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randomBar dir="vert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77899"/>
            <a:ext cx="5468653" cy="1104831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Century Gothic" panose="020B0502020202020204" pitchFamily="34" charset="0"/>
              </a:rPr>
              <a:t>AVISTAMIENTO DE AVES</a:t>
            </a:r>
            <a:r>
              <a:rPr lang="es-MX" sz="2800" b="1" dirty="0" smtClean="0">
                <a:latin typeface="Century Gothic" panose="020B0502020202020204" pitchFamily="34" charset="0"/>
              </a:rPr>
              <a:t/>
            </a:r>
            <a:br>
              <a:rPr lang="es-MX" sz="2800" b="1" dirty="0" smtClean="0">
                <a:latin typeface="Century Gothic" panose="020B0502020202020204" pitchFamily="34" charset="0"/>
              </a:rPr>
            </a:b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297" y="2460707"/>
            <a:ext cx="5806857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b="1" dirty="0" smtClean="0">
                <a:latin typeface="Century Gothic" panose="020B0502020202020204" pitchFamily="34" charset="0"/>
              </a:rPr>
              <a:t>DESCRIPCION DEL TOUR</a:t>
            </a:r>
          </a:p>
          <a:p>
            <a:pPr algn="just"/>
            <a:r>
              <a:rPr lang="es-ES" sz="1400" dirty="0">
                <a:latin typeface="Century Gothic" panose="020B0502020202020204" pitchFamily="34" charset="0"/>
              </a:rPr>
              <a:t>Iniciaremos el día muy temprano explorando la Laguna de Manialtepec, donde habitan más de 186 especies de aves endémicas de la Costa Oaxaqueña. </a:t>
            </a:r>
          </a:p>
          <a:p>
            <a:pPr algn="just"/>
            <a:r>
              <a:rPr lang="es-ES" sz="1400" dirty="0">
                <a:latin typeface="Century Gothic" panose="020B0502020202020204" pitchFamily="34" charset="0"/>
              </a:rPr>
              <a:t>Mientras recorremos la laguna, disfrutaremos de un rico café de olla acompañado del famoso pan de yema.</a:t>
            </a:r>
          </a:p>
          <a:p>
            <a:pPr algn="just"/>
            <a:r>
              <a:rPr lang="es-ES" sz="1400" dirty="0">
                <a:latin typeface="Century Gothic" panose="020B0502020202020204" pitchFamily="34" charset="0"/>
              </a:rPr>
              <a:t>Estaremos muy atentos a las indicaciones de nuestro guía de naturaleza para observar y aprender sobre casa una de las especies que habitan en este paradisiaco lugar.</a:t>
            </a:r>
          </a:p>
          <a:p>
            <a:pPr algn="just"/>
            <a:r>
              <a:rPr lang="es-ES" sz="1400" dirty="0">
                <a:latin typeface="Century Gothic" panose="020B0502020202020204" pitchFamily="34" charset="0"/>
              </a:rPr>
              <a:t>Después de recorrer la laguna, tendremos tiempo para deleitarnos con un rico desayuno a un lago de la Laguna.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89940" y="2668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7102257" y="2556932"/>
            <a:ext cx="4334006" cy="33189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Horario</a:t>
            </a:r>
            <a:endParaRPr lang="es-ES" sz="1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Salida: </a:t>
            </a:r>
            <a:r>
              <a:rPr lang="en-US" sz="1200" b="1" dirty="0" smtClean="0">
                <a:latin typeface="Century Gothic" panose="020B0502020202020204" pitchFamily="34" charset="0"/>
              </a:rPr>
              <a:t>7:00 AM  /  4:00PM</a:t>
            </a:r>
            <a:endParaRPr lang="en-US" sz="1200" b="1" dirty="0" smtClean="0"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Retorno: </a:t>
            </a:r>
            <a:r>
              <a:rPr lang="en-US" sz="1200" b="1" dirty="0" smtClean="0">
                <a:latin typeface="Century Gothic" panose="020B0502020202020204" pitchFamily="34" charset="0"/>
              </a:rPr>
              <a:t>11:00 AM / 8:00PM</a:t>
            </a:r>
            <a:endParaRPr lang="es-ES" sz="1200" b="1" dirty="0" smtClean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 </a:t>
            </a:r>
            <a:endParaRPr lang="es-E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Incluye:</a:t>
            </a:r>
            <a:endParaRPr lang="es-ES" sz="1200" b="1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Transportación Terrestre     </a:t>
            </a:r>
            <a:r>
              <a:rPr lang="en-US" sz="1200" b="1" dirty="0" smtClean="0">
                <a:latin typeface="Century Gothic" panose="020B0502020202020204" pitchFamily="34" charset="0"/>
              </a:rPr>
              <a:t>Embarcación</a:t>
            </a:r>
            <a:endParaRPr lang="en-US" sz="1200" b="1" dirty="0" smtClean="0"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Guía de Turistas                  Aguas Hidratantes                  Seguro de Viajero  </a:t>
            </a:r>
            <a:endParaRPr lang="es-ES" sz="1200" b="1" dirty="0" smtClean="0">
              <a:latin typeface="Century Gothic" panose="020B0502020202020204" pitchFamily="34" charset="0"/>
            </a:endParaRPr>
          </a:p>
          <a:p>
            <a:endParaRPr lang="es-ES" sz="12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Recomendaciones</a:t>
            </a:r>
            <a:endParaRPr lang="es-ES" sz="12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latin typeface="Century Gothic" panose="020B0502020202020204" pitchFamily="34" charset="0"/>
              </a:rPr>
              <a:t>Traje de Baño    </a:t>
            </a:r>
            <a:r>
              <a:rPr lang="en-US" sz="1200" b="1" dirty="0">
                <a:latin typeface="Century Gothic" panose="020B0502020202020204" pitchFamily="34" charset="0"/>
              </a:rPr>
              <a:t>              </a:t>
            </a:r>
            <a:r>
              <a:rPr lang="en-US" sz="1200" b="1" dirty="0" smtClean="0">
                <a:latin typeface="Century Gothic" panose="020B0502020202020204" pitchFamily="34" charset="0"/>
              </a:rPr>
              <a:t>Toalla</a:t>
            </a:r>
            <a:r>
              <a:rPr lang="en-US" sz="1200" b="1" dirty="0"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latin typeface="Century Gothic" panose="020B0502020202020204" pitchFamily="34" charset="0"/>
              </a:rPr>
              <a:t>                                           Bloqueador                     </a:t>
            </a:r>
            <a:r>
              <a:rPr lang="en-US" sz="1200" b="1" dirty="0">
                <a:latin typeface="Century Gothic" panose="020B0502020202020204" pitchFamily="34" charset="0"/>
              </a:rPr>
              <a:t>Sandalias</a:t>
            </a:r>
          </a:p>
          <a:p>
            <a:endParaRPr lang="es-ES" sz="1200" b="1" dirty="0">
              <a:latin typeface="Century Gothic" panose="020B0502020202020204" pitchFamily="34" charset="0"/>
            </a:endParaRPr>
          </a:p>
          <a:p>
            <a:pPr algn="ctr"/>
            <a:endParaRPr lang="es-ES" sz="1200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165100" y="-134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35078" y="514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62700" y="5858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041442" y="5195066"/>
            <a:ext cx="10502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61596"/>
              </p:ext>
            </p:extLst>
          </p:nvPr>
        </p:nvGraphicFramePr>
        <p:xfrm>
          <a:off x="3848100" y="5350837"/>
          <a:ext cx="3085054" cy="96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Imagen de mapa de bits" r:id="rId3" imgW="5257143" imgH="1647619" progId="Paint.Picture">
                  <p:embed/>
                </p:oleObj>
              </mc:Choice>
              <mc:Fallback>
                <p:oleObj name="Imagen de mapa de bits" r:id="rId3" imgW="5257143" imgH="16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350837"/>
                        <a:ext cx="3085054" cy="968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256" y="583761"/>
            <a:ext cx="4260545" cy="17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13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2626</TotalTime>
  <Words>112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Garamond</vt:lpstr>
      <vt:lpstr>Orgánico</vt:lpstr>
      <vt:lpstr>Imagen de Paintbrush</vt:lpstr>
      <vt:lpstr>AVISTAMIENTO DE AVES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GUIDE</dc:title>
  <dc:creator>Mike Fierro</dc:creator>
  <cp:lastModifiedBy>Mike Fierro</cp:lastModifiedBy>
  <cp:revision>91</cp:revision>
  <dcterms:created xsi:type="dcterms:W3CDTF">2019-04-11T00:54:13Z</dcterms:created>
  <dcterms:modified xsi:type="dcterms:W3CDTF">2019-05-07T21:59:52Z</dcterms:modified>
</cp:coreProperties>
</file>