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877899"/>
            <a:ext cx="5468653" cy="1104831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Century Gothic" panose="020B0502020202020204" pitchFamily="34" charset="0"/>
              </a:rPr>
              <a:t>BAHíAS DE HUATULCO</a:t>
            </a:r>
            <a:br>
              <a:rPr lang="es-MX" sz="2800" b="1" dirty="0" smtClean="0">
                <a:latin typeface="Century Gothic" panose="020B0502020202020204" pitchFamily="34" charset="0"/>
              </a:rPr>
            </a:b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297" y="2460707"/>
            <a:ext cx="5806857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b="1" dirty="0" smtClean="0">
                <a:latin typeface="Century Gothic" panose="020B0502020202020204" pitchFamily="34" charset="0"/>
              </a:rPr>
              <a:t>DESCRIPCION DEL TOUR</a:t>
            </a:r>
          </a:p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Este tour te ofrece horas de diversion explorando sus 7 bahías de Huatulco. Disfrutaras de sus playas de aguas cristalinas donde podrás hacer snorkel , tomar el sol, nadar y relajarte mientras disfrutas de un agradable recorrido en Catamaran. </a:t>
            </a:r>
          </a:p>
          <a:p>
            <a:pPr algn="just"/>
            <a:r>
              <a:rPr lang="en-US" sz="1400" dirty="0">
                <a:latin typeface="Century Gothic" panose="020B0502020202020204" pitchFamily="34" charset="0"/>
              </a:rPr>
              <a:t>Durante la travesía, un guía experimentado en la zona te platicará los aspectos relevantes del ecosistema de las bahías, su flora, fauna e importantes detalles geográficos. No te puedes perder este entretenido tour donde obsevaras la belleza de esta maravilla natural</a:t>
            </a:r>
            <a:r>
              <a:rPr lang="en-US" sz="1400" dirty="0" smtClean="0">
                <a:latin typeface="Century Gothic" panose="020B0502020202020204" pitchFamily="34" charset="0"/>
              </a:rPr>
              <a:t>.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89940" y="2668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7102257" y="2556932"/>
            <a:ext cx="4334006" cy="33189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Horario</a:t>
            </a:r>
            <a:endParaRPr lang="es-ES" sz="1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Salida: 8:00 AM</a:t>
            </a: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Retorno: 8:00 PM</a:t>
            </a:r>
            <a:endParaRPr lang="es-ES" sz="1200" b="1" dirty="0" smtClean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 </a:t>
            </a:r>
            <a:endParaRPr lang="es-E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Incluye:</a:t>
            </a:r>
            <a:endParaRPr lang="es-ES" sz="1200" b="1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Transportación Terrestre     Catamaran</a:t>
            </a: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Guía de Turistas                  Aguas Hidratantes                  Seguro de Viajero  </a:t>
            </a:r>
            <a:endParaRPr lang="es-ES" sz="1200" b="1" dirty="0" smtClean="0">
              <a:latin typeface="Century Gothic" panose="020B0502020202020204" pitchFamily="34" charset="0"/>
            </a:endParaRPr>
          </a:p>
          <a:p>
            <a:endParaRPr lang="es-ES" sz="12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Precio</a:t>
            </a:r>
            <a:endParaRPr lang="es-ES" sz="1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$1,300 </a:t>
            </a:r>
            <a:r>
              <a:rPr lang="en-US" sz="1200" b="1" dirty="0">
                <a:latin typeface="Century Gothic" panose="020B0502020202020204" pitchFamily="34" charset="0"/>
              </a:rPr>
              <a:t>°° </a:t>
            </a:r>
            <a:r>
              <a:rPr lang="en-US" sz="1200" b="1" dirty="0" smtClean="0">
                <a:latin typeface="Century Gothic" panose="020B0502020202020204" pitchFamily="34" charset="0"/>
              </a:rPr>
              <a:t>Por Persona</a:t>
            </a:r>
            <a:endParaRPr lang="en-US" sz="1200" b="1" dirty="0">
              <a:latin typeface="Century Gothic" panose="020B0502020202020204" pitchFamily="34" charset="0"/>
            </a:endParaRPr>
          </a:p>
          <a:p>
            <a:r>
              <a:rPr lang="en-US" sz="1200" b="1" dirty="0">
                <a:latin typeface="Century Gothic" panose="020B0502020202020204" pitchFamily="34" charset="0"/>
              </a:rPr>
              <a:t>       </a:t>
            </a:r>
            <a:r>
              <a:rPr lang="en-US" sz="1200" dirty="0">
                <a:latin typeface="Century Gothic" panose="020B0502020202020204" pitchFamily="34" charset="0"/>
              </a:rPr>
              <a:t> </a:t>
            </a:r>
            <a:endParaRPr lang="es-E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Recomendaciones</a:t>
            </a:r>
            <a:endParaRPr lang="es-ES" sz="12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Traje de Baño    </a:t>
            </a:r>
            <a:r>
              <a:rPr lang="en-US" sz="1200" b="1" dirty="0">
                <a:latin typeface="Century Gothic" panose="020B0502020202020204" pitchFamily="34" charset="0"/>
              </a:rPr>
              <a:t>              </a:t>
            </a:r>
            <a:r>
              <a:rPr lang="en-US" sz="1200" b="1" dirty="0" smtClean="0">
                <a:latin typeface="Century Gothic" panose="020B0502020202020204" pitchFamily="34" charset="0"/>
              </a:rPr>
              <a:t>Toalla</a:t>
            </a:r>
            <a:r>
              <a:rPr lang="en-US" sz="1200" b="1" dirty="0">
                <a:latin typeface="Century Gothic" panose="020B0502020202020204" pitchFamily="34" charset="0"/>
              </a:rPr>
              <a:t> </a:t>
            </a:r>
            <a:r>
              <a:rPr lang="en-US" sz="1200" b="1" dirty="0" smtClean="0">
                <a:latin typeface="Century Gothic" panose="020B0502020202020204" pitchFamily="34" charset="0"/>
              </a:rPr>
              <a:t>                                           Bloqueador                     </a:t>
            </a:r>
            <a:r>
              <a:rPr lang="en-US" sz="1200" b="1" dirty="0">
                <a:latin typeface="Century Gothic" panose="020B0502020202020204" pitchFamily="34" charset="0"/>
              </a:rPr>
              <a:t>Sandalias</a:t>
            </a:r>
          </a:p>
          <a:p>
            <a:endParaRPr lang="es-ES" sz="1200" b="1" dirty="0">
              <a:latin typeface="Century Gothic" panose="020B0502020202020204" pitchFamily="34" charset="0"/>
            </a:endParaRPr>
          </a:p>
          <a:p>
            <a:pPr algn="ctr"/>
            <a:endParaRPr lang="es-ES" sz="1200" b="1" dirty="0">
              <a:latin typeface="Century Gothic" panose="020B0502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165100" y="-134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535078" y="514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62700" y="5858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154" y="510113"/>
            <a:ext cx="4244063" cy="184040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03" y="4994483"/>
            <a:ext cx="3409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1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103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Orgánico</vt:lpstr>
      <vt:lpstr>BAHíAS DE HUATULCO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GUIDE</dc:title>
  <dc:creator>Mike Fierro</dc:creator>
  <cp:lastModifiedBy>Mike Fierro</cp:lastModifiedBy>
  <cp:revision>4</cp:revision>
  <dcterms:created xsi:type="dcterms:W3CDTF">2019-04-11T00:54:13Z</dcterms:created>
  <dcterms:modified xsi:type="dcterms:W3CDTF">2019-04-30T18:57:31Z</dcterms:modified>
</cp:coreProperties>
</file>