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61"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3" autoAdjust="0"/>
    <p:restoredTop sz="94660"/>
  </p:normalViewPr>
  <p:slideViewPr>
    <p:cSldViewPr snapToGrid="0">
      <p:cViewPr varScale="1">
        <p:scale>
          <a:sx n="76" d="100"/>
          <a:sy n="76" d="100"/>
        </p:scale>
        <p:origin x="132" y="408"/>
      </p:cViewPr>
      <p:guideLst/>
    </p:cSldViewPr>
  </p:slideViewPr>
  <p:notesTextViewPr>
    <p:cViewPr>
      <p:scale>
        <a:sx n="1" d="1"/>
        <a:sy n="1" d="1"/>
      </p:scale>
      <p:origin x="0" y="0"/>
    </p:cViewPr>
  </p:notesTextViewPr>
  <p:sorterViewPr>
    <p:cViewPr>
      <p:scale>
        <a:sx n="100" d="100"/>
        <a:sy n="100" d="100"/>
      </p:scale>
      <p:origin x="0" y="-23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randomBar dir="vert"/>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799125"/>
            <a:ext cx="5468653" cy="1104831"/>
          </a:xfrm>
        </p:spPr>
        <p:txBody>
          <a:bodyPr>
            <a:normAutofit/>
          </a:bodyPr>
          <a:lstStyle/>
          <a:p>
            <a:r>
              <a:rPr lang="es-MX" sz="2800" b="1" dirty="0" smtClean="0">
                <a:latin typeface="Century Gothic" panose="020B0502020202020204" pitchFamily="34" charset="0"/>
              </a:rPr>
              <a:t>LIBERACION DE TORTUGAS</a:t>
            </a:r>
            <a:endParaRPr lang="es-ES" sz="2800" b="1" dirty="0">
              <a:latin typeface="Century Gothic" panose="020B0502020202020204" pitchFamily="34" charset="0"/>
            </a:endParaRPr>
          </a:p>
        </p:txBody>
      </p:sp>
      <p:sp>
        <p:nvSpPr>
          <p:cNvPr id="3" name="Marcador de contenido 2"/>
          <p:cNvSpPr>
            <a:spLocks noGrp="1"/>
          </p:cNvSpPr>
          <p:nvPr>
            <p:ph idx="1"/>
          </p:nvPr>
        </p:nvSpPr>
        <p:spPr>
          <a:xfrm>
            <a:off x="1130300" y="2422607"/>
            <a:ext cx="5806857" cy="3318936"/>
          </a:xfrm>
        </p:spPr>
        <p:txBody>
          <a:bodyPr>
            <a:normAutofit/>
          </a:bodyPr>
          <a:lstStyle/>
          <a:p>
            <a:pPr marL="0" indent="0" algn="ctr">
              <a:buNone/>
            </a:pPr>
            <a:r>
              <a:rPr lang="en-US" sz="1400" b="1" dirty="0" smtClean="0">
                <a:latin typeface="Century Gothic" panose="020B0502020202020204" pitchFamily="34" charset="0"/>
              </a:rPr>
              <a:t>DESCRIPCION DEL TOUR</a:t>
            </a:r>
          </a:p>
          <a:p>
            <a:pPr algn="just"/>
            <a:r>
              <a:rPr lang="es-ES" sz="1400" dirty="0">
                <a:latin typeface="Century Gothic" panose="020B0502020202020204" pitchFamily="34" charset="0"/>
              </a:rPr>
              <a:t>Nos dirigiremos a una playa que está a tan solo 20 minutos de Puerto Escondido para llegar a un campamento llamado UMA, donde nos explicaran acerca de las especies de tortugas marinas que habitan en la costa Oaxaqueña, viviéremos una de las más grandes experiencias que siempre se recuerdan con mucha emoción y lo más importante, que ayudaremos a la conservación de la especie marina con la liberación de tortugas recién nacidas</a:t>
            </a:r>
            <a:r>
              <a:rPr lang="es-ES" sz="1600" dirty="0">
                <a:latin typeface="Century Gothic" panose="020B0502020202020204" pitchFamily="34" charset="0"/>
              </a:rPr>
              <a:t>.</a:t>
            </a:r>
          </a:p>
        </p:txBody>
      </p:sp>
      <p:sp>
        <p:nvSpPr>
          <p:cNvPr id="4" name="Rectangle 2"/>
          <p:cNvSpPr>
            <a:spLocks noChangeArrowheads="1"/>
          </p:cNvSpPr>
          <p:nvPr/>
        </p:nvSpPr>
        <p:spPr bwMode="auto">
          <a:xfrm>
            <a:off x="7189940" y="2668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ángulo redondeado 7"/>
          <p:cNvSpPr/>
          <p:nvPr/>
        </p:nvSpPr>
        <p:spPr>
          <a:xfrm>
            <a:off x="7102257" y="2556932"/>
            <a:ext cx="4334006" cy="33189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latin typeface="Century Gothic" panose="020B0502020202020204" pitchFamily="34" charset="0"/>
              </a:rPr>
              <a:t>Horario</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Salida: 6:30 PM</a:t>
            </a:r>
          </a:p>
          <a:p>
            <a:r>
              <a:rPr lang="en-US" sz="1200" b="1" dirty="0" smtClean="0">
                <a:latin typeface="Century Gothic" panose="020B0502020202020204" pitchFamily="34" charset="0"/>
              </a:rPr>
              <a:t>Retorno: 8:30 PM</a:t>
            </a:r>
            <a:endParaRPr lang="es-ES" sz="1200" b="1" dirty="0">
              <a:latin typeface="Century Gothic" panose="020B0502020202020204" pitchFamily="34" charset="0"/>
            </a:endParaRPr>
          </a:p>
          <a:p>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Incluye:</a:t>
            </a:r>
            <a:endParaRPr lang="es-ES" sz="1200" b="1" dirty="0" smtClean="0">
              <a:solidFill>
                <a:srgbClr val="FF0000"/>
              </a:solidFill>
              <a:latin typeface="Century Gothic" panose="020B0502020202020204" pitchFamily="34" charset="0"/>
            </a:endParaRPr>
          </a:p>
          <a:p>
            <a:r>
              <a:rPr lang="en-US" sz="1200" b="1" dirty="0" smtClean="0">
                <a:latin typeface="Century Gothic" panose="020B0502020202020204" pitchFamily="34" charset="0"/>
              </a:rPr>
              <a:t>Transportación Terrestre     Entrada al Campamento            Guía de Turistas                   Seguro de Viajero  </a:t>
            </a:r>
            <a:endParaRPr lang="es-ES" sz="1200" b="1" dirty="0" smtClean="0">
              <a:latin typeface="Century Gothic" panose="020B0502020202020204" pitchFamily="34" charset="0"/>
            </a:endParaRPr>
          </a:p>
          <a:p>
            <a:endParaRPr lang="es-ES" sz="1200" b="1"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Precio</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$300</a:t>
            </a:r>
            <a:r>
              <a:rPr lang="en-US" sz="1200" b="1" dirty="0">
                <a:latin typeface="Century Gothic" panose="020B0502020202020204" pitchFamily="34" charset="0"/>
              </a:rPr>
              <a:t>. °° </a:t>
            </a:r>
            <a:r>
              <a:rPr lang="en-US" sz="1200" b="1" dirty="0" smtClean="0">
                <a:latin typeface="Century Gothic" panose="020B0502020202020204" pitchFamily="34" charset="0"/>
              </a:rPr>
              <a:t>Por Persona  </a:t>
            </a:r>
            <a:endParaRPr lang="en-US" sz="1200" b="1" dirty="0">
              <a:latin typeface="Century Gothic" panose="020B0502020202020204" pitchFamily="34" charset="0"/>
            </a:endParaRPr>
          </a:p>
          <a:p>
            <a:r>
              <a:rPr lang="en-US" sz="1200" b="1" dirty="0">
                <a:latin typeface="Century Gothic" panose="020B0502020202020204" pitchFamily="34" charset="0"/>
              </a:rPr>
              <a:t>       </a:t>
            </a:r>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Recomendaciones</a:t>
            </a:r>
            <a:endParaRPr lang="es-ES" sz="1200" dirty="0">
              <a:solidFill>
                <a:srgbClr val="FF0000"/>
              </a:solidFill>
              <a:latin typeface="Century Gothic" panose="020B0502020202020204" pitchFamily="34" charset="0"/>
            </a:endParaRPr>
          </a:p>
          <a:p>
            <a:r>
              <a:rPr lang="en-US" sz="1200" b="1" dirty="0" smtClean="0">
                <a:latin typeface="Century Gothic" panose="020B0502020202020204" pitchFamily="34" charset="0"/>
              </a:rPr>
              <a:t>Ropa Cómoda</a:t>
            </a:r>
            <a:endParaRPr lang="es-ES" sz="1200" b="1" dirty="0">
              <a:latin typeface="Century Gothic" panose="020B0502020202020204" pitchFamily="34" charset="0"/>
            </a:endParaRPr>
          </a:p>
          <a:p>
            <a:r>
              <a:rPr lang="en-US" sz="1200" b="1" dirty="0" smtClean="0">
                <a:latin typeface="Century Gothic" panose="020B0502020202020204" pitchFamily="34" charset="0"/>
              </a:rPr>
              <a:t>Sandalias</a:t>
            </a:r>
            <a:endParaRPr lang="es-ES" sz="1200" b="1" dirty="0">
              <a:latin typeface="Century Gothic" panose="020B0502020202020204" pitchFamily="34" charset="0"/>
            </a:endParaRPr>
          </a:p>
          <a:p>
            <a:r>
              <a:rPr lang="en-US" sz="1200" b="1" dirty="0" smtClean="0">
                <a:latin typeface="Century Gothic" panose="020B0502020202020204" pitchFamily="34" charset="0"/>
              </a:rPr>
              <a:t>Toalla</a:t>
            </a:r>
            <a:endParaRPr lang="es-ES" sz="1200" b="1" dirty="0">
              <a:latin typeface="Century Gothic" panose="020B0502020202020204" pitchFamily="34" charset="0"/>
            </a:endParaRPr>
          </a:p>
          <a:p>
            <a:r>
              <a:rPr lang="en-US" sz="1200" b="1" dirty="0" smtClean="0">
                <a:latin typeface="Century Gothic" panose="020B0502020202020204" pitchFamily="34" charset="0"/>
              </a:rPr>
              <a:t>Repelente para mosquitos (Orgánico)</a:t>
            </a:r>
            <a:endParaRPr lang="es-ES" sz="1200" b="1" dirty="0">
              <a:latin typeface="Century Gothic" panose="020B0502020202020204" pitchFamily="34" charset="0"/>
            </a:endParaRPr>
          </a:p>
          <a:p>
            <a:pPr algn="ctr"/>
            <a:endParaRPr lang="es-ES" sz="1200" b="1" dirty="0">
              <a:latin typeface="Century Gothic" panose="020B0502020202020204" pitchFamily="34" charset="0"/>
            </a:endParaRPr>
          </a:p>
        </p:txBody>
      </p:sp>
      <p:sp>
        <p:nvSpPr>
          <p:cNvPr id="10" name="Rectangle 6"/>
          <p:cNvSpPr>
            <a:spLocks noChangeArrowheads="1"/>
          </p:cNvSpPr>
          <p:nvPr/>
        </p:nvSpPr>
        <p:spPr bwMode="auto">
          <a:xfrm>
            <a:off x="-165100" y="-134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2" name="Rectangle 8"/>
          <p:cNvSpPr>
            <a:spLocks noChangeArrowheads="1"/>
          </p:cNvSpPr>
          <p:nvPr/>
        </p:nvSpPr>
        <p:spPr bwMode="auto">
          <a:xfrm>
            <a:off x="3535078" y="5143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p:cNvGraphicFramePr>
            <a:graphicFrameLocks noChangeAspect="1"/>
          </p:cNvGraphicFramePr>
          <p:nvPr>
            <p:extLst>
              <p:ext uri="{D42A27DB-BD31-4B8C-83A1-F6EECF244321}">
                <p14:modId xmlns:p14="http://schemas.microsoft.com/office/powerpoint/2010/main" val="938879167"/>
              </p:ext>
            </p:extLst>
          </p:nvPr>
        </p:nvGraphicFramePr>
        <p:xfrm>
          <a:off x="7102257" y="740932"/>
          <a:ext cx="4149942" cy="1600200"/>
        </p:xfrm>
        <a:graphic>
          <a:graphicData uri="http://schemas.openxmlformats.org/presentationml/2006/ole">
            <mc:AlternateContent xmlns:mc="http://schemas.openxmlformats.org/markup-compatibility/2006">
              <mc:Choice xmlns:v="urn:schemas-microsoft-com:vml" Requires="v">
                <p:oleObj spid="_x0000_s9249" name="Imagen de mapa de bits" r:id="rId3" imgW="7373379" imgH="1504762" progId="Paint.Picture">
                  <p:embed/>
                </p:oleObj>
              </mc:Choice>
              <mc:Fallback>
                <p:oleObj name="Imagen de mapa de bits" r:id="rId3" imgW="7373379" imgH="150476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257" y="740932"/>
                        <a:ext cx="4149942" cy="1600200"/>
                      </a:xfrm>
                      <a:prstGeom prst="rect">
                        <a:avLst/>
                      </a:prstGeom>
                      <a:noFill/>
                    </p:spPr>
                  </p:pic>
                </p:oleObj>
              </mc:Fallback>
            </mc:AlternateContent>
          </a:graphicData>
        </a:graphic>
      </p:graphicFrame>
      <p:pic>
        <p:nvPicPr>
          <p:cNvPr id="9" name="Imagen 8"/>
          <p:cNvPicPr>
            <a:picLocks noChangeAspect="1"/>
          </p:cNvPicPr>
          <p:nvPr/>
        </p:nvPicPr>
        <p:blipFill>
          <a:blip r:embed="rId5"/>
          <a:stretch>
            <a:fillRect/>
          </a:stretch>
        </p:blipFill>
        <p:spPr>
          <a:xfrm>
            <a:off x="3671603" y="4723297"/>
            <a:ext cx="3092450" cy="1018246"/>
          </a:xfrm>
          <a:prstGeom prst="rect">
            <a:avLst/>
          </a:prstGeom>
        </p:spPr>
      </p:pic>
    </p:spTree>
    <p:extLst>
      <p:ext uri="{BB962C8B-B14F-4D97-AF65-F5344CB8AC3E}">
        <p14:creationId xmlns:p14="http://schemas.microsoft.com/office/powerpoint/2010/main" val="799107413"/>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799125"/>
            <a:ext cx="5367403" cy="1104831"/>
          </a:xfrm>
        </p:spPr>
        <p:txBody>
          <a:bodyPr>
            <a:normAutofit/>
          </a:bodyPr>
          <a:lstStyle/>
          <a:p>
            <a:r>
              <a:rPr lang="es-MX" sz="2800" b="1" dirty="0" smtClean="0">
                <a:latin typeface="Century Gothic" panose="020B0502020202020204" pitchFamily="34" charset="0"/>
              </a:rPr>
              <a:t>TURTLE RELEASE</a:t>
            </a:r>
            <a:endParaRPr lang="es-ES" sz="2800" b="1" dirty="0">
              <a:latin typeface="Century Gothic" panose="020B0502020202020204" pitchFamily="34" charset="0"/>
            </a:endParaRPr>
          </a:p>
        </p:txBody>
      </p:sp>
      <p:sp>
        <p:nvSpPr>
          <p:cNvPr id="3" name="Marcador de contenido 2"/>
          <p:cNvSpPr>
            <a:spLocks noGrp="1"/>
          </p:cNvSpPr>
          <p:nvPr>
            <p:ph idx="1"/>
          </p:nvPr>
        </p:nvSpPr>
        <p:spPr>
          <a:xfrm>
            <a:off x="1295400" y="2556932"/>
            <a:ext cx="5681597" cy="3318936"/>
          </a:xfrm>
        </p:spPr>
        <p:txBody>
          <a:bodyPr>
            <a:normAutofit/>
          </a:bodyPr>
          <a:lstStyle/>
          <a:p>
            <a:pPr marL="0" indent="0" algn="ctr">
              <a:buNone/>
            </a:pPr>
            <a:r>
              <a:rPr lang="en-US" sz="1400" b="1" dirty="0" smtClean="0">
                <a:latin typeface="Century Gothic" panose="020B0502020202020204" pitchFamily="34" charset="0"/>
              </a:rPr>
              <a:t>TOUR DESCRIPTION</a:t>
            </a:r>
          </a:p>
          <a:p>
            <a:pPr algn="just"/>
            <a:r>
              <a:rPr lang="en-US" sz="1600" dirty="0" smtClean="0">
                <a:latin typeface="Century Gothic" panose="020B0502020202020204" pitchFamily="34" charset="0"/>
              </a:rPr>
              <a:t>We </a:t>
            </a:r>
            <a:r>
              <a:rPr lang="en-US" sz="1600" dirty="0">
                <a:latin typeface="Century Gothic" panose="020B0502020202020204" pitchFamily="34" charset="0"/>
              </a:rPr>
              <a:t>will drive towards a beach that is only 20 minutes away from Puerto Escondido, to a camp called UMA, where they will explain you about the different sea turtle species that rumble around the coastal lines of Oaxaca, we’ll live an amazing experience, one of those that are hard to forget, and the best part of it is, that we will be contributing to this amazing conservation project of releasing new born sea turtles. </a:t>
            </a:r>
            <a:endParaRPr lang="es-ES" sz="1600" dirty="0">
              <a:latin typeface="Century Gothic" panose="020B0502020202020204" pitchFamily="34" charset="0"/>
            </a:endParaRPr>
          </a:p>
          <a:p>
            <a:pPr marL="0" indent="0" algn="just">
              <a:buNone/>
            </a:pPr>
            <a:endParaRPr lang="es-ES" dirty="0"/>
          </a:p>
        </p:txBody>
      </p:sp>
      <p:sp>
        <p:nvSpPr>
          <p:cNvPr id="4" name="Rectangle 2"/>
          <p:cNvSpPr>
            <a:spLocks noChangeArrowheads="1"/>
          </p:cNvSpPr>
          <p:nvPr/>
        </p:nvSpPr>
        <p:spPr bwMode="auto">
          <a:xfrm>
            <a:off x="7189940" y="2668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ángulo redondeado 7"/>
          <p:cNvSpPr/>
          <p:nvPr/>
        </p:nvSpPr>
        <p:spPr>
          <a:xfrm>
            <a:off x="7102257" y="2556932"/>
            <a:ext cx="4334006" cy="33189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latin typeface="Century Gothic" panose="020B0502020202020204" pitchFamily="34" charset="0"/>
              </a:rPr>
              <a:t>Schedules: </a:t>
            </a:r>
            <a:endParaRPr lang="es-ES" sz="1200" b="1" dirty="0">
              <a:solidFill>
                <a:srgbClr val="FF0000"/>
              </a:solidFill>
              <a:latin typeface="Century Gothic" panose="020B0502020202020204" pitchFamily="34" charset="0"/>
            </a:endParaRPr>
          </a:p>
          <a:p>
            <a:r>
              <a:rPr lang="es-MX" sz="1200" b="1" dirty="0" smtClean="0">
                <a:latin typeface="Century Gothic" panose="020B0502020202020204" pitchFamily="34" charset="0"/>
              </a:rPr>
              <a:t>Departure: 6:30pm</a:t>
            </a:r>
          </a:p>
          <a:p>
            <a:r>
              <a:rPr lang="es-MX" sz="1200" b="1" dirty="0" smtClean="0">
                <a:latin typeface="Century Gothic" panose="020B0502020202020204" pitchFamily="34" charset="0"/>
              </a:rPr>
              <a:t>Return: 8:30 pm</a:t>
            </a:r>
            <a:endParaRPr lang="es-ES" sz="1200" b="1" dirty="0">
              <a:latin typeface="Century Gothic" panose="020B0502020202020204" pitchFamily="34" charset="0"/>
            </a:endParaRPr>
          </a:p>
          <a:p>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Includes:</a:t>
            </a:r>
            <a:endParaRPr lang="es-ES" sz="1200" b="1" dirty="0">
              <a:solidFill>
                <a:srgbClr val="FF0000"/>
              </a:solidFill>
              <a:latin typeface="Century Gothic" panose="020B0502020202020204" pitchFamily="34" charset="0"/>
            </a:endParaRPr>
          </a:p>
          <a:p>
            <a:r>
              <a:rPr lang="en-US" sz="1200" b="1" dirty="0">
                <a:latin typeface="Century Gothic" panose="020B0502020202020204" pitchFamily="34" charset="0"/>
              </a:rPr>
              <a:t>Land transportation    </a:t>
            </a:r>
            <a:r>
              <a:rPr lang="en-US" sz="1200" b="1" dirty="0" smtClean="0">
                <a:latin typeface="Century Gothic" panose="020B0502020202020204" pitchFamily="34" charset="0"/>
              </a:rPr>
              <a:t>UMA Camp Entry                Tour </a:t>
            </a:r>
            <a:r>
              <a:rPr lang="en-US" sz="1200" b="1" dirty="0">
                <a:latin typeface="Century Gothic" panose="020B0502020202020204" pitchFamily="34" charset="0"/>
              </a:rPr>
              <a:t>Guide                   </a:t>
            </a:r>
            <a:r>
              <a:rPr lang="en-US" sz="1200" b="1" dirty="0" smtClean="0">
                <a:latin typeface="Century Gothic" panose="020B0502020202020204" pitchFamily="34" charset="0"/>
              </a:rPr>
              <a:t>Traveler insurance</a:t>
            </a:r>
          </a:p>
          <a:p>
            <a:endParaRPr lang="es-ES" sz="1200" b="1"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Price</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$300</a:t>
            </a:r>
            <a:r>
              <a:rPr lang="en-US" sz="1200" b="1" dirty="0">
                <a:latin typeface="Century Gothic" panose="020B0502020202020204" pitchFamily="34" charset="0"/>
              </a:rPr>
              <a:t>. °° per Person   </a:t>
            </a:r>
          </a:p>
          <a:p>
            <a:r>
              <a:rPr lang="en-US" sz="1200" b="1" dirty="0">
                <a:latin typeface="Century Gothic" panose="020B0502020202020204" pitchFamily="34" charset="0"/>
              </a:rPr>
              <a:t>       </a:t>
            </a:r>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What to bring?</a:t>
            </a:r>
            <a:endParaRPr lang="es-ES" sz="1200" dirty="0">
              <a:solidFill>
                <a:srgbClr val="FF0000"/>
              </a:solidFill>
              <a:latin typeface="Century Gothic" panose="020B0502020202020204" pitchFamily="34" charset="0"/>
            </a:endParaRPr>
          </a:p>
          <a:p>
            <a:r>
              <a:rPr lang="es-MX" sz="1200" b="1" dirty="0" smtClean="0">
                <a:latin typeface="Century Gothic" panose="020B0502020202020204" pitchFamily="34" charset="0"/>
              </a:rPr>
              <a:t>Confortable Clothing</a:t>
            </a:r>
            <a:endParaRPr lang="es-ES" sz="1200" b="1" dirty="0">
              <a:latin typeface="Century Gothic" panose="020B0502020202020204" pitchFamily="34" charset="0"/>
            </a:endParaRPr>
          </a:p>
          <a:p>
            <a:r>
              <a:rPr lang="en-US" sz="1200" b="1" dirty="0">
                <a:latin typeface="Century Gothic" panose="020B0502020202020204" pitchFamily="34" charset="0"/>
              </a:rPr>
              <a:t>Sandals</a:t>
            </a:r>
            <a:endParaRPr lang="es-ES" sz="1200" b="1" dirty="0">
              <a:latin typeface="Century Gothic" panose="020B0502020202020204" pitchFamily="34" charset="0"/>
            </a:endParaRPr>
          </a:p>
          <a:p>
            <a:r>
              <a:rPr lang="en-US" sz="1200" b="1" dirty="0">
                <a:latin typeface="Century Gothic" panose="020B0502020202020204" pitchFamily="34" charset="0"/>
              </a:rPr>
              <a:t>Towel </a:t>
            </a:r>
            <a:endParaRPr lang="es-ES" sz="1200" b="1" dirty="0">
              <a:latin typeface="Century Gothic" panose="020B0502020202020204" pitchFamily="34" charset="0"/>
            </a:endParaRPr>
          </a:p>
          <a:p>
            <a:r>
              <a:rPr lang="en-US" sz="1200" b="1" dirty="0">
                <a:latin typeface="Century Gothic" panose="020B0502020202020204" pitchFamily="34" charset="0"/>
              </a:rPr>
              <a:t>Natural mosquito repellent </a:t>
            </a:r>
            <a:endParaRPr lang="es-ES" sz="1200" b="1" dirty="0">
              <a:latin typeface="Century Gothic" panose="020B0502020202020204" pitchFamily="34" charset="0"/>
            </a:endParaRPr>
          </a:p>
          <a:p>
            <a:pPr algn="ctr"/>
            <a:endParaRPr lang="es-ES" sz="1200" b="1" dirty="0">
              <a:latin typeface="Century Gothic" panose="020B0502020202020204" pitchFamily="34" charset="0"/>
            </a:endParaRPr>
          </a:p>
        </p:txBody>
      </p:sp>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Objeto 10"/>
          <p:cNvGraphicFramePr>
            <a:graphicFrameLocks noChangeAspect="1"/>
          </p:cNvGraphicFramePr>
          <p:nvPr>
            <p:extLst>
              <p:ext uri="{D42A27DB-BD31-4B8C-83A1-F6EECF244321}">
                <p14:modId xmlns:p14="http://schemas.microsoft.com/office/powerpoint/2010/main" val="3237018729"/>
              </p:ext>
            </p:extLst>
          </p:nvPr>
        </p:nvGraphicFramePr>
        <p:xfrm>
          <a:off x="6662803" y="688638"/>
          <a:ext cx="4648200" cy="1600200"/>
        </p:xfrm>
        <a:graphic>
          <a:graphicData uri="http://schemas.openxmlformats.org/presentationml/2006/ole">
            <mc:AlternateContent xmlns:mc="http://schemas.openxmlformats.org/markup-compatibility/2006">
              <mc:Choice xmlns:v="urn:schemas-microsoft-com:vml" Requires="v">
                <p:oleObj spid="_x0000_s4143" name="Imagen de mapa de bits" r:id="rId3" imgW="7373379" imgH="1504762" progId="Paint.Picture">
                  <p:embed/>
                </p:oleObj>
              </mc:Choice>
              <mc:Fallback>
                <p:oleObj name="Imagen de mapa de bits" r:id="rId3" imgW="7373379" imgH="1504762"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803" y="688638"/>
                        <a:ext cx="46482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Imagen 12"/>
          <p:cNvPicPr>
            <a:picLocks noChangeAspect="1"/>
          </p:cNvPicPr>
          <p:nvPr/>
        </p:nvPicPr>
        <p:blipFill>
          <a:blip r:embed="rId5"/>
          <a:stretch>
            <a:fillRect/>
          </a:stretch>
        </p:blipFill>
        <p:spPr>
          <a:xfrm>
            <a:off x="3267219" y="4959687"/>
            <a:ext cx="3709778" cy="1184275"/>
          </a:xfrm>
          <a:prstGeom prst="rect">
            <a:avLst/>
          </a:prstGeom>
        </p:spPr>
      </p:pic>
    </p:spTree>
    <p:extLst>
      <p:ext uri="{BB962C8B-B14F-4D97-AF65-F5344CB8AC3E}">
        <p14:creationId xmlns:p14="http://schemas.microsoft.com/office/powerpoint/2010/main" val="417100793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2609</TotalTime>
  <Words>186</Words>
  <Application>Microsoft Office PowerPoint</Application>
  <PresentationFormat>Panorámica</PresentationFormat>
  <Paragraphs>36</Paragraphs>
  <Slides>2</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vt:i4>
      </vt:variant>
    </vt:vector>
  </HeadingPairs>
  <TitlesOfParts>
    <vt:vector size="7" baseType="lpstr">
      <vt:lpstr>Arial</vt:lpstr>
      <vt:lpstr>Century Gothic</vt:lpstr>
      <vt:lpstr>Garamond</vt:lpstr>
      <vt:lpstr>Orgánico</vt:lpstr>
      <vt:lpstr>Imagen de mapa de bits</vt:lpstr>
      <vt:lpstr>LIBERACION DE TORTUGAS</vt:lpstr>
      <vt:lpstr>TURTLE RELEASE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GUIDE</dc:title>
  <dc:creator>Mike Fierro</dc:creator>
  <cp:lastModifiedBy>Mike Fierro</cp:lastModifiedBy>
  <cp:revision>89</cp:revision>
  <dcterms:created xsi:type="dcterms:W3CDTF">2019-04-11T00:54:13Z</dcterms:created>
  <dcterms:modified xsi:type="dcterms:W3CDTF">2019-05-07T01:48:23Z</dcterms:modified>
</cp:coreProperties>
</file>