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7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3" autoAdjust="0"/>
    <p:restoredTop sz="94660"/>
  </p:normalViewPr>
  <p:slideViewPr>
    <p:cSldViewPr snapToGrid="0">
      <p:cViewPr varScale="1">
        <p:scale>
          <a:sx n="76" d="100"/>
          <a:sy n="76" d="100"/>
        </p:scale>
        <p:origin x="132" y="408"/>
      </p:cViewPr>
      <p:guideLst/>
    </p:cSldViewPr>
  </p:slideViewPr>
  <p:notesTextViewPr>
    <p:cViewPr>
      <p:scale>
        <a:sx n="1" d="1"/>
        <a:sy n="1" d="1"/>
      </p:scale>
      <p:origin x="0" y="0"/>
    </p:cViewPr>
  </p:notesTextViewPr>
  <p:sorterViewPr>
    <p:cViewPr>
      <p:scale>
        <a:sx n="100" d="100"/>
        <a:sy n="100" d="100"/>
      </p:scale>
      <p:origin x="0" y="-23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5/7/2019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randomBar dir="vert"/>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0" y="799125"/>
            <a:ext cx="5367403" cy="1104831"/>
          </a:xfrm>
        </p:spPr>
        <p:txBody>
          <a:bodyPr>
            <a:normAutofit/>
          </a:bodyPr>
          <a:lstStyle/>
          <a:p>
            <a:r>
              <a:rPr lang="es-MX" sz="2800" b="1" dirty="0" smtClean="0">
                <a:latin typeface="Century Gothic" panose="020B0502020202020204" pitchFamily="34" charset="0"/>
              </a:rPr>
              <a:t>ZIP LINES TOUR</a:t>
            </a:r>
            <a:endParaRPr lang="es-ES" sz="2800" b="1" dirty="0">
              <a:latin typeface="Century Gothic" panose="020B0502020202020204" pitchFamily="34" charset="0"/>
            </a:endParaRPr>
          </a:p>
        </p:txBody>
      </p:sp>
      <p:sp>
        <p:nvSpPr>
          <p:cNvPr id="3" name="Marcador de contenido 2"/>
          <p:cNvSpPr>
            <a:spLocks noGrp="1"/>
          </p:cNvSpPr>
          <p:nvPr>
            <p:ph idx="1"/>
          </p:nvPr>
        </p:nvSpPr>
        <p:spPr>
          <a:xfrm>
            <a:off x="1295400" y="2556932"/>
            <a:ext cx="5681597" cy="3318936"/>
          </a:xfrm>
        </p:spPr>
        <p:txBody>
          <a:bodyPr>
            <a:normAutofit/>
          </a:bodyPr>
          <a:lstStyle/>
          <a:p>
            <a:pPr marL="0" indent="0" algn="ctr">
              <a:buNone/>
            </a:pPr>
            <a:r>
              <a:rPr lang="en-US" sz="1400" b="1" dirty="0" smtClean="0">
                <a:latin typeface="Century Gothic" panose="020B0502020202020204" pitchFamily="34" charset="0"/>
              </a:rPr>
              <a:t>TOUR DESCRIPTION</a:t>
            </a:r>
          </a:p>
          <a:p>
            <a:pPr algn="just"/>
            <a:endParaRPr lang="es-MX" sz="1400" dirty="0" smtClean="0">
              <a:latin typeface="Century Gothic" panose="020B0502020202020204" pitchFamily="34" charset="0"/>
            </a:endParaRPr>
          </a:p>
          <a:p>
            <a:pPr algn="just"/>
            <a:r>
              <a:rPr lang="en-US" sz="1400" dirty="0" smtClean="0">
                <a:latin typeface="Century Gothic" panose="020B0502020202020204" pitchFamily="34" charset="0"/>
              </a:rPr>
              <a:t>We will drive 1hr 40 40 min. to the community of San Juan Lachao, Wich mean between mountains and rivers. Be prepare to have a beautiful hike in the montains an see all the amazing jungle and its animals from Oaxaca. At the top the hike, this amazing waterfall will pop up and you will be able to swim in fresh waters between jungle. The guides will give us the full equipment to able to have a safe and fun experience with the zip lines.</a:t>
            </a:r>
            <a:endParaRPr lang="es-ES" sz="1400" dirty="0">
              <a:latin typeface="Century Gothic" panose="020B0502020202020204" pitchFamily="34" charset="0"/>
            </a:endParaRPr>
          </a:p>
          <a:p>
            <a:pPr marL="0" indent="0" algn="just">
              <a:buNone/>
            </a:pPr>
            <a:endParaRPr lang="es-ES" dirty="0"/>
          </a:p>
        </p:txBody>
      </p:sp>
      <p:sp>
        <p:nvSpPr>
          <p:cNvPr id="4" name="Rectangle 2"/>
          <p:cNvSpPr>
            <a:spLocks noChangeArrowheads="1"/>
          </p:cNvSpPr>
          <p:nvPr/>
        </p:nvSpPr>
        <p:spPr bwMode="auto">
          <a:xfrm>
            <a:off x="7189940" y="26680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ángulo redondeado 7"/>
          <p:cNvSpPr/>
          <p:nvPr/>
        </p:nvSpPr>
        <p:spPr>
          <a:xfrm>
            <a:off x="7102257" y="2556932"/>
            <a:ext cx="4334006" cy="331893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rgbClr val="FF0000"/>
              </a:solidFill>
              <a:latin typeface="Century Gothic" panose="020B0502020202020204" pitchFamily="34" charset="0"/>
            </a:endParaRPr>
          </a:p>
          <a:p>
            <a:pPr algn="ctr"/>
            <a:r>
              <a:rPr lang="en-US" sz="1200" b="1" dirty="0" smtClean="0">
                <a:solidFill>
                  <a:srgbClr val="FF0000"/>
                </a:solidFill>
                <a:latin typeface="Century Gothic" panose="020B0502020202020204" pitchFamily="34" charset="0"/>
              </a:rPr>
              <a:t>Schedules</a:t>
            </a:r>
            <a:r>
              <a:rPr lang="en-US" sz="1200" b="1" dirty="0">
                <a:solidFill>
                  <a:srgbClr val="FF0000"/>
                </a:solidFill>
                <a:latin typeface="Century Gothic" panose="020B0502020202020204" pitchFamily="34" charset="0"/>
              </a:rPr>
              <a:t>: </a:t>
            </a:r>
            <a:endParaRPr lang="es-ES" sz="1200" b="1" dirty="0">
              <a:solidFill>
                <a:srgbClr val="FF0000"/>
              </a:solidFill>
              <a:latin typeface="Century Gothic" panose="020B0502020202020204" pitchFamily="34" charset="0"/>
            </a:endParaRPr>
          </a:p>
          <a:p>
            <a:r>
              <a:rPr lang="es-MX" sz="1200" b="1" dirty="0" smtClean="0">
                <a:latin typeface="Century Gothic" panose="020B0502020202020204" pitchFamily="34" charset="0"/>
              </a:rPr>
              <a:t>Departure: 9:00 AM </a:t>
            </a:r>
          </a:p>
          <a:p>
            <a:r>
              <a:rPr lang="es-MX" sz="1200" b="1" dirty="0" smtClean="0">
                <a:latin typeface="Century Gothic" panose="020B0502020202020204" pitchFamily="34" charset="0"/>
              </a:rPr>
              <a:t>Return: </a:t>
            </a:r>
            <a:r>
              <a:rPr lang="es-MX" sz="1200" b="1" dirty="0">
                <a:latin typeface="Century Gothic" panose="020B0502020202020204" pitchFamily="34" charset="0"/>
              </a:rPr>
              <a:t>4</a:t>
            </a:r>
            <a:r>
              <a:rPr lang="es-MX" sz="1200" b="1" dirty="0" smtClean="0">
                <a:latin typeface="Century Gothic" panose="020B0502020202020204" pitchFamily="34" charset="0"/>
              </a:rPr>
              <a:t>:00 AM</a:t>
            </a:r>
            <a:endParaRPr lang="es-ES" sz="1200" b="1" dirty="0">
              <a:latin typeface="Century Gothic" panose="020B0502020202020204" pitchFamily="34" charset="0"/>
            </a:endParaRPr>
          </a:p>
          <a:p>
            <a:r>
              <a:rPr lang="en-US" sz="1200" dirty="0">
                <a:latin typeface="Century Gothic" panose="020B0502020202020204" pitchFamily="34" charset="0"/>
              </a:rPr>
              <a:t> </a:t>
            </a:r>
            <a:endParaRPr lang="es-ES" sz="1200" dirty="0">
              <a:latin typeface="Century Gothic" panose="020B0502020202020204" pitchFamily="34" charset="0"/>
            </a:endParaRPr>
          </a:p>
          <a:p>
            <a:pPr algn="ctr"/>
            <a:r>
              <a:rPr lang="en-US" sz="1200" b="1" dirty="0">
                <a:solidFill>
                  <a:srgbClr val="FF0000"/>
                </a:solidFill>
                <a:latin typeface="Century Gothic" panose="020B0502020202020204" pitchFamily="34" charset="0"/>
              </a:rPr>
              <a:t>Includes:</a:t>
            </a:r>
            <a:endParaRPr lang="es-ES" sz="1200" b="1" dirty="0">
              <a:solidFill>
                <a:srgbClr val="FF0000"/>
              </a:solidFill>
              <a:latin typeface="Century Gothic" panose="020B0502020202020204" pitchFamily="34" charset="0"/>
            </a:endParaRPr>
          </a:p>
          <a:p>
            <a:r>
              <a:rPr lang="en-US" sz="1200" b="1" dirty="0">
                <a:latin typeface="Century Gothic" panose="020B0502020202020204" pitchFamily="34" charset="0"/>
              </a:rPr>
              <a:t>Land transportation    </a:t>
            </a:r>
            <a:r>
              <a:rPr lang="en-US" sz="1200" b="1" dirty="0" smtClean="0">
                <a:latin typeface="Century Gothic" panose="020B0502020202020204" pitchFamily="34" charset="0"/>
              </a:rPr>
              <a:t>Zip Line Entry                         Traveler insurance     Hydrating Beverage</a:t>
            </a:r>
          </a:p>
          <a:p>
            <a:r>
              <a:rPr lang="en-US" sz="1200" b="1" dirty="0" smtClean="0">
                <a:latin typeface="Century Gothic" panose="020B0502020202020204" pitchFamily="34" charset="0"/>
              </a:rPr>
              <a:t>Tour Guide</a:t>
            </a:r>
          </a:p>
          <a:p>
            <a:endParaRPr lang="es-ES" sz="1200" b="1" dirty="0">
              <a:latin typeface="Century Gothic" panose="020B0502020202020204" pitchFamily="34" charset="0"/>
            </a:endParaRPr>
          </a:p>
          <a:p>
            <a:pPr algn="ctr"/>
            <a:r>
              <a:rPr lang="en-US" sz="1200" b="1" dirty="0" smtClean="0">
                <a:solidFill>
                  <a:srgbClr val="FF0000"/>
                </a:solidFill>
                <a:latin typeface="Century Gothic" panose="020B0502020202020204" pitchFamily="34" charset="0"/>
              </a:rPr>
              <a:t>Price</a:t>
            </a:r>
            <a:endParaRPr lang="es-ES" sz="1200" b="1" dirty="0">
              <a:solidFill>
                <a:srgbClr val="FF0000"/>
              </a:solidFill>
              <a:latin typeface="Century Gothic" panose="020B0502020202020204" pitchFamily="34" charset="0"/>
            </a:endParaRPr>
          </a:p>
          <a:p>
            <a:r>
              <a:rPr lang="en-US" sz="1200" b="1" dirty="0" smtClean="0">
                <a:latin typeface="Century Gothic" panose="020B0502020202020204" pitchFamily="34" charset="0"/>
              </a:rPr>
              <a:t>$1,400. </a:t>
            </a:r>
            <a:r>
              <a:rPr lang="en-US" sz="1200" b="1" dirty="0">
                <a:latin typeface="Century Gothic" panose="020B0502020202020204" pitchFamily="34" charset="0"/>
              </a:rPr>
              <a:t>°° per Person   </a:t>
            </a:r>
          </a:p>
          <a:p>
            <a:r>
              <a:rPr lang="en-US" sz="1200" b="1" dirty="0">
                <a:latin typeface="Century Gothic" panose="020B0502020202020204" pitchFamily="34" charset="0"/>
              </a:rPr>
              <a:t>       </a:t>
            </a:r>
            <a:r>
              <a:rPr lang="en-US" sz="1200" dirty="0">
                <a:latin typeface="Century Gothic" panose="020B0502020202020204" pitchFamily="34" charset="0"/>
              </a:rPr>
              <a:t> </a:t>
            </a:r>
            <a:endParaRPr lang="es-ES" sz="1200" dirty="0">
              <a:latin typeface="Century Gothic" panose="020B0502020202020204" pitchFamily="34" charset="0"/>
            </a:endParaRPr>
          </a:p>
          <a:p>
            <a:pPr algn="ctr"/>
            <a:r>
              <a:rPr lang="en-US" sz="1200" b="1" dirty="0">
                <a:solidFill>
                  <a:srgbClr val="FF0000"/>
                </a:solidFill>
                <a:latin typeface="Century Gothic" panose="020B0502020202020204" pitchFamily="34" charset="0"/>
              </a:rPr>
              <a:t>What to bring</a:t>
            </a:r>
            <a:r>
              <a:rPr lang="en-US" sz="1200" b="1" dirty="0" smtClean="0">
                <a:solidFill>
                  <a:srgbClr val="FF0000"/>
                </a:solidFill>
                <a:latin typeface="Century Gothic" panose="020B0502020202020204" pitchFamily="34" charset="0"/>
              </a:rPr>
              <a:t>?</a:t>
            </a:r>
          </a:p>
          <a:p>
            <a:r>
              <a:rPr lang="es-MX" sz="1200" b="1" dirty="0">
                <a:solidFill>
                  <a:prstClr val="white"/>
                </a:solidFill>
                <a:latin typeface="Century Gothic" panose="020B0502020202020204" pitchFamily="34" charset="0"/>
              </a:rPr>
              <a:t>Bathing </a:t>
            </a:r>
            <a:r>
              <a:rPr lang="es-MX" sz="1200" b="1" dirty="0" smtClean="0">
                <a:solidFill>
                  <a:prstClr val="white"/>
                </a:solidFill>
                <a:latin typeface="Century Gothic" panose="020B0502020202020204" pitchFamily="34" charset="0"/>
              </a:rPr>
              <a:t>Suit           Sunscreen </a:t>
            </a:r>
          </a:p>
          <a:p>
            <a:r>
              <a:rPr lang="es-MX" sz="1200" b="1" dirty="0" smtClean="0">
                <a:solidFill>
                  <a:prstClr val="white"/>
                </a:solidFill>
                <a:latin typeface="Century Gothic" panose="020B0502020202020204" pitchFamily="34" charset="0"/>
              </a:rPr>
              <a:t>Comodation clothes and shoes</a:t>
            </a:r>
            <a:endParaRPr lang="es-ES" sz="1200" b="1" dirty="0">
              <a:solidFill>
                <a:prstClr val="white"/>
              </a:solidFill>
              <a:latin typeface="Century Gothic" panose="020B0502020202020204" pitchFamily="34" charset="0"/>
            </a:endParaRPr>
          </a:p>
          <a:p>
            <a:r>
              <a:rPr lang="es-MX" sz="1200" b="1" dirty="0" smtClean="0">
                <a:solidFill>
                  <a:prstClr val="white"/>
                </a:solidFill>
                <a:latin typeface="Century Gothic" panose="020B0502020202020204" pitchFamily="34" charset="0"/>
              </a:rPr>
              <a:t> </a:t>
            </a:r>
          </a:p>
          <a:p>
            <a:endParaRPr lang="es-ES" sz="1200" b="1" dirty="0">
              <a:solidFill>
                <a:prstClr val="white"/>
              </a:solidFill>
              <a:latin typeface="Century Gothic" panose="020B0502020202020204" pitchFamily="34" charset="0"/>
            </a:endParaRPr>
          </a:p>
          <a:p>
            <a:pPr algn="ctr"/>
            <a:endParaRPr lang="es-ES" sz="1200" b="1" dirty="0">
              <a:latin typeface="Century Gothic" panose="020B0502020202020204" pitchFamily="34" charset="0"/>
            </a:endParaRPr>
          </a:p>
        </p:txBody>
      </p:sp>
      <p:sp>
        <p:nvSpPr>
          <p:cNvPr id="10"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6"/>
          <p:cNvSpPr>
            <a:spLocks noChangeArrowheads="1"/>
          </p:cNvSpPr>
          <p:nvPr/>
        </p:nvSpPr>
        <p:spPr bwMode="auto">
          <a:xfrm flipV="1">
            <a:off x="8193967" y="-279405"/>
            <a:ext cx="103338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4" name="Rectangle 7"/>
          <p:cNvSpPr>
            <a:spLocks noChangeArrowheads="1"/>
          </p:cNvSpPr>
          <p:nvPr/>
        </p:nvSpPr>
        <p:spPr bwMode="auto">
          <a:xfrm>
            <a:off x="8990469" y="621635"/>
            <a:ext cx="102909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pic>
        <p:nvPicPr>
          <p:cNvPr id="6" name="Imagen 5"/>
          <p:cNvPicPr>
            <a:picLocks noChangeAspect="1"/>
          </p:cNvPicPr>
          <p:nvPr/>
        </p:nvPicPr>
        <p:blipFill>
          <a:blip r:embed="rId2"/>
          <a:stretch>
            <a:fillRect/>
          </a:stretch>
        </p:blipFill>
        <p:spPr>
          <a:xfrm>
            <a:off x="3149600" y="5053858"/>
            <a:ext cx="3890027" cy="997789"/>
          </a:xfrm>
          <a:prstGeom prst="rect">
            <a:avLst/>
          </a:prstGeom>
        </p:spPr>
      </p:pic>
      <p:pic>
        <p:nvPicPr>
          <p:cNvPr id="7" name="Imagen 6"/>
          <p:cNvPicPr>
            <a:picLocks noChangeAspect="1"/>
          </p:cNvPicPr>
          <p:nvPr/>
        </p:nvPicPr>
        <p:blipFill>
          <a:blip r:embed="rId3"/>
          <a:stretch>
            <a:fillRect/>
          </a:stretch>
        </p:blipFill>
        <p:spPr>
          <a:xfrm>
            <a:off x="6976997" y="683299"/>
            <a:ext cx="4174472" cy="1678751"/>
          </a:xfrm>
          <a:prstGeom prst="rect">
            <a:avLst/>
          </a:prstGeom>
        </p:spPr>
      </p:pic>
    </p:spTree>
    <p:extLst>
      <p:ext uri="{BB962C8B-B14F-4D97-AF65-F5344CB8AC3E}">
        <p14:creationId xmlns:p14="http://schemas.microsoft.com/office/powerpoint/2010/main" val="1148196412"/>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0" y="877899"/>
            <a:ext cx="5468653" cy="1104831"/>
          </a:xfrm>
        </p:spPr>
        <p:txBody>
          <a:bodyPr>
            <a:normAutofit/>
          </a:bodyPr>
          <a:lstStyle/>
          <a:p>
            <a:r>
              <a:rPr lang="es-MX" sz="2800" b="1" dirty="0" smtClean="0">
                <a:latin typeface="Century Gothic" panose="020B0502020202020204" pitchFamily="34" charset="0"/>
              </a:rPr>
              <a:t>TIROLESA</a:t>
            </a:r>
            <a:endParaRPr lang="es-ES" sz="2800" b="1" dirty="0">
              <a:latin typeface="Century Gothic" panose="020B0502020202020204" pitchFamily="34" charset="0"/>
            </a:endParaRPr>
          </a:p>
        </p:txBody>
      </p:sp>
      <p:sp>
        <p:nvSpPr>
          <p:cNvPr id="3" name="Marcador de contenido 2"/>
          <p:cNvSpPr>
            <a:spLocks noGrp="1"/>
          </p:cNvSpPr>
          <p:nvPr>
            <p:ph idx="1"/>
          </p:nvPr>
        </p:nvSpPr>
        <p:spPr>
          <a:xfrm>
            <a:off x="1130300" y="2422607"/>
            <a:ext cx="5806857" cy="3318936"/>
          </a:xfrm>
        </p:spPr>
        <p:txBody>
          <a:bodyPr>
            <a:normAutofit lnSpcReduction="10000"/>
          </a:bodyPr>
          <a:lstStyle/>
          <a:p>
            <a:pPr marL="0" indent="0" algn="ctr">
              <a:buNone/>
            </a:pPr>
            <a:r>
              <a:rPr lang="en-US" sz="1400" b="1" dirty="0" smtClean="0">
                <a:latin typeface="Century Gothic" panose="020B0502020202020204" pitchFamily="34" charset="0"/>
              </a:rPr>
              <a:t>DESCRIPCION DEL TOUR</a:t>
            </a:r>
          </a:p>
          <a:p>
            <a:pPr algn="just"/>
            <a:r>
              <a:rPr lang="es-ES" sz="1400" dirty="0">
                <a:latin typeface="Century Gothic" panose="020B0502020202020204" pitchFamily="34" charset="0"/>
              </a:rPr>
              <a:t>Viajaremos 1 hora 40 minutos desde Puerto Escondido para llegar </a:t>
            </a:r>
            <a:r>
              <a:rPr lang="es-ES" sz="1400" dirty="0" smtClean="0">
                <a:latin typeface="Century Gothic" panose="020B0502020202020204" pitchFamily="34" charset="0"/>
              </a:rPr>
              <a:t>al pueblo de San </a:t>
            </a:r>
            <a:r>
              <a:rPr lang="es-ES" sz="1400" dirty="0">
                <a:latin typeface="Century Gothic" panose="020B0502020202020204" pitchFamily="34" charset="0"/>
              </a:rPr>
              <a:t>Juan </a:t>
            </a:r>
            <a:r>
              <a:rPr lang="es-ES" sz="1400" dirty="0" smtClean="0">
                <a:latin typeface="Century Gothic" panose="020B0502020202020204" pitchFamily="34" charset="0"/>
              </a:rPr>
              <a:t>Lachao, donde habita una comunidad llamada “Chatina”, </a:t>
            </a:r>
            <a:r>
              <a:rPr lang="es-ES" sz="1400" dirty="0">
                <a:latin typeface="Century Gothic" panose="020B0502020202020204" pitchFamily="34" charset="0"/>
              </a:rPr>
              <a:t>su nombre significa “entre montañas y ríos” por lo que te imaginaras los senderos que recorreremos en este hermoso rincón Oaxaqueño, mientras escuchamos las indicaciones del guía, tendrás tiempo de  prepárate para vivir una increíble caminata por una ladera húmeda, rocosa, donde podrás  observar la flora y fauna de la Sierra Madre hasta llegar a una refrescante cascada y zambullirte en su agua fresca que baja de la montaña, el guía te proporcionara tu equipo para vivir una impresionante descarga de adrenalina mientras te deslizas a través de una emocionante cadena de tirolesas de 100, 400 y 500 metros </a:t>
            </a:r>
            <a:r>
              <a:rPr lang="es-ES" sz="1400" dirty="0" smtClean="0">
                <a:latin typeface="Century Gothic" panose="020B0502020202020204" pitchFamily="34" charset="0"/>
              </a:rPr>
              <a:t>y </a:t>
            </a:r>
            <a:r>
              <a:rPr lang="es-ES" sz="1400" dirty="0">
                <a:latin typeface="Century Gothic" panose="020B0502020202020204" pitchFamily="34" charset="0"/>
              </a:rPr>
              <a:t>disfrutar de la mejor vista panorámica de este bello lugar.</a:t>
            </a:r>
            <a:endParaRPr lang="en-US" sz="1400" b="1" dirty="0" smtClean="0">
              <a:latin typeface="Century Gothic" panose="020B0502020202020204" pitchFamily="34" charset="0"/>
            </a:endParaRPr>
          </a:p>
        </p:txBody>
      </p:sp>
      <p:sp>
        <p:nvSpPr>
          <p:cNvPr id="4" name="Rectangle 2"/>
          <p:cNvSpPr>
            <a:spLocks noChangeArrowheads="1"/>
          </p:cNvSpPr>
          <p:nvPr/>
        </p:nvSpPr>
        <p:spPr bwMode="auto">
          <a:xfrm>
            <a:off x="7189940" y="26680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ángulo redondeado 7"/>
          <p:cNvSpPr/>
          <p:nvPr/>
        </p:nvSpPr>
        <p:spPr>
          <a:xfrm>
            <a:off x="7102257" y="2556932"/>
            <a:ext cx="4334006" cy="331893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FF0000"/>
                </a:solidFill>
                <a:latin typeface="Century Gothic" panose="020B0502020202020204" pitchFamily="34" charset="0"/>
              </a:rPr>
              <a:t>Horario</a:t>
            </a:r>
            <a:endParaRPr lang="es-ES" sz="1200" b="1" dirty="0">
              <a:solidFill>
                <a:srgbClr val="FF0000"/>
              </a:solidFill>
              <a:latin typeface="Century Gothic" panose="020B0502020202020204" pitchFamily="34" charset="0"/>
            </a:endParaRPr>
          </a:p>
          <a:p>
            <a:r>
              <a:rPr lang="en-US" sz="1200" b="1" dirty="0" smtClean="0">
                <a:latin typeface="Century Gothic" panose="020B0502020202020204" pitchFamily="34" charset="0"/>
              </a:rPr>
              <a:t>Salida: 9:00 AM </a:t>
            </a:r>
          </a:p>
          <a:p>
            <a:r>
              <a:rPr lang="en-US" sz="1200" b="1" dirty="0" smtClean="0">
                <a:latin typeface="Century Gothic" panose="020B0502020202020204" pitchFamily="34" charset="0"/>
              </a:rPr>
              <a:t>Retorno: </a:t>
            </a:r>
            <a:r>
              <a:rPr lang="en-US" sz="1200" b="1" dirty="0">
                <a:latin typeface="Century Gothic" panose="020B0502020202020204" pitchFamily="34" charset="0"/>
              </a:rPr>
              <a:t>4</a:t>
            </a:r>
            <a:r>
              <a:rPr lang="en-US" sz="1200" b="1" dirty="0" smtClean="0">
                <a:latin typeface="Century Gothic" panose="020B0502020202020204" pitchFamily="34" charset="0"/>
              </a:rPr>
              <a:t>:00 PM </a:t>
            </a:r>
            <a:endParaRPr lang="es-ES" sz="1200" b="1" dirty="0" smtClean="0">
              <a:latin typeface="Century Gothic" panose="020B0502020202020204" pitchFamily="34" charset="0"/>
            </a:endParaRPr>
          </a:p>
          <a:p>
            <a:r>
              <a:rPr lang="en-US" sz="1200" dirty="0">
                <a:latin typeface="Century Gothic" panose="020B0502020202020204" pitchFamily="34" charset="0"/>
              </a:rPr>
              <a:t> </a:t>
            </a:r>
            <a:endParaRPr lang="es-ES" sz="1200" dirty="0">
              <a:latin typeface="Century Gothic" panose="020B0502020202020204" pitchFamily="34" charset="0"/>
            </a:endParaRPr>
          </a:p>
          <a:p>
            <a:pPr algn="ctr"/>
            <a:r>
              <a:rPr lang="en-US" sz="1200" b="1" dirty="0" smtClean="0">
                <a:solidFill>
                  <a:srgbClr val="FF0000"/>
                </a:solidFill>
                <a:latin typeface="Century Gothic" panose="020B0502020202020204" pitchFamily="34" charset="0"/>
              </a:rPr>
              <a:t>Incluye:</a:t>
            </a:r>
            <a:endParaRPr lang="es-ES" sz="1200" b="1" dirty="0" smtClean="0">
              <a:solidFill>
                <a:srgbClr val="FF0000"/>
              </a:solidFill>
              <a:latin typeface="Century Gothic" panose="020B0502020202020204" pitchFamily="34" charset="0"/>
            </a:endParaRPr>
          </a:p>
          <a:p>
            <a:r>
              <a:rPr lang="en-US" sz="1200" b="1" dirty="0" smtClean="0">
                <a:latin typeface="Century Gothic" panose="020B0502020202020204" pitchFamily="34" charset="0"/>
              </a:rPr>
              <a:t>Transportación Terrestre     Tirolesa                       Guía de Turistas                  Aguas Hidratantes                  Seguro de Viajero  </a:t>
            </a:r>
            <a:endParaRPr lang="es-ES" sz="1200" b="1" dirty="0" smtClean="0">
              <a:latin typeface="Century Gothic" panose="020B0502020202020204" pitchFamily="34" charset="0"/>
            </a:endParaRPr>
          </a:p>
          <a:p>
            <a:endParaRPr lang="es-ES" sz="1200" b="1" dirty="0">
              <a:latin typeface="Century Gothic" panose="020B0502020202020204" pitchFamily="34" charset="0"/>
            </a:endParaRPr>
          </a:p>
          <a:p>
            <a:pPr algn="ctr"/>
            <a:r>
              <a:rPr lang="en-US" sz="1200" b="1" dirty="0" smtClean="0">
                <a:solidFill>
                  <a:srgbClr val="FF0000"/>
                </a:solidFill>
                <a:latin typeface="Century Gothic" panose="020B0502020202020204" pitchFamily="34" charset="0"/>
              </a:rPr>
              <a:t>Precio</a:t>
            </a:r>
            <a:endParaRPr lang="es-ES" sz="1200" b="1" dirty="0">
              <a:solidFill>
                <a:srgbClr val="FF0000"/>
              </a:solidFill>
              <a:latin typeface="Century Gothic" panose="020B0502020202020204" pitchFamily="34" charset="0"/>
            </a:endParaRPr>
          </a:p>
          <a:p>
            <a:r>
              <a:rPr lang="en-US" sz="1200" b="1" dirty="0" smtClean="0">
                <a:latin typeface="Century Gothic" panose="020B0502020202020204" pitchFamily="34" charset="0"/>
              </a:rPr>
              <a:t>$1,400 </a:t>
            </a:r>
            <a:r>
              <a:rPr lang="en-US" sz="1200" b="1" dirty="0">
                <a:latin typeface="Century Gothic" panose="020B0502020202020204" pitchFamily="34" charset="0"/>
              </a:rPr>
              <a:t>°° </a:t>
            </a:r>
            <a:r>
              <a:rPr lang="en-US" sz="1200" b="1" dirty="0" smtClean="0">
                <a:latin typeface="Century Gothic" panose="020B0502020202020204" pitchFamily="34" charset="0"/>
              </a:rPr>
              <a:t>Por Persona</a:t>
            </a:r>
            <a:endParaRPr lang="en-US" sz="1200" b="1" dirty="0">
              <a:latin typeface="Century Gothic" panose="020B0502020202020204" pitchFamily="34" charset="0"/>
            </a:endParaRPr>
          </a:p>
          <a:p>
            <a:r>
              <a:rPr lang="en-US" sz="1200" b="1" dirty="0">
                <a:latin typeface="Century Gothic" panose="020B0502020202020204" pitchFamily="34" charset="0"/>
              </a:rPr>
              <a:t>       </a:t>
            </a:r>
            <a:r>
              <a:rPr lang="en-US" sz="1200" dirty="0">
                <a:latin typeface="Century Gothic" panose="020B0502020202020204" pitchFamily="34" charset="0"/>
              </a:rPr>
              <a:t> </a:t>
            </a:r>
            <a:endParaRPr lang="es-ES" sz="1200" dirty="0">
              <a:latin typeface="Century Gothic" panose="020B0502020202020204" pitchFamily="34" charset="0"/>
            </a:endParaRPr>
          </a:p>
          <a:p>
            <a:pPr algn="ctr"/>
            <a:r>
              <a:rPr lang="en-US" sz="1200" b="1" dirty="0" smtClean="0">
                <a:solidFill>
                  <a:srgbClr val="FF0000"/>
                </a:solidFill>
                <a:latin typeface="Century Gothic" panose="020B0502020202020204" pitchFamily="34" charset="0"/>
              </a:rPr>
              <a:t>Recomendaciones</a:t>
            </a:r>
            <a:endParaRPr lang="es-ES" sz="1200" dirty="0">
              <a:solidFill>
                <a:srgbClr val="FF0000"/>
              </a:solidFill>
              <a:latin typeface="Century Gothic" panose="020B0502020202020204" pitchFamily="34" charset="0"/>
            </a:endParaRPr>
          </a:p>
          <a:p>
            <a:r>
              <a:rPr lang="en-US" sz="1200" b="1" dirty="0" smtClean="0">
                <a:latin typeface="Century Gothic" panose="020B0502020202020204" pitchFamily="34" charset="0"/>
              </a:rPr>
              <a:t>Traje de Baño         Ropa y Zapatos Cómodos Repelente para mosquitos                             </a:t>
            </a:r>
          </a:p>
          <a:p>
            <a:r>
              <a:rPr lang="en-US" sz="1200" b="1" dirty="0" smtClean="0">
                <a:latin typeface="Century Gothic" panose="020B0502020202020204" pitchFamily="34" charset="0"/>
              </a:rPr>
              <a:t>                (orgánico)</a:t>
            </a:r>
            <a:endParaRPr lang="es-ES" sz="1200" b="1" dirty="0">
              <a:latin typeface="Century Gothic" panose="020B0502020202020204" pitchFamily="34" charset="0"/>
            </a:endParaRPr>
          </a:p>
          <a:p>
            <a:pPr algn="ctr"/>
            <a:endParaRPr lang="es-ES" sz="1200" b="1" dirty="0">
              <a:latin typeface="Century Gothic" panose="020B0502020202020204" pitchFamily="34" charset="0"/>
            </a:endParaRPr>
          </a:p>
        </p:txBody>
      </p:sp>
      <p:sp>
        <p:nvSpPr>
          <p:cNvPr id="10" name="Rectangle 6"/>
          <p:cNvSpPr>
            <a:spLocks noChangeArrowheads="1"/>
          </p:cNvSpPr>
          <p:nvPr/>
        </p:nvSpPr>
        <p:spPr bwMode="auto">
          <a:xfrm>
            <a:off x="-165100" y="-134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2" name="Rectangle 8"/>
          <p:cNvSpPr>
            <a:spLocks noChangeArrowheads="1"/>
          </p:cNvSpPr>
          <p:nvPr/>
        </p:nvSpPr>
        <p:spPr bwMode="auto">
          <a:xfrm>
            <a:off x="3535078" y="5143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5" name="Imagen 4"/>
          <p:cNvPicPr>
            <a:picLocks noChangeAspect="1"/>
          </p:cNvPicPr>
          <p:nvPr/>
        </p:nvPicPr>
        <p:blipFill>
          <a:blip r:embed="rId2"/>
          <a:stretch>
            <a:fillRect/>
          </a:stretch>
        </p:blipFill>
        <p:spPr>
          <a:xfrm>
            <a:off x="3261944" y="5459036"/>
            <a:ext cx="3800475" cy="833663"/>
          </a:xfrm>
          <a:prstGeom prst="rect">
            <a:avLst/>
          </a:prstGeom>
        </p:spPr>
      </p:pic>
      <p:pic>
        <p:nvPicPr>
          <p:cNvPr id="13" name="Imagen 12"/>
          <p:cNvPicPr>
            <a:picLocks noChangeAspect="1"/>
          </p:cNvPicPr>
          <p:nvPr/>
        </p:nvPicPr>
        <p:blipFill>
          <a:blip r:embed="rId3"/>
          <a:stretch>
            <a:fillRect/>
          </a:stretch>
        </p:blipFill>
        <p:spPr>
          <a:xfrm>
            <a:off x="6976997" y="683299"/>
            <a:ext cx="4174472" cy="1678751"/>
          </a:xfrm>
          <a:prstGeom prst="rect">
            <a:avLst/>
          </a:prstGeom>
        </p:spPr>
      </p:pic>
    </p:spTree>
    <p:extLst>
      <p:ext uri="{BB962C8B-B14F-4D97-AF65-F5344CB8AC3E}">
        <p14:creationId xmlns:p14="http://schemas.microsoft.com/office/powerpoint/2010/main" val="2090311153"/>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2609</TotalTime>
  <Words>264</Words>
  <Application>Microsoft Office PowerPoint</Application>
  <PresentationFormat>Panorámica</PresentationFormat>
  <Paragraphs>36</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Century Gothic</vt:lpstr>
      <vt:lpstr>Garamond</vt:lpstr>
      <vt:lpstr>Orgánico</vt:lpstr>
      <vt:lpstr>ZIP LINES TOUR</vt:lpstr>
      <vt:lpstr>TIROLESA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TOURIST GUIDE</dc:title>
  <dc:creator>Mike Fierro</dc:creator>
  <cp:lastModifiedBy>Mike Fierro</cp:lastModifiedBy>
  <cp:revision>89</cp:revision>
  <dcterms:created xsi:type="dcterms:W3CDTF">2019-04-11T00:54:13Z</dcterms:created>
  <dcterms:modified xsi:type="dcterms:W3CDTF">2019-05-07T17:21:50Z</dcterms:modified>
</cp:coreProperties>
</file>