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57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66" y="70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A532-24DB-3F07-FD34-AD6073C85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84994-B969-8D31-BEFE-1C29C8D23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1D04-F2CD-93AB-4144-335FC2A0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21D1A-BB29-E574-2007-921513C5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EC929-512E-1652-C5E2-2819AC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7E04-5A4C-5350-C0F4-81F9612E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FF858-384D-526B-6929-D4F8DB2E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0693F-D844-EFFB-DE89-2758CCB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1D75C-B90B-9F6D-FE93-97CC6CD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422C8-5D63-D32D-2045-2681CDA9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4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3182B-3D9D-FE0B-D94D-E1AEF523B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6156A-6AA3-8398-F6CF-6C15D95D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D791-D7D0-F347-0692-AC60DB83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A440C-F917-3F2F-A133-FC4F66E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AFE-0D03-C97A-BDAD-898B3858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0CA7A-6E83-5C13-5BD1-9D39745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87633-EA09-64DF-4550-0BE4B761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AEA03-561E-B9AB-CFBA-1E48D1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4979F-EB90-1E98-49AC-0682F4E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895CB-7F73-A882-779A-CDB1E3F3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7FA6-DA0E-64A0-460C-7951C6B6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10F3D-412B-2DE7-3CF6-78999ABA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FE26F-2C5D-5901-6CA9-E3D7F748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754E9-37FA-25A2-CF99-A78C0D5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02B05-91EB-5393-6A5F-469AF3D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5C28A-7D53-D3AD-811E-474451AF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D342C-0D6E-F658-F6D7-E5407E91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AF41F-8307-97AA-978A-FF275C8B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98B00-0455-8AAE-5403-86A5811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8A208-5C82-7DEE-06F4-D7BD8FEE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5B19D-BA35-271A-DBD6-2C3D71F3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2B184-3E7E-4E06-4665-AC01D8B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B93EB-8BEC-09BF-C3F7-0BD3D853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FA9C8-A870-A2FF-800C-125C8FF1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E7C0CB-6F85-CE22-3C1E-79DE235F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69DB7-7671-92DA-5CFF-869D38691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1AFBAB-EF51-8B98-DE26-0A6D2220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F3148-9F37-91EA-15CA-D058670A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48F2A-2B88-4946-9202-DDB3B630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551A-139E-4774-8A8F-BA170AC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0A7A0-6E1D-E978-A93C-E7301A21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966FC-FD4B-6B0D-E04E-35F68DD6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91DEA-2231-9795-304C-2A655A1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602F9-DDEA-D3AC-0C9F-D2C6D8C9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65A6C-D15A-BA93-CF5B-D06D61A0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87045-252C-2384-3DA4-68AC98BC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4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358E-F46F-BA31-8BA1-5110234E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D3284-4BA4-ECC7-5851-6A24419C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6168B-B473-B326-FD5B-8075928A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345BC-A84E-A2BC-449C-A9ED4798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40CAB-1356-45CA-92CD-F796B01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04530-E947-EE4E-1EF1-5C0FD0F2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5BE7-E26E-923F-D66F-92D1E682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EB90B3-457D-4D2B-8B41-25B621924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3F83D-8443-177A-E529-773FFA58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1F8F-518F-AC36-E308-FFA9F79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10CFF-3134-C8DA-97DC-230E40C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DC63E-AB99-87AD-1587-40FAA0F4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718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9089FF-61FE-F525-8E96-0DC607AD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90B60-C48A-BA04-082D-4130706D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6156-3A60-CEB0-F109-F51497371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8A07-16F0-4430-BC92-1C21D01F020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C6A41-1788-1E0C-90FD-82690D711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3FE4D-1ECE-96DB-FFE3-CC7ED7A9A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A65C-901B-441B-9168-D4E9D0892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96" y="1893575"/>
            <a:ext cx="4996000" cy="75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u="sng">
                <a:latin typeface="새굴림"/>
                <a:ea typeface="새굴림"/>
              </a:rPr>
              <a:t>TheFasta </a:t>
            </a:r>
            <a:r>
              <a:rPr lang="ko-KR" altLang="en-US" sz="4400" b="1" u="sng">
                <a:latin typeface="새굴림"/>
                <a:ea typeface="새굴림"/>
              </a:rPr>
              <a:t>기획서</a:t>
            </a:r>
            <a:endParaRPr lang="ko-KR" altLang="en-US" sz="4400" b="1" u="sng">
              <a:latin typeface="새굴림"/>
              <a:ea typeface="새굴림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2031996" y="4194984"/>
          <a:ext cx="81280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2257778"/>
                <a:gridCol w="2257778"/>
                <a:gridCol w="2257778"/>
              </a:tblGrid>
              <a:tr h="457200">
                <a:tc gridSpan="4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TheFasta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 b="1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확인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작성자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확인자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최종확인자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황혜진</a:t>
                      </a:r>
                      <a:endParaRPr lang="ko-KR" altLang="en-US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398223" y="719998"/>
          <a:ext cx="2797373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문의사항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문의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문의제목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답변하기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문의내용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답변하기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답변하기 클릭하면 답변글 작성할 수 있는 페이지로 넘어갈것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9354" y="1548583"/>
            <a:ext cx="7183690" cy="4052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9355" y="1594671"/>
            <a:ext cx="7222094" cy="3791561"/>
          </a:xfrm>
          <a:prstGeom prst="rect">
            <a:avLst/>
          </a:prstGeom>
        </p:spPr>
      </p:pic>
      <p:graphicFrame>
        <p:nvGraphicFramePr>
          <p:cNvPr id="61" name="표 20"/>
          <p:cNvGraphicFramePr>
            <a:graphicFrameLocks noGrp="1"/>
          </p:cNvGraphicFramePr>
          <p:nvPr/>
        </p:nvGraphicFramePr>
        <p:xfrm>
          <a:off x="9394626" y="719998"/>
          <a:ext cx="2802255" cy="6138000"/>
        </p:xfrm>
        <a:graphic>
          <a:graphicData uri="http://schemas.openxmlformats.org/drawingml/2006/table">
            <a:tbl>
              <a:tblPr firstRow="1" bandRow="1"/>
              <a:tblGrid>
                <a:gridCol w="2802255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문의 번호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페이지의 문의 번호를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문의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문의내용에 작성할 수 있도록 할것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글자까지 허용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작성완료 및 작성취소 버튼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작성완료버튼 누르면 해당 문의게시글 댓글로 문의댓글이 달리도록 할것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398223" y="719998"/>
          <a:ext cx="2797373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61380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로그아웃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로그아웃이 되도록 할 것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8362" y="1964531"/>
            <a:ext cx="7200900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521" y="1488912"/>
            <a:ext cx="2195246" cy="469313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" name="표 20"/>
          <p:cNvGraphicFramePr>
            <a:graphicFrameLocks noGrp="1"/>
          </p:cNvGraphicFramePr>
          <p:nvPr/>
        </p:nvGraphicFramePr>
        <p:xfrm>
          <a:off x="9394627" y="719998"/>
          <a:ext cx="2797373" cy="613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2046001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관리자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좌측에 회원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축제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문의사항 버튼과 로그아웃 버튼이 있을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1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페이지네이션 버튼들로 데이터를 쪼개어 표시 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1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회원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아이디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누적 현황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최근 접속일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수정 버튼으로 구성된 표 형태로 회원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수정 버튼을 클릭 시 해당 회원의 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내역을 수정할 수 있는 페이지를 나타내줄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05249" y="1520927"/>
            <a:ext cx="2158603" cy="46764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66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8" name="표 20"/>
          <p:cNvGraphicFramePr>
            <a:graphicFrameLocks noGrp="1"/>
          </p:cNvGraphicFramePr>
          <p:nvPr/>
        </p:nvGraphicFramePr>
        <p:xfrm>
          <a:off x="9394627" y="719998"/>
          <a:ext cx="2802254" cy="613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254"/>
              </a:tblGrid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회원 상태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현재 회원의 상태에 맞게 표시해주며 관리자가 변경이 가능할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최근 접속일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회원의 최근 접속일을 나타내며 관리자가 변경이 불가능할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75452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신고내역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신고대상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스크롤을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④ 신고내용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글자까지 나타내어줄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⑥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클릭 시 해당 신고 내역이 삭제 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1780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⑦ 저장 및 취소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저장을 누를 시 회원 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내역 등의 변경 사항이 디비에서도 변경될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취소 버튼을 누를 시 변경 내용은 수정되지 않고 페이지만 닫아질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524" y="1488718"/>
            <a:ext cx="2190029" cy="46933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58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0" name="표 20"/>
          <p:cNvGraphicFramePr>
            <a:graphicFrameLocks noGrp="1"/>
          </p:cNvGraphicFramePr>
          <p:nvPr/>
        </p:nvGraphicFramePr>
        <p:xfrm>
          <a:off x="9394627" y="720000"/>
          <a:ext cx="2797373" cy="613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0005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신고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대상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승인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/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반려 버튼으로 구성된 표 형태로 나타내어주며 페이지네이션 버튼을 통해 데이터를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1796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신고내용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24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글자까지 나타내어줄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6671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승인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데이터의 신고처리 상태가 승인으로 바뀌며 신고 관리 페이지에 표시 되지 않고 회원의 신고내역에 표시되도록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266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④ 반려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데이터가 삭제되며 신고 관리 페이지에 데이터가 갱신되도록 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266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⑤ 신고 대상 데이터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 클릭하면 해당 게시글 상세 페이지로 이동되도록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9886" y="1493941"/>
            <a:ext cx="2190029" cy="467272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60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2" name="표 20"/>
          <p:cNvGraphicFramePr>
            <a:graphicFrameLocks noGrp="1"/>
          </p:cNvGraphicFramePr>
          <p:nvPr/>
        </p:nvGraphicFramePr>
        <p:xfrm>
          <a:off x="9394626" y="719998"/>
          <a:ext cx="2802255" cy="6138000"/>
        </p:xfrm>
        <a:graphic>
          <a:graphicData uri="http://schemas.openxmlformats.org/drawingml/2006/table">
            <a:tbl>
              <a:tblPr firstRow="1" bandRow="1"/>
              <a:tblGrid>
                <a:gridCol w="2802255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신고 번호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페이지의 신고 번호를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신고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신고 번호에 신고 내용을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marL="222000" lvl="0" indent="-222000">
                        <a:buClr>
                          <a:schemeClr val="tx1"/>
                        </a:buClr>
                        <a:buAutoNum type="circleNumDbPlain" startAt="3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승인 및 반려 버튼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회원과 해당 신고의 아이디를 가지고 있는 테이블의 상태를 승인으로 바꿔주거나 해당 데이터를 삭제해줄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7568" y="1523234"/>
            <a:ext cx="2197711" cy="463575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58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0" name="표 20"/>
          <p:cNvGraphicFramePr>
            <a:graphicFrameLocks noGrp="1"/>
          </p:cNvGraphicFramePr>
          <p:nvPr/>
        </p:nvGraphicFramePr>
        <p:xfrm>
          <a:off x="9394628" y="719999"/>
          <a:ext cx="2797373" cy="613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345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축제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축제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축제 이름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장소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시작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종료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축제 이름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축제데이터가 삭제되며 축제 관리 페이지의 데이터가 갱신되도록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marL="259000" indent="-259000">
                        <a:buClr>
                          <a:schemeClr val="tx1"/>
                        </a:buClr>
                        <a:buAutoNum type="circleNumDbPlain" startAt="4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건의갯수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축제 건의한 갯수가 표시되고 건의갯수를 클릭 하면 해당 건의 리스트가 표시되도록할것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523" y="1531004"/>
            <a:ext cx="2197710" cy="46433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58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0" name="표 25"/>
          <p:cNvGraphicFramePr>
            <a:graphicFrameLocks noGrp="1"/>
          </p:cNvGraphicFramePr>
          <p:nvPr/>
        </p:nvGraphicFramePr>
        <p:xfrm>
          <a:off x="9398224" y="719998"/>
          <a:ext cx="2797373" cy="613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345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게시판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게시글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이름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게시글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24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게시글 데이터가 삭제되며 게시판 관리 페이지의 데이터가 갱신되도록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marL="222000" indent="-222000">
                        <a:buClr>
                          <a:schemeClr val="tx1"/>
                        </a:buClr>
                        <a:buAutoNum type="circleNumDbPlain" startAt="4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상세페이지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게시글 제목 클릭하면 게시글 상세페이지로 이동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2205" y="1507937"/>
            <a:ext cx="2205392" cy="468945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sp>
        <p:nvSpPr>
          <p:cNvPr id="58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  <p:graphicFrame>
        <p:nvGraphicFramePr>
          <p:cNvPr id="61" name="표 25"/>
          <p:cNvGraphicFramePr>
            <a:graphicFrameLocks noGrp="1"/>
          </p:cNvGraphicFramePr>
          <p:nvPr/>
        </p:nvGraphicFramePr>
        <p:xfrm>
          <a:off x="9398223" y="719998"/>
          <a:ext cx="2797373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문의사항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문의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문의제목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답변하기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문의내용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답변하기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답변하기 클릭하면 답변글 작성할 수 있는 페이지로 넘어갈것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" name="표 20"/>
          <p:cNvGraphicFramePr>
            <a:graphicFrameLocks noGrp="1"/>
          </p:cNvGraphicFramePr>
          <p:nvPr/>
        </p:nvGraphicFramePr>
        <p:xfrm>
          <a:off x="9394627" y="719998"/>
          <a:ext cx="2797373" cy="613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204600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관리자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좌측에 회원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축제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문의하기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관리 페이지 버튼과 로그아웃 버튼이 있을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각 버튼 클릭 시 해당 페이지가 비동기 방식으로 표시 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페이지네이션 버튼들로 데이터를 쪼개어 표시 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회원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아이디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누적 현황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최근 접속일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수정 버튼으로 구성된 표 형태로 회원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수정 버튼을 클릭 시 해당 회원의 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내역을 수정할 수 있는 페이지로 넘어갈것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3328" y="1609636"/>
            <a:ext cx="7182101" cy="3840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9887" y="1543972"/>
            <a:ext cx="2190029" cy="46150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398223" y="719998"/>
          <a:ext cx="2797373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61380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로그아웃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로그아웃이 되도록 할 것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사각형: 둥근 모서리 78"/>
          <p:cNvSpPr/>
          <p:nvPr/>
        </p:nvSpPr>
        <p:spPr>
          <a:xfrm>
            <a:off x="4653868" y="1480939"/>
            <a:ext cx="2239177" cy="4719844"/>
          </a:xfrm>
          <a:prstGeom prst="roundRect">
            <a:avLst>
              <a:gd name="adj" fmla="val 86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aseline="-24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394627" y="719998"/>
          <a:ext cx="2802254" cy="613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254"/>
              </a:tblGrid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회원 상태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현재 회원의 상태에 맞게 표시해주며 관리자가 변경이 가능할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최근 접속일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회원의 최근 접속일을 나타내며 관리자가 변경이 불가능할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75452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신고내역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신고대상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스크롤을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④ 신고내용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글자까지 나타내어줄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936185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⑥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클릭 시 해당 신고 내역이 삭제 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1780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⑦ 저장 및 취소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저장을 누를 시 회원 상태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내역 등의 변경 사항이 디비에서도 변경될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취소 버튼을 누를 시 변경 내용은 수정되지 않고 페이지만 닫아질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402" y="1594470"/>
            <a:ext cx="7101689" cy="390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394626" y="719998"/>
          <a:ext cx="2802255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255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신고 번호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페이지에 신고 번호를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신고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신고 번호에 신고 내용을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반려 버튼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회원의 해당 신고를 삭제되게 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0032" y="1624199"/>
            <a:ext cx="7194465" cy="3858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394627" y="720000"/>
          <a:ext cx="2797373" cy="613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0005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신고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대상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신고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승인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/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반려 버튼으로 구성된 표 형태로 나타내어주며 페이지네이션 버튼을 통해 데이터를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17966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신고내용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24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글자까지 나타내어줄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6671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승인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데이터의 신고처리 상태가 승인으로 바뀌며 신고 관리 페이지에 표시 되지 않고 회원의 신고내역에 표시되도록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266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④ 반려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신고 데이터가 삭제되며 신고 관리 페이지에 데이터가 갱신되도록 할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26631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⑤ 신고 대상 데이터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 클릭하면 해당 게시글 상세 페이지로 이동되도록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0080" y="1633072"/>
            <a:ext cx="7298923" cy="3883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lvl="0"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58" name="표 20"/>
          <p:cNvGraphicFramePr>
            <a:graphicFrameLocks noGrp="1"/>
          </p:cNvGraphicFramePr>
          <p:nvPr/>
        </p:nvGraphicFramePr>
        <p:xfrm>
          <a:off x="9394626" y="719998"/>
          <a:ext cx="2802255" cy="6138000"/>
        </p:xfrm>
        <a:graphic>
          <a:graphicData uri="http://schemas.openxmlformats.org/drawingml/2006/table">
            <a:tbl>
              <a:tblPr firstRow="1" bandRow="1"/>
              <a:tblGrid>
                <a:gridCol w="2802255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신고 번호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페이지의 신고 번호를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신고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신고 번호에 신고 내용을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marL="222000" lvl="0" indent="-222000">
                        <a:buClr>
                          <a:schemeClr val="tx1"/>
                        </a:buClr>
                        <a:buAutoNum type="circleNumDbPlain" startAt="3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승인 및 반려 버튼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회원과 해당 신고의 아이디를 가지고 있는 테이블의 상태를 승인으로 바꿔주거나 해당 데이터를 삭제해줄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443" y="1610031"/>
            <a:ext cx="7076155" cy="393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394628" y="719999"/>
          <a:ext cx="2797373" cy="613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345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축제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축제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축제 이름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장소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시작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종료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축제 이름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18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축제데이터가 삭제되며 축제 관리 페이지의 데이터가 갱신되도록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marL="259000" indent="-259000">
                        <a:buClr>
                          <a:schemeClr val="tx1"/>
                        </a:buClr>
                        <a:buAutoNum type="circleNumDbPlain" startAt="4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건의갯수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축제 건의한 갯수가 표시되고 건의갯수를 클릭 하면 해당 건의 리스트가 표시되도록할것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9214" y="1617716"/>
            <a:ext cx="7129916" cy="386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2399" y="1717575"/>
            <a:ext cx="7176006" cy="3768517"/>
          </a:xfrm>
          <a:prstGeom prst="rect">
            <a:avLst/>
          </a:prstGeom>
        </p:spPr>
      </p:pic>
      <p:graphicFrame>
        <p:nvGraphicFramePr>
          <p:cNvPr id="61" name="표 20"/>
          <p:cNvGraphicFramePr>
            <a:graphicFrameLocks noGrp="1"/>
          </p:cNvGraphicFramePr>
          <p:nvPr/>
        </p:nvGraphicFramePr>
        <p:xfrm>
          <a:off x="9394626" y="719998"/>
          <a:ext cx="2802255" cy="6138000"/>
        </p:xfrm>
        <a:graphic>
          <a:graphicData uri="http://schemas.openxmlformats.org/drawingml/2006/table">
            <a:tbl>
              <a:tblPr firstRow="1" bandRow="1"/>
              <a:tblGrid>
                <a:gridCol w="2802255"/>
              </a:tblGrid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건의 번호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페이지의 건의 번호를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건의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건의 번호에 건의 내용을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46000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확인완료 및 확인취소 버튼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건의내용 확인 완료하면 해당 데이터를 삭제해줄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80000" y="0"/>
            <a:ext cx="972000" cy="6858000"/>
          </a:xfrm>
          <a:prstGeom prst="rect">
            <a:avLst/>
          </a:prstGeom>
          <a:solidFill>
            <a:srgbClr val="aed3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94627" y="719998"/>
            <a:ext cx="2797373" cy="613800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rgbClr val="aed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1091622" y="720000"/>
          <a:ext cx="972000" cy="61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</a:tblGrid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신고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축제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게시판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문의사항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  <a:tr h="102300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 b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l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db7e6b">
              <a:alpha val="8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8209" y="117452"/>
            <a:ext cx="25417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새굴림"/>
                <a:ea typeface="새굴림"/>
              </a:rPr>
              <a:t>Revision History </a:t>
            </a:r>
            <a:endParaRPr lang="ko-KR" altLang="en-US" sz="2400" b="1">
              <a:latin typeface="새굴림"/>
              <a:ea typeface="새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10" y="71284"/>
            <a:ext cx="11449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latin typeface="새굴림"/>
                <a:ea typeface="새굴림"/>
              </a:rPr>
              <a:t>Project name</a:t>
            </a:r>
            <a:endParaRPr lang="en-US" altLang="ko-KR" sz="1200" b="1">
              <a:latin typeface="새굴림"/>
              <a:ea typeface="새굴림"/>
            </a:endParaRPr>
          </a:p>
          <a:p>
            <a:pPr algn="ctr">
              <a:defRPr/>
            </a:pPr>
            <a:r>
              <a:rPr lang="en-US" altLang="ko-KR" b="1">
                <a:latin typeface="새굴림"/>
                <a:ea typeface="새굴림"/>
              </a:rPr>
              <a:t>TheFasta</a:t>
            </a:r>
            <a:endParaRPr lang="ko-KR" altLang="en-US" b="1">
              <a:latin typeface="새굴림"/>
              <a:ea typeface="새굴림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398224" y="719998"/>
          <a:ext cx="2797373" cy="613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373"/>
              </a:tblGrid>
              <a:tr h="15345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① 게시판 관리 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게시글 번호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이름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내용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작성 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삭제 버튼으로 구성된 표 형태로 나타내어주며 페이지네이션 버튼을 통해 데이터를 표시해줄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 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② 게시글 내용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최대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24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글자 까지 표시해줄 것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③ 삭제 버튼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게시글 데이터가 삭제되며 게시판 관리 페이지의 데이터가 갱신되도록 할 것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34500">
                <a:tc>
                  <a:txBody>
                    <a:bodyPr vert="horz" lIns="91440" tIns="45720" rIns="91440" bIns="45720" anchor="ctr" anchorCtr="0"/>
                    <a:p>
                      <a:pPr marL="222000" indent="-222000">
                        <a:buClr>
                          <a:schemeClr val="tx1"/>
                        </a:buClr>
                        <a:buAutoNum type="circleNumDbPlain" startAt="4"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게시글 상세페이지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→ 해당 게시글 제목 클릭하면 게시글 상세페이지로 이동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6310" y="1540899"/>
            <a:ext cx="7268189" cy="3952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700</ep:Words>
  <ep:PresentationFormat>와이드스크린</ep:PresentationFormat>
  <ep:Paragraphs>214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2023-07-16T07:49:28.000</dcterms:created>
  <dc:creator>정찬호</dc:creator>
  <cp:lastModifiedBy>hwang</cp:lastModifiedBy>
  <dcterms:modified xsi:type="dcterms:W3CDTF">2023-12-31T06:54:09.125</dcterms:modified>
  <cp:revision>169</cp:revision>
  <dc:title>PowerPoint 프레젠테이션</dc:title>
  <cp:version>1000.0000.01</cp:version>
</cp:coreProperties>
</file>