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74e150d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474e150d5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4e150d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474e150d5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4e150d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474e150d5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4e150d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474e150d5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4e150d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474e150d5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750650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4750650f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50650f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4750650f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750650f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4750650f7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750650f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4750650f7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750650f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4750650f7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50650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4750650f7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750650f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4750650f7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4e150d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474e150d5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s://mobile.twitter.com/quocleix/status/1064701099272093697" TargetMode="External"/><Relationship Id="rId5" Type="http://schemas.openxmlformats.org/officeDocument/2006/relationships/hyperlink" Target="https://mobile.twitter.com/quocleix/status/1064701099272093697" TargetMode="External"/><Relationship Id="rId6" Type="http://schemas.openxmlformats.org/officeDocument/2006/relationships/hyperlink" Target="https://www.fast.ai/2018/07/02/adam-weight-decay/" TargetMode="External"/><Relationship Id="rId7" Type="http://schemas.openxmlformats.org/officeDocument/2006/relationships/hyperlink" Target="https://distill.pub/2017/feature-visualization/" TargetMode="External"/><Relationship Id="rId8" Type="http://schemas.openxmlformats.org/officeDocument/2006/relationships/hyperlink" Target="https://docs.google.com/spreadsheets/d/1SwfVctd4TjdN2S8BL09ktpQN_41sARYzD3NEHyr-8Z0/edit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</a:pPr>
            <a:r>
              <a:rPr b="1" lang="en-US"/>
              <a:t>PyTorch</a:t>
            </a:r>
            <a:r>
              <a:rPr b="1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/>
              <a:t>in a day</a:t>
            </a:r>
            <a:endParaRPr b="1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097276" y="475627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/>
              <a:t>PHANI SRIKANTH - Data Scientist @ Reliance Jio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/>
              <a:t>SUPREETH MANYAM</a:t>
            </a:r>
            <a:r>
              <a:rPr lang="en-US"/>
              <a:t> - Data Scientist @ Ola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4130050" y="1005700"/>
            <a:ext cx="39414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vs PyTorch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25" y="192587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725375" y="1945300"/>
            <a:ext cx="5259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2: Adding and multiplying matrices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825400" y="2706775"/>
            <a:ext cx="10839300" cy="3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19600" y="3330925"/>
            <a:ext cx="50376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Addition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np.add(numpy_array_1, numpy_array_2)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Multiplication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np.matmul(numpy_array_1, numpy_array_2)</a:t>
            </a:r>
            <a:endParaRPr b="1" sz="2000"/>
          </a:p>
        </p:txBody>
      </p:sp>
      <p:cxnSp>
        <p:nvCxnSpPr>
          <p:cNvPr id="173" name="Google Shape;173;p22"/>
          <p:cNvCxnSpPr/>
          <p:nvPr/>
        </p:nvCxnSpPr>
        <p:spPr>
          <a:xfrm>
            <a:off x="6245050" y="2694625"/>
            <a:ext cx="0" cy="322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2"/>
          <p:cNvSpPr txBox="1"/>
          <p:nvPr/>
        </p:nvSpPr>
        <p:spPr>
          <a:xfrm>
            <a:off x="6323675" y="3319000"/>
            <a:ext cx="54867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Addition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torch.add(numpy_array_1, numpy_array_2)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latin typeface="Calibri"/>
                <a:ea typeface="Calibri"/>
                <a:cs typeface="Calibri"/>
                <a:sym typeface="Calibri"/>
              </a:rPr>
              <a:t>Multiplication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torch.matmul(numpy_array_1, numpy_array_2)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4130050" y="1005700"/>
            <a:ext cx="39414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vs PyTorch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25" y="192587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725375" y="1945300"/>
            <a:ext cx="5885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3: Element-wise multiplication of 2 matrices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825400" y="2706775"/>
            <a:ext cx="10839300" cy="23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395900" y="3620650"/>
            <a:ext cx="5001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numpy_array_1 * numpy_array_2</a:t>
            </a:r>
            <a:endParaRPr b="1"/>
          </a:p>
        </p:txBody>
      </p:sp>
      <p:sp>
        <p:nvSpPr>
          <p:cNvPr id="185" name="Google Shape;185;p23"/>
          <p:cNvSpPr txBox="1"/>
          <p:nvPr/>
        </p:nvSpPr>
        <p:spPr>
          <a:xfrm>
            <a:off x="6806750" y="3620650"/>
            <a:ext cx="5001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torch_tensor_1 * torch_tensor_2</a:t>
            </a:r>
            <a:endParaRPr b="1"/>
          </a:p>
        </p:txBody>
      </p:sp>
      <p:cxnSp>
        <p:nvCxnSpPr>
          <p:cNvPr id="186" name="Google Shape;186;p23"/>
          <p:cNvCxnSpPr/>
          <p:nvPr/>
        </p:nvCxnSpPr>
        <p:spPr>
          <a:xfrm flipH="1">
            <a:off x="6239050" y="2706775"/>
            <a:ext cx="12000" cy="237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723900" y="1286625"/>
            <a:ext cx="10744200" cy="49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Chainer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Gluon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25" y="192587"/>
            <a:ext cx="3023750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723900" y="1286626"/>
            <a:ext cx="10744200" cy="4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00" y="145350"/>
            <a:ext cx="11186956" cy="611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723875" y="2939398"/>
            <a:ext cx="10744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 with code!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-242888" y="1005693"/>
            <a:ext cx="1268730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723875" y="2939398"/>
            <a:ext cx="10744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 &amp; A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23875" y="2939398"/>
            <a:ext cx="10744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https://datahack.analyticsvidhya.com/contest/pytorch-workshop-hackathon/</a:t>
            </a:r>
            <a:endParaRPr b="1"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716375" y="1076525"/>
            <a:ext cx="10759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9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824275" y="2242050"/>
            <a:ext cx="106512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larger or a more accurate pretrained model weights (vgg16, resnet18, resnet50, inceptionv3)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716375" y="1076525"/>
            <a:ext cx="10759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30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824275" y="2242050"/>
            <a:ext cx="106512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larger or a more accurate pretrained model weights (vgg16, resnet18, resnet50, inceptionv3)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more epochs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716375" y="1076525"/>
            <a:ext cx="10759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1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824275" y="2242050"/>
            <a:ext cx="106512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larger or a more accurate pretrained model weights (vgg16, resnet18, resnet50, inceptionv3)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more epochs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freezing more layers (layers at the end)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/>
        </p:nvSpPr>
        <p:spPr>
          <a:xfrm>
            <a:off x="723900" y="1686674"/>
            <a:ext cx="10744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PHANI SRIKANTH (a.k.a. binga)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at Gigster, Data Science at Jio, Ex-Housing etc.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Engineer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 # 4 (Best)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Occasional Medium blogger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Cricket fanatic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music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38200" y="378054"/>
            <a:ext cx="1051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WE?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716375" y="1076525"/>
            <a:ext cx="10759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2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824275" y="2242050"/>
            <a:ext cx="106512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larger or a more accurate pretrained model weights (vgg16, resnet18, resnet50, inceptionv3)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more epochs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freezing more layers (layers at the end)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smaller learning rate (for larger models)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716375" y="1076525"/>
            <a:ext cx="10759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33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824275" y="2242050"/>
            <a:ext cx="106512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larger or a more accurate pretrained model weights (vgg16, resnet18, resnet50, inceptionv3)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more epochs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freezing more layers (layers at the end)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using a smaller learning rate (for larger models)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a different optimizer (Adagrad, Adam)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/>
        </p:nvSpPr>
        <p:spPr>
          <a:xfrm>
            <a:off x="716375" y="1076525"/>
            <a:ext cx="10759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00" y="201112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824275" y="2242050"/>
            <a:ext cx="106512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Newer models -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https://mobile.twitter.com/quocleix/status/10647010992720936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97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AdamW with superconvergence -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https://www.fast.ai/2018/07/02/adam-weight-decay/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Feature Viz -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https://distill.pub/2017/feature-visualization/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Convolution Arithmetic -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https://docs.google.com/spreadsheets/d/1SwfVctd4TjdN2S8BL09ktpQN_41sARYzD3NEHyr-8Z0/edit#gid=0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723900" y="1686674"/>
            <a:ext cx="107442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SUPREETH MANYAM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(a.k.a.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ziron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 @ Ola. Previously @ SocGen.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Civil Engineering from NIT-W  (2015 Batch)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 #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(Best)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38200" y="378054"/>
            <a:ext cx="1051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WE?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723900" y="1328750"/>
            <a:ext cx="10744200" cy="4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09:15 - 10:15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Introduction, Basics and Environment Setup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10:15 - 12:30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PyTorch Walkthrough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12:30 - 13:00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CNNs, Introduction to pretrained models and transfer 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13:00 - 14:00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Lunch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14:00 - 17:00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DIY exercises hackathon on DataHack LB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17:00 - 17:30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Advanced usage and where to go next.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17:30 - 18:00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Q&amp;A, AMA and General Discussion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talk, more interactions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end-to-end 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Hands-on work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help and discussions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38200" y="378054"/>
            <a:ext cx="1051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38200" y="378054"/>
            <a:ext cx="1051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23900" y="1286625"/>
            <a:ext cx="65493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 up a GPU enable machine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all the libraries are installed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the basic building blocks of PyTorch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simple linear regression model using PyTorch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CNN classifier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transfer learning using a pretrained network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 on a hackathon on AV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awesome!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ophy.jpg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700" y="1648113"/>
            <a:ext cx="5034300" cy="356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3325" y="2456200"/>
            <a:ext cx="1729625" cy="3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838200" y="378054"/>
            <a:ext cx="1051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Processing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23900" y="1286624"/>
            <a:ext cx="107442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unstructured data - social media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advanced algorithms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Classification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Localisation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Segmentation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Segmentation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 Estimation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38" y="2542400"/>
            <a:ext cx="67532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628950" y="5759900"/>
            <a:ext cx="4850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http://cs231n.stanford.edu/2017/syllabus.html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723900" y="1286625"/>
            <a:ext cx="10744200" cy="3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 Python based matrix library that runs on GPUs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Deep Learning framework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Soumith and team from Facebook AI Research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(2016)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 0.4.1 (27th July, 2018)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PyTorch 1.0rc1 (2nd October, 2018) -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goodies!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-242888" y="1005693"/>
            <a:ext cx="1268730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25" y="193525"/>
            <a:ext cx="3023750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723900" y="1286625"/>
            <a:ext cx="3571200" cy="4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first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Primitives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Computation Graphs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Loaders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GPU Training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ONNX &amp; JIT support for  production (advanced)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-242888" y="1005693"/>
            <a:ext cx="1268730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87" y="164812"/>
            <a:ext cx="3023750" cy="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825400" y="2706775"/>
            <a:ext cx="10839300" cy="237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130050" y="1005700"/>
            <a:ext cx="39414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 vs PyTorch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>
            <a:off x="-242888" y="1005693"/>
            <a:ext cx="1268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125" y="192587"/>
            <a:ext cx="3023750" cy="6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725375" y="1945300"/>
            <a:ext cx="3404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 1: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Creating a matrix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087725" y="3582250"/>
            <a:ext cx="32895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np.random.randn(2, 3)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 flipH="1">
            <a:off x="6239050" y="2706775"/>
            <a:ext cx="12000" cy="2379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1"/>
          <p:cNvSpPr txBox="1"/>
          <p:nvPr/>
        </p:nvSpPr>
        <p:spPr>
          <a:xfrm>
            <a:off x="7852625" y="3566725"/>
            <a:ext cx="32895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torch.randn(2, 3)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