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46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27188-E31A-D1E2-543A-8965328D2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30765E6-5C08-2093-7C0B-43BB5768C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7448E3-9B9A-AB39-217E-7213DD42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8CFC-88A3-49C8-9647-CA9490067C83}" type="datetimeFigureOut">
              <a:rPr lang="zh-SG" altLang="en-US" smtClean="0"/>
              <a:t>13/2/2024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3AE5BA-D179-3A39-BB9C-546F87C8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020E3-C831-454B-A140-0482FB5C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0902-4D17-4B39-AE8A-91B6DAC5DD5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4753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0DC80-40B7-BECB-B0DE-C618E70D2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83A8DE-1512-83B8-A745-88B40A593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39C827-0250-9997-D6B7-C94A709C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8CFC-88A3-49C8-9647-CA9490067C83}" type="datetimeFigureOut">
              <a:rPr lang="zh-SG" altLang="en-US" smtClean="0"/>
              <a:t>13/2/2024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ACA386-AA7A-FD10-D249-6A8F9134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71001-1672-0AC9-259A-15A669D6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0902-4D17-4B39-AE8A-91B6DAC5DD5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987948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75AD2B-029C-AFF7-6737-A2655A83B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516F13-5598-AEDF-C56D-A4441BFAD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DF5E20-4747-EA27-89D9-C69BD547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8CFC-88A3-49C8-9647-CA9490067C83}" type="datetimeFigureOut">
              <a:rPr lang="zh-SG" altLang="en-US" smtClean="0"/>
              <a:t>13/2/2024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431C8E-FF7F-12D0-59F1-C248ED72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A02516-0AD6-F081-DD4D-411BB7F2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0902-4D17-4B39-AE8A-91B6DAC5DD5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078744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81853-D5B2-C493-E453-A845EDE1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74D9C-E292-3FE3-C025-542CC20E7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AA3C8-AB4F-B03C-E17F-CE97DB184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8CFC-88A3-49C8-9647-CA9490067C83}" type="datetimeFigureOut">
              <a:rPr lang="zh-SG" altLang="en-US" smtClean="0"/>
              <a:t>13/2/2024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5E384F-43BA-0CE4-BAB1-DCD802087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64A21-6A2D-1981-31F4-1C0032D2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0902-4D17-4B39-AE8A-91B6DAC5DD5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7445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E4FC2-7A78-0248-407A-02F7759E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9AB265-EFDB-D0B1-6BC1-6227291C0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FD77CD-8D60-D07F-1E33-6E3A50A9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8CFC-88A3-49C8-9647-CA9490067C83}" type="datetimeFigureOut">
              <a:rPr lang="zh-SG" altLang="en-US" smtClean="0"/>
              <a:t>13/2/2024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9BB4D0-7FFE-3D39-1793-22ABD0B3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4520D0-757F-5113-A100-DD930A84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0902-4D17-4B39-AE8A-91B6DAC5DD5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889513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E9C5D5-F4F1-1F0C-9BE2-C5670FF2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650D43-8D37-B3C7-B716-0A7991F28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15653A-2AB6-ADF5-F2C7-B1E90D32F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D700BF-0DAE-B744-A1F0-D344347E7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8CFC-88A3-49C8-9647-CA9490067C83}" type="datetimeFigureOut">
              <a:rPr lang="zh-SG" altLang="en-US" smtClean="0"/>
              <a:t>13/2/2024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C2FE62-3854-3453-E74D-987FC0D2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B3FE26-5F7A-B972-CFB9-FB3AA6D5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0902-4D17-4B39-AE8A-91B6DAC5DD5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90944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AA4F9-8428-5E12-5DF3-22C80BA08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712B8F-FA16-FE21-BFF9-AF1AAAE97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FB26A4-C82C-1DF5-75CB-B3AD35771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D347AC-D2C3-A7DC-A80A-0651D8813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EDC065-2BE4-EC5F-83AC-1477C25D5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3D8C42-F5CC-31C1-BCAC-344554A3E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8CFC-88A3-49C8-9647-CA9490067C83}" type="datetimeFigureOut">
              <a:rPr lang="zh-SG" altLang="en-US" smtClean="0"/>
              <a:t>13/2/2024</a:t>
            </a:fld>
            <a:endParaRPr lang="zh-SG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60626F-DB04-A055-376D-37232003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9960E6-93EE-8313-FA07-A3A82242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0902-4D17-4B39-AE8A-91B6DAC5DD5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216722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F44D9-A5C8-DB83-1A84-3EDC26959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CFDB58-F956-2C60-7034-A9BF1EADF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8CFC-88A3-49C8-9647-CA9490067C83}" type="datetimeFigureOut">
              <a:rPr lang="zh-SG" altLang="en-US" smtClean="0"/>
              <a:t>13/2/2024</a:t>
            </a:fld>
            <a:endParaRPr lang="zh-SG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C84201-3590-35F5-EAB7-191D63BA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FB6AC3-08F0-8513-9ED5-54E9DFDC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0902-4D17-4B39-AE8A-91B6DAC5DD5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555202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8A1138-82D8-F450-EB7B-1ADD2FCAF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8CFC-88A3-49C8-9647-CA9490067C83}" type="datetimeFigureOut">
              <a:rPr lang="zh-SG" altLang="en-US" smtClean="0"/>
              <a:t>13/2/2024</a:t>
            </a:fld>
            <a:endParaRPr lang="zh-SG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BF98A3-0082-5CD8-3575-A0C9065B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171F0B-9AA9-D878-28BA-B3C379EA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0902-4D17-4B39-AE8A-91B6DAC5DD5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57279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E67FE-152C-0159-E7C9-D0A9FA47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149633-B92D-654C-B769-5EA8B8986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238107-2FFA-847C-358D-C3A221F83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A89A90-2496-668B-0155-7697AA98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8CFC-88A3-49C8-9647-CA9490067C83}" type="datetimeFigureOut">
              <a:rPr lang="zh-SG" altLang="en-US" smtClean="0"/>
              <a:t>13/2/2024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82678E-C302-6F45-827A-E364499EC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0A7934-B569-95B4-F9A4-E0640F5A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0902-4D17-4B39-AE8A-91B6DAC5DD5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43742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E5E49-FC74-BC97-15BC-70F83AC7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8E90C8-60F5-9DB4-2B32-26C43AFA9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473A1F-8B81-E76A-00E2-EC24B2121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B9EF39-4AC9-F6C7-716A-0B2016422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8CFC-88A3-49C8-9647-CA9490067C83}" type="datetimeFigureOut">
              <a:rPr lang="zh-SG" altLang="en-US" smtClean="0"/>
              <a:t>13/2/2024</a:t>
            </a:fld>
            <a:endParaRPr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8E7A2A-B7FF-34CC-ADB9-B52FE4E54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E27505-99A7-41DC-6BAB-7CD3882C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0902-4D17-4B39-AE8A-91B6DAC5DD5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331362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868E85-52CD-3BFF-6355-D973792F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FD2C58-A6B7-9720-6232-CAE42A027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0EC14-B222-C3C2-FED7-D5B80E4A7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08CFC-88A3-49C8-9647-CA9490067C83}" type="datetimeFigureOut">
              <a:rPr lang="zh-SG" altLang="en-US" smtClean="0"/>
              <a:t>13/2/2024</a:t>
            </a:fld>
            <a:endParaRPr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9578C0-3B72-8E3D-0663-BB9C21AE0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E00F40-D97F-F0E3-9501-7C438284F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0902-4D17-4B39-AE8A-91B6DAC5DD58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59973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9">
            <a:extLst>
              <a:ext uri="{FF2B5EF4-FFF2-40B4-BE49-F238E27FC236}">
                <a16:creationId xmlns:a16="http://schemas.microsoft.com/office/drawing/2014/main" id="{E1F1ECBF-0A3E-FB87-3167-A76713F06C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 bwMode="auto">
          <a:xfrm>
            <a:off x="4208197" y="1307176"/>
            <a:ext cx="1995506" cy="97420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Picture 10">
            <a:extLst>
              <a:ext uri="{FF2B5EF4-FFF2-40B4-BE49-F238E27FC236}">
                <a16:creationId xmlns:a16="http://schemas.microsoft.com/office/drawing/2014/main" id="{57BFB633-6D85-8B52-50A2-CEAB94B30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814" y="2723423"/>
            <a:ext cx="1493287" cy="1137634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94C48DA-95B6-BBE0-B67D-6B0713015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430" y="4303103"/>
            <a:ext cx="1323454" cy="101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251E048-20B1-F1EC-E667-54B6E9579FF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302" b="84307" l="12493" r="83360">
                        <a14:foregroundMark x1="44763" y1="50122" x2="44763" y2="50122"/>
                        <a14:foregroundMark x1="15843" y1="36253" x2="15843" y2="36253"/>
                        <a14:foregroundMark x1="12493" y1="53650" x2="12493" y2="53650"/>
                        <a14:foregroundMark x1="71079" y1="49513" x2="71079" y2="49513"/>
                        <a14:backgroundMark x1="28814" y1="39416" x2="28814" y2="39416"/>
                        <a14:backgroundMark x1="26316" y1="61800" x2="26316" y2="61800"/>
                        <a14:backgroundMark x1="27326" y1="52920" x2="27326" y2="52920"/>
                        <a14:backgroundMark x1="21850" y1="66423" x2="21850" y2="66423"/>
                        <a14:backgroundMark x1="23445" y1="38686" x2="23445" y2="38686"/>
                        <a14:backgroundMark x1="45455" y1="42822" x2="45455" y2="42822"/>
                        <a14:backgroundMark x1="76980" y1="51217" x2="76980" y2="51217"/>
                        <a14:backgroundMark x1="70813" y1="54258" x2="70813" y2="54258"/>
                        <a14:backgroundMark x1="26741" y1="57421" x2="26741" y2="574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151" t="7985" r="8302" b="6959"/>
          <a:stretch/>
        </p:blipFill>
        <p:spPr>
          <a:xfrm>
            <a:off x="4290804" y="748645"/>
            <a:ext cx="1741309" cy="784087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F86E56A7-724C-AF90-3E5E-FDD5788611E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5018" t="23128" r="51853" b="54781"/>
          <a:stretch/>
        </p:blipFill>
        <p:spPr>
          <a:xfrm>
            <a:off x="4517121" y="2139716"/>
            <a:ext cx="1196196" cy="85689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BE07F08-453E-C63F-2450-5306FC36D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9412" b="89412" l="9559" r="93382">
                        <a14:foregroundMark x1="72059" y1="43529" x2="72059" y2="43529"/>
                        <a14:foregroundMark x1="69118" y1="16471" x2="69118" y2="16471"/>
                        <a14:foregroundMark x1="72794" y1="27059" x2="72794" y2="27059"/>
                        <a14:foregroundMark x1="69118" y1="22353" x2="69118" y2="22353"/>
                        <a14:foregroundMark x1="93382" y1="50588" x2="93382" y2="50588"/>
                        <a14:foregroundMark x1="88971" y1="45882" x2="88971" y2="45882"/>
                        <a14:foregroundMark x1="70588" y1="14118" x2="70588" y2="14118"/>
                        <a14:foregroundMark x1="70588" y1="15294" x2="70588" y2="15294"/>
                        <a14:foregroundMark x1="71324" y1="12941" x2="71324" y2="12941"/>
                        <a14:foregroundMark x1="67647" y1="16471" x2="67647" y2="16471"/>
                        <a14:backgroundMark x1="18382" y1="25882" x2="18382" y2="25882"/>
                        <a14:backgroundMark x1="25000" y1="16471" x2="25000" y2="16471"/>
                        <a14:backgroundMark x1="23529" y1="23529" x2="23529" y2="23529"/>
                        <a14:backgroundMark x1="18382" y1="37647" x2="18382" y2="37647"/>
                        <a14:backgroundMark x1="69853" y1="24706" x2="69853" y2="24706"/>
                        <a14:backgroundMark x1="70588" y1="23529" x2="70588" y2="23529"/>
                        <a14:backgroundMark x1="89706" y1="44706" x2="89706" y2="44706"/>
                        <a14:backgroundMark x1="88971" y1="43529" x2="88971" y2="43529"/>
                        <a14:backgroundMark x1="72059" y1="10588" x2="72059" y2="10588"/>
                        <a14:backgroundMark x1="71324" y1="11765" x2="71324" y2="117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1430" y="3645777"/>
            <a:ext cx="1365516" cy="86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D59532CC-D02B-CA12-47AC-67203137065F}"/>
              </a:ext>
            </a:extLst>
          </p:cNvPr>
          <p:cNvSpPr txBox="1"/>
          <p:nvPr/>
        </p:nvSpPr>
        <p:spPr>
          <a:xfrm>
            <a:off x="337101" y="5909889"/>
            <a:ext cx="11306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US" altLang="zh-SG" dirty="0"/>
              <a:t>* Each team member should indicate either A or B:</a:t>
            </a:r>
          </a:p>
          <a:p>
            <a:pPr marL="717550" indent="-358775">
              <a:buAutoNum type="alphaUcPeriod"/>
            </a:pPr>
            <a:r>
              <a:rPr lang="en-US" altLang="zh-SG" dirty="0"/>
              <a:t>I affirm that my contribution(s) to the lab work is my own, produced without help from any AI tool(s).</a:t>
            </a:r>
          </a:p>
          <a:p>
            <a:pPr marL="717550" indent="-358775">
              <a:buAutoNum type="alphaUcPeriod"/>
            </a:pPr>
            <a:r>
              <a:rPr lang="en-US" altLang="zh-SG" dirty="0"/>
              <a:t>I affirm that my contribution(s) to the lab work has been produced with the use of AI tool(s).</a:t>
            </a:r>
            <a:endParaRPr lang="zh-SG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C09E2C9A-E7D5-AEF7-25F3-B04B654771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8590738"/>
              </p:ext>
            </p:extLst>
          </p:nvPr>
        </p:nvGraphicFramePr>
        <p:xfrm>
          <a:off x="0" y="0"/>
          <a:ext cx="12192000" cy="5877464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157932">
                  <a:extLst>
                    <a:ext uri="{9D8B030D-6E8A-4147-A177-3AD203B41FA5}">
                      <a16:colId xmlns:a16="http://schemas.microsoft.com/office/drawing/2014/main" val="3587094595"/>
                    </a:ext>
                  </a:extLst>
                </a:gridCol>
                <a:gridCol w="2955985">
                  <a:extLst>
                    <a:ext uri="{9D8B030D-6E8A-4147-A177-3AD203B41FA5}">
                      <a16:colId xmlns:a16="http://schemas.microsoft.com/office/drawing/2014/main" val="3448164608"/>
                    </a:ext>
                  </a:extLst>
                </a:gridCol>
                <a:gridCol w="2996241">
                  <a:extLst>
                    <a:ext uri="{9D8B030D-6E8A-4147-A177-3AD203B41FA5}">
                      <a16:colId xmlns:a16="http://schemas.microsoft.com/office/drawing/2014/main" val="3773549054"/>
                    </a:ext>
                  </a:extLst>
                </a:gridCol>
                <a:gridCol w="2081842">
                  <a:extLst>
                    <a:ext uri="{9D8B030D-6E8A-4147-A177-3AD203B41FA5}">
                      <a16:colId xmlns:a16="http://schemas.microsoft.com/office/drawing/2014/main" val="2822810593"/>
                    </a:ext>
                  </a:extLst>
                </a:gridCol>
              </a:tblGrid>
              <a:tr h="734683">
                <a:tc>
                  <a:txBody>
                    <a:bodyPr/>
                    <a:lstStyle/>
                    <a:p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Team member (full name)</a:t>
                      </a:r>
                      <a:endParaRPr lang="zh-SG" altLang="en-US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SG" sz="2400" dirty="0">
                          <a:latin typeface="Constantia" panose="02030602050306030303" pitchFamily="18" charset="0"/>
                        </a:rPr>
                        <a:t>Signature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A or B*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4606976"/>
                  </a:ext>
                </a:extLst>
              </a:tr>
              <a:tr h="734683">
                <a:tc>
                  <a:txBody>
                    <a:bodyPr/>
                    <a:lstStyle/>
                    <a:p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Pu Fanyi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SG" altLang="zh-SG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SG" sz="2400" dirty="0">
                          <a:latin typeface="Constantia" panose="02030602050306030303" pitchFamily="18" charset="0"/>
                        </a:rPr>
                        <a:t>13/Feb/2024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A</a:t>
                      </a:r>
                      <a:endParaRPr lang="zh-SG" altLang="en-US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435558"/>
                  </a:ext>
                </a:extLst>
              </a:tr>
              <a:tr h="734683">
                <a:tc>
                  <a:txBody>
                    <a:bodyPr/>
                    <a:lstStyle/>
                    <a:p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Jin </a:t>
                      </a:r>
                      <a:r>
                        <a:rPr lang="en-SG" altLang="zh-SG" sz="2400" dirty="0" err="1">
                          <a:latin typeface="Constantia" panose="02030602050306030303" pitchFamily="18" charset="0"/>
                        </a:rPr>
                        <a:t>Qingyang</a:t>
                      </a:r>
                      <a:endParaRPr lang="en-SG" altLang="zh-SG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altLang="zh-SG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SG" sz="2400" dirty="0">
                          <a:latin typeface="Constantia" panose="02030602050306030303" pitchFamily="18" charset="0"/>
                        </a:rPr>
                        <a:t>13/Feb/2024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SG" sz="2400" dirty="0">
                          <a:latin typeface="Constantia" panose="02030602050306030303" pitchFamily="18" charset="0"/>
                        </a:rPr>
                        <a:t>A</a:t>
                      </a:r>
                      <a:endParaRPr lang="en-SG" altLang="zh-SG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808923"/>
                  </a:ext>
                </a:extLst>
              </a:tr>
              <a:tr h="734683">
                <a:tc>
                  <a:txBody>
                    <a:bodyPr/>
                    <a:lstStyle/>
                    <a:p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Qian </a:t>
                      </a:r>
                      <a:r>
                        <a:rPr lang="en-SG" altLang="zh-SG" sz="2400" dirty="0" err="1">
                          <a:latin typeface="Constantia" panose="02030602050306030303" pitchFamily="18" charset="0"/>
                        </a:rPr>
                        <a:t>Jianheng</a:t>
                      </a:r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 Oscar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altLang="zh-SG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SG" sz="2400" dirty="0">
                          <a:latin typeface="Constantia" panose="02030602050306030303" pitchFamily="18" charset="0"/>
                        </a:rPr>
                        <a:t>13/Feb/2024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SG" sz="2400" dirty="0">
                          <a:latin typeface="Constantia" panose="02030602050306030303" pitchFamily="18" charset="0"/>
                        </a:rPr>
                        <a:t>A</a:t>
                      </a:r>
                      <a:endParaRPr lang="en-SG" altLang="zh-SG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8949813"/>
                  </a:ext>
                </a:extLst>
              </a:tr>
              <a:tr h="734683">
                <a:tc>
                  <a:txBody>
                    <a:bodyPr/>
                    <a:lstStyle/>
                    <a:p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Soo Ying Xi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altLang="zh-SG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SG" sz="2400" dirty="0">
                          <a:latin typeface="Constantia" panose="02030602050306030303" pitchFamily="18" charset="0"/>
                        </a:rPr>
                        <a:t>13/Feb/2024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SG" sz="2400" dirty="0">
                          <a:latin typeface="Constantia" panose="02030602050306030303" pitchFamily="18" charset="0"/>
                        </a:rPr>
                        <a:t>A</a:t>
                      </a:r>
                      <a:endParaRPr lang="en-SG" altLang="zh-SG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2940593"/>
                  </a:ext>
                </a:extLst>
              </a:tr>
              <a:tr h="734683">
                <a:tc>
                  <a:txBody>
                    <a:bodyPr/>
                    <a:lstStyle/>
                    <a:p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Ting </a:t>
                      </a:r>
                      <a:r>
                        <a:rPr lang="en-SG" altLang="zh-SG" sz="2400" dirty="0" err="1">
                          <a:latin typeface="Constantia" panose="02030602050306030303" pitchFamily="18" charset="0"/>
                        </a:rPr>
                        <a:t>Ruo</a:t>
                      </a:r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 Chee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altLang="zh-SG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SG" sz="2400" dirty="0">
                          <a:latin typeface="Constantia" panose="02030602050306030303" pitchFamily="18" charset="0"/>
                        </a:rPr>
                        <a:t>13/Feb/2024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SG" sz="2400" dirty="0">
                          <a:latin typeface="Constantia" panose="02030602050306030303" pitchFamily="18" charset="0"/>
                        </a:rPr>
                        <a:t>A</a:t>
                      </a:r>
                      <a:endParaRPr lang="en-SG" altLang="zh-SG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059997"/>
                  </a:ext>
                </a:extLst>
              </a:tr>
              <a:tr h="734683">
                <a:tc>
                  <a:txBody>
                    <a:bodyPr/>
                    <a:lstStyle/>
                    <a:p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Ye </a:t>
                      </a:r>
                      <a:r>
                        <a:rPr lang="en-SG" altLang="zh-SG" sz="2400" dirty="0" err="1">
                          <a:latin typeface="Constantia" panose="02030602050306030303" pitchFamily="18" charset="0"/>
                        </a:rPr>
                        <a:t>Yuhan</a:t>
                      </a:r>
                      <a:endParaRPr lang="en-SG" altLang="zh-SG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altLang="zh-SG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SG" sz="2400" dirty="0">
                          <a:latin typeface="Constantia" panose="02030602050306030303" pitchFamily="18" charset="0"/>
                        </a:rPr>
                        <a:t>13/Feb/2024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SG" sz="2400" dirty="0">
                          <a:latin typeface="Constantia" panose="02030602050306030303" pitchFamily="18" charset="0"/>
                        </a:rPr>
                        <a:t>A</a:t>
                      </a:r>
                      <a:endParaRPr lang="en-SG" altLang="zh-SG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754086"/>
                  </a:ext>
                </a:extLst>
              </a:tr>
              <a:tr h="734683">
                <a:tc>
                  <a:txBody>
                    <a:bodyPr/>
                    <a:lstStyle/>
                    <a:p>
                      <a:r>
                        <a:rPr lang="en-SG" altLang="zh-SG" sz="2400" dirty="0">
                          <a:latin typeface="Constantia" panose="02030602050306030303" pitchFamily="18" charset="0"/>
                        </a:rPr>
                        <a:t>Tang Yutong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altLang="zh-SG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SG" sz="2400" dirty="0">
                          <a:latin typeface="Constantia" panose="02030602050306030303" pitchFamily="18" charset="0"/>
                        </a:rPr>
                        <a:t>13/Feb/2024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SG" sz="2400" dirty="0">
                          <a:latin typeface="Constantia" panose="02030602050306030303" pitchFamily="18" charset="0"/>
                        </a:rPr>
                        <a:t>A</a:t>
                      </a:r>
                      <a:endParaRPr lang="en-SG" altLang="zh-SG" sz="2400" dirty="0">
                        <a:latin typeface="Constantia" panose="02030602050306030303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25960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D7A23F92-FD23-0B18-E61D-F291F29524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>
                        <a14:foregroundMark x1="19663" y1="32119" x2="19663" y2="32119"/>
                        <a14:foregroundMark x1="39700" y1="43709" x2="39700" y2="43709"/>
                        <a14:foregroundMark x1="80899" y1="31126" x2="80899" y2="31126"/>
                        <a14:backgroundMark x1="58427" y1="40728" x2="58427" y2="40728"/>
                        <a14:backgroundMark x1="57865" y1="45033" x2="57865" y2="45033"/>
                        <a14:backgroundMark x1="73408" y1="36424" x2="73408" y2="36424"/>
                        <a14:backgroundMark x1="60861" y1="39073" x2="60861" y2="39073"/>
                        <a14:backgroundMark x1="56929" y1="34437" x2="56929" y2="34437"/>
                        <a14:backgroundMark x1="57303" y1="47682" x2="57303" y2="47682"/>
                        <a14:backgroundMark x1="65543" y1="35099" x2="65543" y2="35099"/>
                        <a14:backgroundMark x1="74906" y1="34768" x2="74906" y2="34768"/>
                        <a14:backgroundMark x1="72285" y1="31457" x2="72285" y2="31457"/>
                        <a14:backgroundMark x1="71723" y1="31788" x2="71723" y2="31788"/>
                        <a14:backgroundMark x1="25281" y1="49007" x2="25281" y2="49007"/>
                        <a14:backgroundMark x1="24532" y1="50662" x2="24532" y2="50662"/>
                        <a14:backgroundMark x1="23596" y1="52980" x2="23596" y2="529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288" y="5036371"/>
            <a:ext cx="1819323" cy="102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65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132</Words>
  <Application>Microsoft Office PowerPoint</Application>
  <PresentationFormat>宽屏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Constantia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#PU FANYI#</dc:creator>
  <cp:lastModifiedBy>#PU FANYI#</cp:lastModifiedBy>
  <cp:revision>3</cp:revision>
  <dcterms:created xsi:type="dcterms:W3CDTF">2024-02-12T15:37:38Z</dcterms:created>
  <dcterms:modified xsi:type="dcterms:W3CDTF">2024-02-13T02:34:26Z</dcterms:modified>
</cp:coreProperties>
</file>