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08" y="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27188-E31A-D1E2-543A-8965328D2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0765E6-5C08-2093-7C0B-43BB5768C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7448E3-9B9A-AB39-217E-7213DD42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8CFC-88A3-49C8-9647-CA9490067C83}" type="datetimeFigureOut">
              <a:rPr lang="zh-SG" altLang="en-US" smtClean="0"/>
              <a:t>12/2/2024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3AE5BA-D179-3A39-BB9C-546F87C8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020E3-C831-454B-A140-0482FB5C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0902-4D17-4B39-AE8A-91B6DAC5DD5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475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0DC80-40B7-BECB-B0DE-C618E70D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83A8DE-1512-83B8-A745-88B40A593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39C827-0250-9997-D6B7-C94A709C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8CFC-88A3-49C8-9647-CA9490067C83}" type="datetimeFigureOut">
              <a:rPr lang="zh-SG" altLang="en-US" smtClean="0"/>
              <a:t>12/2/2024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CA386-AA7A-FD10-D249-6A8F9134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71001-1672-0AC9-259A-15A669D6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0902-4D17-4B39-AE8A-91B6DAC5DD5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98794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75AD2B-029C-AFF7-6737-A2655A83B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516F13-5598-AEDF-C56D-A4441BFAD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DF5E20-4747-EA27-89D9-C69BD547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8CFC-88A3-49C8-9647-CA9490067C83}" type="datetimeFigureOut">
              <a:rPr lang="zh-SG" altLang="en-US" smtClean="0"/>
              <a:t>12/2/2024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31C8E-FF7F-12D0-59F1-C248ED72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A02516-0AD6-F081-DD4D-411BB7F2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0902-4D17-4B39-AE8A-91B6DAC5DD5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07874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81853-D5B2-C493-E453-A845EDE1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74D9C-E292-3FE3-C025-542CC20E7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AA3C8-AB4F-B03C-E17F-CE97DB18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8CFC-88A3-49C8-9647-CA9490067C83}" type="datetimeFigureOut">
              <a:rPr lang="zh-SG" altLang="en-US" smtClean="0"/>
              <a:t>12/2/2024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5E384F-43BA-0CE4-BAB1-DCD80208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64A21-6A2D-1981-31F4-1C0032D2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0902-4D17-4B39-AE8A-91B6DAC5DD5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7445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E4FC2-7A78-0248-407A-02F7759E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9AB265-EFDB-D0B1-6BC1-6227291C0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FD77CD-8D60-D07F-1E33-6E3A50A9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8CFC-88A3-49C8-9647-CA9490067C83}" type="datetimeFigureOut">
              <a:rPr lang="zh-SG" altLang="en-US" smtClean="0"/>
              <a:t>12/2/2024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BB4D0-7FFE-3D39-1793-22ABD0B3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520D0-757F-5113-A100-DD930A84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0902-4D17-4B39-AE8A-91B6DAC5DD5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88951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9C5D5-F4F1-1F0C-9BE2-C5670FF2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50D43-8D37-B3C7-B716-0A7991F28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15653A-2AB6-ADF5-F2C7-B1E90D32F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D700BF-0DAE-B744-A1F0-D344347E7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8CFC-88A3-49C8-9647-CA9490067C83}" type="datetimeFigureOut">
              <a:rPr lang="zh-SG" altLang="en-US" smtClean="0"/>
              <a:t>12/2/2024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C2FE62-3854-3453-E74D-987FC0D2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B3FE26-5F7A-B972-CFB9-FB3AA6D5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0902-4D17-4B39-AE8A-91B6DAC5DD5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90944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AA4F9-8428-5E12-5DF3-22C80BA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712B8F-FA16-FE21-BFF9-AF1AAAE97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FB26A4-C82C-1DF5-75CB-B3AD35771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D347AC-D2C3-A7DC-A80A-0651D8813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EDC065-2BE4-EC5F-83AC-1477C25D5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3D8C42-F5CC-31C1-BCAC-344554A3E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8CFC-88A3-49C8-9647-CA9490067C83}" type="datetimeFigureOut">
              <a:rPr lang="zh-SG" altLang="en-US" smtClean="0"/>
              <a:t>12/2/2024</a:t>
            </a:fld>
            <a:endParaRPr lang="zh-SG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60626F-DB04-A055-376D-37232003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9960E6-93EE-8313-FA07-A3A82242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0902-4D17-4B39-AE8A-91B6DAC5DD5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21672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F44D9-A5C8-DB83-1A84-3EDC2695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CFDB58-F956-2C60-7034-A9BF1EADF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8CFC-88A3-49C8-9647-CA9490067C83}" type="datetimeFigureOut">
              <a:rPr lang="zh-SG" altLang="en-US" smtClean="0"/>
              <a:t>12/2/2024</a:t>
            </a:fld>
            <a:endParaRPr lang="zh-SG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C84201-3590-35F5-EAB7-191D63BA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FB6AC3-08F0-8513-9ED5-54E9DFDC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0902-4D17-4B39-AE8A-91B6DAC5DD5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55520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8A1138-82D8-F450-EB7B-1ADD2FCA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8CFC-88A3-49C8-9647-CA9490067C83}" type="datetimeFigureOut">
              <a:rPr lang="zh-SG" altLang="en-US" smtClean="0"/>
              <a:t>12/2/2024</a:t>
            </a:fld>
            <a:endParaRPr lang="zh-SG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BF98A3-0082-5CD8-3575-A0C9065B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171F0B-9AA9-D878-28BA-B3C379EA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0902-4D17-4B39-AE8A-91B6DAC5DD5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57279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E67FE-152C-0159-E7C9-D0A9FA47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149633-B92D-654C-B769-5EA8B8986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238107-2FFA-847C-358D-C3A221F83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A89A90-2496-668B-0155-7697AA98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8CFC-88A3-49C8-9647-CA9490067C83}" type="datetimeFigureOut">
              <a:rPr lang="zh-SG" altLang="en-US" smtClean="0"/>
              <a:t>12/2/2024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82678E-C302-6F45-827A-E364499E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0A7934-B569-95B4-F9A4-E0640F5A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0902-4D17-4B39-AE8A-91B6DAC5DD5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43742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E5E49-FC74-BC97-15BC-70F83AC7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8E90C8-60F5-9DB4-2B32-26C43AFA9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473A1F-8B81-E76A-00E2-EC24B2121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B9EF39-4AC9-F6C7-716A-0B201642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8CFC-88A3-49C8-9647-CA9490067C83}" type="datetimeFigureOut">
              <a:rPr lang="zh-SG" altLang="en-US" smtClean="0"/>
              <a:t>12/2/2024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8E7A2A-B7FF-34CC-ADB9-B52FE4E54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E27505-99A7-41DC-6BAB-7CD3882C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0902-4D17-4B39-AE8A-91B6DAC5DD5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33136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868E85-52CD-3BFF-6355-D973792F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FD2C58-A6B7-9720-6232-CAE42A027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0EC14-B222-C3C2-FED7-D5B80E4A7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08CFC-88A3-49C8-9647-CA9490067C83}" type="datetimeFigureOut">
              <a:rPr lang="zh-SG" altLang="en-US" smtClean="0"/>
              <a:t>12/2/2024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9578C0-3B72-8E3D-0663-BB9C21AE0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E00F40-D97F-F0E3-9501-7C438284F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0902-4D17-4B39-AE8A-91B6DAC5DD5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59973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9">
            <a:extLst>
              <a:ext uri="{FF2B5EF4-FFF2-40B4-BE49-F238E27FC236}">
                <a16:creationId xmlns:a16="http://schemas.microsoft.com/office/drawing/2014/main" id="{E1F1ECBF-0A3E-FB87-3167-A76713F06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 bwMode="auto">
          <a:xfrm>
            <a:off x="8990837" y="1690007"/>
            <a:ext cx="1995506" cy="9742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0">
            <a:extLst>
              <a:ext uri="{FF2B5EF4-FFF2-40B4-BE49-F238E27FC236}">
                <a16:creationId xmlns:a16="http://schemas.microsoft.com/office/drawing/2014/main" id="{57BFB633-6D85-8B52-50A2-CEAB94B30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608" y="3256566"/>
            <a:ext cx="1493287" cy="1137634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94C48DA-95B6-BBE0-B67D-6B0713015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326" y="5126643"/>
            <a:ext cx="1323454" cy="101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09E2C9A-E7D5-AEF7-25F3-B04B65477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939546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956249">
                  <a:extLst>
                    <a:ext uri="{9D8B030D-6E8A-4147-A177-3AD203B41FA5}">
                      <a16:colId xmlns:a16="http://schemas.microsoft.com/office/drawing/2014/main" val="3587094595"/>
                    </a:ext>
                  </a:extLst>
                </a:gridCol>
                <a:gridCol w="3704901">
                  <a:extLst>
                    <a:ext uri="{9D8B030D-6E8A-4147-A177-3AD203B41FA5}">
                      <a16:colId xmlns:a16="http://schemas.microsoft.com/office/drawing/2014/main" val="3448164608"/>
                    </a:ext>
                  </a:extLst>
                </a:gridCol>
                <a:gridCol w="2452267">
                  <a:extLst>
                    <a:ext uri="{9D8B030D-6E8A-4147-A177-3AD203B41FA5}">
                      <a16:colId xmlns:a16="http://schemas.microsoft.com/office/drawing/2014/main" val="3773549054"/>
                    </a:ext>
                  </a:extLst>
                </a:gridCol>
                <a:gridCol w="3078583">
                  <a:extLst>
                    <a:ext uri="{9D8B030D-6E8A-4147-A177-3AD203B41FA5}">
                      <a16:colId xmlns:a16="http://schemas.microsoft.com/office/drawing/2014/main" val="2822810593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Full Name</a:t>
                      </a:r>
                      <a:endParaRPr lang="zh-SG" altLang="en-US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SG" sz="2400" dirty="0">
                          <a:latin typeface="Constantia" panose="02030602050306030303" pitchFamily="18" charset="0"/>
                        </a:rPr>
                        <a:t>Individual Contribution to Lab 1 Submission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Percentage of Contribution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Signature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460697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Pu Fanyi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ER Diagram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SG" sz="2400" dirty="0">
                          <a:latin typeface="Constantia" panose="02030602050306030303" pitchFamily="18" charset="0"/>
                        </a:rPr>
                        <a:t>14.29%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SG" altLang="zh-SG" sz="2400" dirty="0">
                        <a:latin typeface="Constantia" panose="02030602050306030303" pitchFamily="18" charset="0"/>
                      </a:endParaRPr>
                    </a:p>
                    <a:p>
                      <a:endParaRPr lang="zh-SG" altLang="en-US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43555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Jin </a:t>
                      </a:r>
                      <a:r>
                        <a:rPr lang="en-SG" altLang="zh-SG" sz="2400" dirty="0" err="1">
                          <a:latin typeface="Constantia" panose="02030602050306030303" pitchFamily="18" charset="0"/>
                        </a:rPr>
                        <a:t>Qingyang</a:t>
                      </a:r>
                      <a:endParaRPr lang="en-SG" altLang="zh-SG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ER Diagram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SG" sz="2400" dirty="0">
                          <a:latin typeface="Constantia" panose="02030602050306030303" pitchFamily="18" charset="0"/>
                        </a:rPr>
                        <a:t>14.29%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SG" altLang="zh-SG" sz="2400" dirty="0">
                        <a:latin typeface="Constantia" panose="02030602050306030303" pitchFamily="18" charset="0"/>
                      </a:endParaRPr>
                    </a:p>
                    <a:p>
                      <a:endParaRPr lang="zh-SG" altLang="en-US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80892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Qian </a:t>
                      </a:r>
                      <a:r>
                        <a:rPr lang="en-SG" altLang="zh-SG" sz="2400" dirty="0" err="1">
                          <a:latin typeface="Constantia" panose="02030602050306030303" pitchFamily="18" charset="0"/>
                        </a:rPr>
                        <a:t>Jianheng</a:t>
                      </a:r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 Oscar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ER Diagram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SG" sz="2400" dirty="0">
                          <a:latin typeface="Constantia" panose="02030602050306030303" pitchFamily="18" charset="0"/>
                        </a:rPr>
                        <a:t>14.29%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SG" altLang="zh-SG" sz="2400" dirty="0">
                        <a:latin typeface="Constantia" panose="02030602050306030303" pitchFamily="18" charset="0"/>
                      </a:endParaRPr>
                    </a:p>
                    <a:p>
                      <a:endParaRPr lang="zh-SG" altLang="en-US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894981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Soo Ying Xi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ER Diagram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SG" sz="2400" dirty="0">
                          <a:latin typeface="Constantia" panose="02030602050306030303" pitchFamily="18" charset="0"/>
                        </a:rPr>
                        <a:t>14.29%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SG" altLang="zh-SG" sz="2400" dirty="0">
                        <a:latin typeface="Constantia" panose="02030602050306030303" pitchFamily="18" charset="0"/>
                      </a:endParaRPr>
                    </a:p>
                    <a:p>
                      <a:endParaRPr lang="zh-SG" altLang="en-US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294059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Ting </a:t>
                      </a:r>
                      <a:r>
                        <a:rPr lang="en-SG" altLang="zh-SG" sz="2400" dirty="0" err="1">
                          <a:latin typeface="Constantia" panose="02030602050306030303" pitchFamily="18" charset="0"/>
                        </a:rPr>
                        <a:t>Ruo</a:t>
                      </a:r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 Chee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ER Diagram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SG" sz="2400" dirty="0">
                          <a:latin typeface="Constantia" panose="02030602050306030303" pitchFamily="18" charset="0"/>
                        </a:rPr>
                        <a:t>14.29%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SG" altLang="zh-SG" sz="2400" dirty="0">
                        <a:latin typeface="Constantia" panose="02030602050306030303" pitchFamily="18" charset="0"/>
                      </a:endParaRPr>
                    </a:p>
                    <a:p>
                      <a:endParaRPr lang="zh-SG" altLang="en-US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05999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Ye </a:t>
                      </a:r>
                      <a:r>
                        <a:rPr lang="en-SG" altLang="zh-SG" sz="2400" dirty="0" err="1">
                          <a:latin typeface="Constantia" panose="02030602050306030303" pitchFamily="18" charset="0"/>
                        </a:rPr>
                        <a:t>Yuhan</a:t>
                      </a:r>
                      <a:endParaRPr lang="en-SG" altLang="zh-SG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ER Diagram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SG" sz="2400" dirty="0">
                          <a:latin typeface="Constantia" panose="02030602050306030303" pitchFamily="18" charset="0"/>
                        </a:rPr>
                        <a:t>14.29%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SG" altLang="zh-SG" sz="2400" dirty="0">
                        <a:latin typeface="Constantia" panose="02030602050306030303" pitchFamily="18" charset="0"/>
                      </a:endParaRPr>
                    </a:p>
                    <a:p>
                      <a:endParaRPr lang="zh-SG" altLang="en-US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75408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Tang Yutong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ER Diagram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SG" sz="2400" dirty="0">
                          <a:latin typeface="Constantia" panose="02030602050306030303" pitchFamily="18" charset="0"/>
                        </a:rPr>
                        <a:t>14.29%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SG" altLang="zh-SG" sz="2400" dirty="0">
                        <a:latin typeface="Constantia" panose="02030602050306030303" pitchFamily="18" charset="0"/>
                      </a:endParaRPr>
                    </a:p>
                    <a:p>
                      <a:endParaRPr lang="zh-SG" altLang="en-US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25960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4251E048-20B1-F1EC-E667-54B6E9579FF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302" b="84307" l="12493" r="83360">
                        <a14:foregroundMark x1="44763" y1="50122" x2="44763" y2="50122"/>
                        <a14:foregroundMark x1="15843" y1="36253" x2="15843" y2="36253"/>
                        <a14:foregroundMark x1="12493" y1="53650" x2="12493" y2="53650"/>
                        <a14:foregroundMark x1="71079" y1="49513" x2="71079" y2="49513"/>
                        <a14:backgroundMark x1="28814" y1="39416" x2="28814" y2="39416"/>
                        <a14:backgroundMark x1="26316" y1="61800" x2="26316" y2="61800"/>
                        <a14:backgroundMark x1="27326" y1="52920" x2="27326" y2="52920"/>
                        <a14:backgroundMark x1="21850" y1="66423" x2="21850" y2="66423"/>
                        <a14:backgroundMark x1="23445" y1="38686" x2="23445" y2="38686"/>
                        <a14:backgroundMark x1="45455" y1="42822" x2="45455" y2="42822"/>
                        <a14:backgroundMark x1="76980" y1="51217" x2="76980" y2="51217"/>
                        <a14:backgroundMark x1="70813" y1="54258" x2="70813" y2="54258"/>
                        <a14:backgroundMark x1="26741" y1="57421" x2="26741" y2="574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51" t="7985" r="8302" b="6959"/>
          <a:stretch/>
        </p:blipFill>
        <p:spPr>
          <a:xfrm>
            <a:off x="9235326" y="931742"/>
            <a:ext cx="1741309" cy="784087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F86E56A7-724C-AF90-3E5E-FDD5788611E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5018" t="23128" r="51853" b="54781"/>
          <a:stretch/>
        </p:blipFill>
        <p:spPr>
          <a:xfrm>
            <a:off x="9298955" y="2591733"/>
            <a:ext cx="1196196" cy="85689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BE07F08-453E-C63F-2450-5306FC36D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412" b="89412" l="9559" r="93382">
                        <a14:foregroundMark x1="72059" y1="43529" x2="72059" y2="43529"/>
                        <a14:foregroundMark x1="69118" y1="16471" x2="69118" y2="16471"/>
                        <a14:foregroundMark x1="72794" y1="27059" x2="72794" y2="27059"/>
                        <a14:foregroundMark x1="69118" y1="22353" x2="69118" y2="22353"/>
                        <a14:foregroundMark x1="93382" y1="50588" x2="93382" y2="50588"/>
                        <a14:foregroundMark x1="88971" y1="45882" x2="88971" y2="45882"/>
                        <a14:foregroundMark x1="70588" y1="14118" x2="70588" y2="14118"/>
                        <a14:foregroundMark x1="70588" y1="15294" x2="70588" y2="15294"/>
                        <a14:foregroundMark x1="71324" y1="12941" x2="71324" y2="12941"/>
                        <a14:foregroundMark x1="67647" y1="16471" x2="67647" y2="16471"/>
                        <a14:backgroundMark x1="18382" y1="25882" x2="18382" y2="25882"/>
                        <a14:backgroundMark x1="25000" y1="16471" x2="25000" y2="16471"/>
                        <a14:backgroundMark x1="23529" y1="23529" x2="23529" y2="23529"/>
                        <a14:backgroundMark x1="18382" y1="37647" x2="18382" y2="37647"/>
                        <a14:backgroundMark x1="69853" y1="24706" x2="69853" y2="24706"/>
                        <a14:backgroundMark x1="70588" y1="23529" x2="70588" y2="23529"/>
                        <a14:backgroundMark x1="89706" y1="44706" x2="89706" y2="44706"/>
                        <a14:backgroundMark x1="88971" y1="43529" x2="88971" y2="43529"/>
                        <a14:backgroundMark x1="72059" y1="10588" x2="72059" y2="10588"/>
                        <a14:backgroundMark x1="71324" y1="11765" x2="71324" y2="11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794" y="4300706"/>
            <a:ext cx="1365516" cy="86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9965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57</Words>
  <Application>Microsoft Office PowerPoint</Application>
  <PresentationFormat>宽屏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Constantia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#PU FANYI#</dc:creator>
  <cp:lastModifiedBy>#PU FANYI#</cp:lastModifiedBy>
  <cp:revision>1</cp:revision>
  <dcterms:created xsi:type="dcterms:W3CDTF">2024-02-12T15:37:38Z</dcterms:created>
  <dcterms:modified xsi:type="dcterms:W3CDTF">2024-02-12T16:22:02Z</dcterms:modified>
</cp:coreProperties>
</file>