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1879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3861"/>
            <a:ext cx="890944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36605"/>
            <a:ext cx="890944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7839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1137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7536"/>
            <a:ext cx="2561466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7536"/>
            <a:ext cx="7535907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4320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4040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46419"/>
            <a:ext cx="1024586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14203"/>
            <a:ext cx="1024586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88582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37680"/>
            <a:ext cx="50486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37680"/>
            <a:ext cx="50486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2352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7536"/>
            <a:ext cx="10245864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3916"/>
            <a:ext cx="50254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2747"/>
            <a:ext cx="502548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3916"/>
            <a:ext cx="505023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2747"/>
            <a:ext cx="5050234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5075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7010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20032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77597"/>
            <a:ext cx="601387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044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77597"/>
            <a:ext cx="601387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345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7536"/>
            <a:ext cx="102458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37680"/>
            <a:ext cx="102458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405A-C5C7-45B8-9773-0516FAFC7D5F}" type="datetimeFigureOut">
              <a:rPr lang="zh-SG" altLang="en-US" smtClean="0"/>
              <a:t>14/4/2024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05626"/>
            <a:ext cx="40092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F2D0-1BD6-4379-AEF0-EBBAFA393D0C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677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6DEE6016-5F7A-B5A4-CD32-E226AB642593}"/>
              </a:ext>
            </a:extLst>
          </p:cNvPr>
          <p:cNvGrpSpPr/>
          <p:nvPr/>
        </p:nvGrpSpPr>
        <p:grpSpPr>
          <a:xfrm>
            <a:off x="240093" y="187805"/>
            <a:ext cx="11399075" cy="5117619"/>
            <a:chOff x="119529" y="714254"/>
            <a:chExt cx="12850038" cy="5675298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4DBE64E5-5756-1448-85DA-598A349D9874}"/>
                </a:ext>
              </a:extLst>
            </p:cNvPr>
            <p:cNvSpPr/>
            <p:nvPr/>
          </p:nvSpPr>
          <p:spPr>
            <a:xfrm>
              <a:off x="2859898" y="1991324"/>
              <a:ext cx="703127" cy="691776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 sz="1400"/>
            </a:p>
          </p:txBody>
        </p:sp>
        <p:sp>
          <p:nvSpPr>
            <p:cNvPr id="32" name="流程图: 决策 31">
              <a:extLst>
                <a:ext uri="{FF2B5EF4-FFF2-40B4-BE49-F238E27FC236}">
                  <a16:creationId xmlns:a16="http://schemas.microsoft.com/office/drawing/2014/main" id="{4700644E-58A9-8C0F-7BB4-179A507AC04D}"/>
                </a:ext>
              </a:extLst>
            </p:cNvPr>
            <p:cNvSpPr/>
            <p:nvPr/>
          </p:nvSpPr>
          <p:spPr>
            <a:xfrm>
              <a:off x="7318628" y="1718626"/>
              <a:ext cx="2713318" cy="1237171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sz="2400" b="1" dirty="0">
                  <a:solidFill>
                    <a:schemeClr val="tx1"/>
                  </a:solidFill>
                </a:rPr>
                <a:t>Normal?</a:t>
              </a:r>
              <a:endParaRPr lang="zh-SG" altLang="en-US" sz="2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C2863C1-89E0-09F2-391C-0BEF9CF1C3EF}"/>
                </a:ext>
              </a:extLst>
            </p:cNvPr>
            <p:cNvGrpSpPr/>
            <p:nvPr/>
          </p:nvGrpSpPr>
          <p:grpSpPr>
            <a:xfrm>
              <a:off x="119529" y="714254"/>
              <a:ext cx="2584315" cy="3064700"/>
              <a:chOff x="119529" y="957465"/>
              <a:chExt cx="2584315" cy="3064700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B4C25017-204D-CDBC-8ED2-8A573DD16B37}"/>
                  </a:ext>
                </a:extLst>
              </p:cNvPr>
              <p:cNvSpPr/>
              <p:nvPr/>
            </p:nvSpPr>
            <p:spPr>
              <a:xfrm>
                <a:off x="119529" y="957465"/>
                <a:ext cx="2584315" cy="30647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EC4073A-8EE2-11F4-DED3-1EAE18E81C32}"/>
                  </a:ext>
                </a:extLst>
              </p:cNvPr>
              <p:cNvGrpSpPr/>
              <p:nvPr/>
            </p:nvGrpSpPr>
            <p:grpSpPr>
              <a:xfrm>
                <a:off x="368790" y="2093026"/>
                <a:ext cx="2085789" cy="752907"/>
                <a:chOff x="1225175" y="1984317"/>
                <a:chExt cx="2085789" cy="752907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12EBEF53-6BBE-E39C-CC59-4E901756E31A}"/>
                    </a:ext>
                  </a:extLst>
                </p:cNvPr>
                <p:cNvSpPr/>
                <p:nvPr/>
              </p:nvSpPr>
              <p:spPr>
                <a:xfrm>
                  <a:off x="1225175" y="1984317"/>
                  <a:ext cx="2085789" cy="75290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SG" altLang="en-US" sz="1400" dirty="0"/>
                </a:p>
              </p:txBody>
            </p:sp>
            <p:pic>
              <p:nvPicPr>
                <p:cNvPr id="5" name="图形 4">
                  <a:extLst>
                    <a:ext uri="{FF2B5EF4-FFF2-40B4-BE49-F238E27FC236}">
                      <a16:creationId xmlns:a16="http://schemas.microsoft.com/office/drawing/2014/main" id="{AD6BFA48-847E-D5F3-0D0A-B335D4E11B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4941" y="2101228"/>
                  <a:ext cx="593606" cy="519084"/>
                </a:xfrm>
                <a:prstGeom prst="rect">
                  <a:avLst/>
                </a:prstGeom>
              </p:spPr>
            </p:pic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D007CA3-12F7-1FE2-AA17-F46AF4860AA4}"/>
                    </a:ext>
                  </a:extLst>
                </p:cNvPr>
                <p:cNvSpPr txBox="1"/>
                <p:nvPr/>
              </p:nvSpPr>
              <p:spPr>
                <a:xfrm>
                  <a:off x="1922673" y="2167699"/>
                  <a:ext cx="1311988" cy="409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SG" b="1" dirty="0"/>
                    <a:t>Histogram</a:t>
                  </a:r>
                  <a:endParaRPr lang="zh-SG" altLang="en-US" b="1" dirty="0"/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AA639D5-145B-6B2A-8627-0B620F5B5F04}"/>
                  </a:ext>
                </a:extLst>
              </p:cNvPr>
              <p:cNvGrpSpPr/>
              <p:nvPr/>
            </p:nvGrpSpPr>
            <p:grpSpPr>
              <a:xfrm>
                <a:off x="368789" y="2943283"/>
                <a:ext cx="2085789" cy="752907"/>
                <a:chOff x="1225175" y="3367870"/>
                <a:chExt cx="2085789" cy="752907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12BECDCE-6761-50AE-9293-8EFE41B820E7}"/>
                    </a:ext>
                  </a:extLst>
                </p:cNvPr>
                <p:cNvSpPr/>
                <p:nvPr/>
              </p:nvSpPr>
              <p:spPr>
                <a:xfrm>
                  <a:off x="1225175" y="3367870"/>
                  <a:ext cx="2085789" cy="75290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SG" altLang="en-US" sz="1400" dirty="0"/>
                </a:p>
              </p:txBody>
            </p:sp>
            <p:pic>
              <p:nvPicPr>
                <p:cNvPr id="10" name="图形 9">
                  <a:extLst>
                    <a:ext uri="{FF2B5EF4-FFF2-40B4-BE49-F238E27FC236}">
                      <a16:creationId xmlns:a16="http://schemas.microsoft.com/office/drawing/2014/main" id="{9534DA9A-E84E-A828-C3E7-14CB356CC1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6164" y="3511235"/>
                  <a:ext cx="450776" cy="450776"/>
                </a:xfrm>
                <a:prstGeom prst="rect">
                  <a:avLst/>
                </a:prstGeom>
              </p:spPr>
            </p:pic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F963F3D-6708-DC9F-8062-B9265621B145}"/>
                    </a:ext>
                  </a:extLst>
                </p:cNvPr>
                <p:cNvSpPr txBox="1"/>
                <p:nvPr/>
              </p:nvSpPr>
              <p:spPr>
                <a:xfrm>
                  <a:off x="2040760" y="3514392"/>
                  <a:ext cx="1039630" cy="409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SG" b="1" dirty="0"/>
                    <a:t>Boxplot</a:t>
                  </a:r>
                  <a:endParaRPr lang="zh-SG" altLang="en-US" b="1" dirty="0"/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1976794-17CA-F3AF-E98C-6CF1D6E75C1D}"/>
                  </a:ext>
                </a:extLst>
              </p:cNvPr>
              <p:cNvSpPr txBox="1"/>
              <p:nvPr/>
            </p:nvSpPr>
            <p:spPr>
              <a:xfrm>
                <a:off x="649457" y="1161195"/>
                <a:ext cx="1539513" cy="785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SG" sz="2000" b="1" dirty="0"/>
                  <a:t>Visualiz</a:t>
                </a:r>
                <a:r>
                  <a:rPr lang="en-US" altLang="zh-CN" sz="2000" b="1" dirty="0"/>
                  <a:t>ing</a:t>
                </a:r>
                <a:r>
                  <a:rPr lang="en-US" altLang="zh-SG" sz="2000" b="1" dirty="0"/>
                  <a:t> the Data</a:t>
                </a:r>
                <a:endParaRPr lang="zh-SG" altLang="en-US" sz="2000" b="1" dirty="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4F2ED3F-9F03-FA4C-C9CE-084B89AD64A5}"/>
                </a:ext>
              </a:extLst>
            </p:cNvPr>
            <p:cNvGrpSpPr/>
            <p:nvPr/>
          </p:nvGrpSpPr>
          <p:grpSpPr>
            <a:xfrm>
              <a:off x="3719079" y="714254"/>
              <a:ext cx="2584315" cy="3064700"/>
              <a:chOff x="3719079" y="957465"/>
              <a:chExt cx="2584315" cy="3064700"/>
            </a:xfrm>
          </p:grpSpPr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91C85026-CC9F-561E-B021-62158EFAECD4}"/>
                  </a:ext>
                </a:extLst>
              </p:cNvPr>
              <p:cNvSpPr/>
              <p:nvPr/>
            </p:nvSpPr>
            <p:spPr>
              <a:xfrm>
                <a:off x="3719079" y="957465"/>
                <a:ext cx="2584315" cy="30647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9F0BBFE0-03EA-46F8-873F-4CA37F1DCB6A}"/>
                  </a:ext>
                </a:extLst>
              </p:cNvPr>
              <p:cNvGrpSpPr/>
              <p:nvPr/>
            </p:nvGrpSpPr>
            <p:grpSpPr>
              <a:xfrm>
                <a:off x="3968341" y="2089649"/>
                <a:ext cx="2085789" cy="752907"/>
                <a:chOff x="5707529" y="3308389"/>
                <a:chExt cx="2085789" cy="752907"/>
              </a:xfrm>
            </p:grpSpPr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150E9376-C7E4-7CED-E99F-1671DE7A4E68}"/>
                    </a:ext>
                  </a:extLst>
                </p:cNvPr>
                <p:cNvSpPr/>
                <p:nvPr/>
              </p:nvSpPr>
              <p:spPr>
                <a:xfrm>
                  <a:off x="5707529" y="3308389"/>
                  <a:ext cx="2085789" cy="75290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SG" altLang="en-US" sz="1400"/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B77A6C8-EE6A-E8A5-8D25-B70D6957D2E6}"/>
                    </a:ext>
                  </a:extLst>
                </p:cNvPr>
                <p:cNvSpPr txBox="1"/>
                <p:nvPr/>
              </p:nvSpPr>
              <p:spPr>
                <a:xfrm>
                  <a:off x="6330202" y="3499620"/>
                  <a:ext cx="1346611" cy="409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SG" b="1" dirty="0"/>
                    <a:t>Normal Fit</a:t>
                  </a:r>
                  <a:endParaRPr lang="zh-SG" altLang="en-US" b="1" dirty="0"/>
                </a:p>
              </p:txBody>
            </p:sp>
            <p:pic>
              <p:nvPicPr>
                <p:cNvPr id="23" name="图形 22">
                  <a:extLst>
                    <a:ext uri="{FF2B5EF4-FFF2-40B4-BE49-F238E27FC236}">
                      <a16:creationId xmlns:a16="http://schemas.microsoft.com/office/drawing/2014/main" id="{86AEF8E5-9A55-736F-A780-67915CD1BD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3237" y="3482080"/>
                  <a:ext cx="405525" cy="405525"/>
                </a:xfrm>
                <a:prstGeom prst="rect">
                  <a:avLst/>
                </a:prstGeom>
              </p:spPr>
            </p:pic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B497A8B-06B0-80FC-C9D6-F518175B1BDA}"/>
                  </a:ext>
                </a:extLst>
              </p:cNvPr>
              <p:cNvGrpSpPr/>
              <p:nvPr/>
            </p:nvGrpSpPr>
            <p:grpSpPr>
              <a:xfrm>
                <a:off x="3968341" y="2943284"/>
                <a:ext cx="2085789" cy="752907"/>
                <a:chOff x="5389842" y="3052546"/>
                <a:chExt cx="2085789" cy="752907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AB287B6D-7B57-A88A-D30C-168BE1E2CF48}"/>
                    </a:ext>
                  </a:extLst>
                </p:cNvPr>
                <p:cNvSpPr/>
                <p:nvPr/>
              </p:nvSpPr>
              <p:spPr>
                <a:xfrm>
                  <a:off x="5389842" y="3052546"/>
                  <a:ext cx="2085789" cy="752907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SG" altLang="en-US" sz="1400"/>
                </a:p>
              </p:txBody>
            </p:sp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F1DB939-D90F-C478-E2C4-86FCA4774F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5550" y="3254253"/>
                  <a:ext cx="407335" cy="407335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8A35BA33-6BF5-CA7D-959C-C640C3C1C506}"/>
                    </a:ext>
                  </a:extLst>
                </p:cNvPr>
                <p:cNvSpPr txBox="1"/>
                <p:nvPr/>
              </p:nvSpPr>
              <p:spPr>
                <a:xfrm>
                  <a:off x="6157079" y="3194061"/>
                  <a:ext cx="1057483" cy="409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SG" b="1" dirty="0"/>
                    <a:t>QQ Plot</a:t>
                  </a:r>
                  <a:endParaRPr lang="zh-SG" altLang="en-US" b="1" dirty="0"/>
                </a:p>
              </p:txBody>
            </p: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8FDFF42-7AE5-23A1-E1DC-1E721401CDA0}"/>
                  </a:ext>
                </a:extLst>
              </p:cNvPr>
              <p:cNvSpPr txBox="1"/>
              <p:nvPr/>
            </p:nvSpPr>
            <p:spPr>
              <a:xfrm>
                <a:off x="4048310" y="1160757"/>
                <a:ext cx="2085789" cy="785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SG" sz="2000" b="1" dirty="0"/>
                  <a:t>Assessing Normality</a:t>
                </a:r>
                <a:endParaRPr lang="zh-SG" altLang="en-US" sz="2000" b="1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561590C2-0829-0E39-9A1E-797567F96047}"/>
                </a:ext>
              </a:extLst>
            </p:cNvPr>
            <p:cNvGrpSpPr/>
            <p:nvPr/>
          </p:nvGrpSpPr>
          <p:grpSpPr>
            <a:xfrm>
              <a:off x="3719079" y="4481449"/>
              <a:ext cx="6452672" cy="1908103"/>
              <a:chOff x="456128" y="4470400"/>
              <a:chExt cx="6452672" cy="1908103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1BB9C1FD-7109-85DF-0DA3-167805369140}"/>
                  </a:ext>
                </a:extLst>
              </p:cNvPr>
              <p:cNvSpPr/>
              <p:nvPr/>
            </p:nvSpPr>
            <p:spPr>
              <a:xfrm>
                <a:off x="456128" y="4470400"/>
                <a:ext cx="6452672" cy="190810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22D8F635-669E-EC91-834A-DB7D9EB84102}"/>
                      </a:ext>
                    </a:extLst>
                  </p:cNvPr>
                  <p:cNvSpPr txBox="1"/>
                  <p:nvPr/>
                </p:nvSpPr>
                <p:spPr>
                  <a:xfrm>
                    <a:off x="785359" y="5150174"/>
                    <a:ext cx="2179008" cy="4437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SG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SG" altLang="zh-SG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SG" altLang="zh-SG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SG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SG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SG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SG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SG" altLang="en-US" sz="2000" i="1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22D8F635-669E-EC91-834A-DB7D9EB841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359" y="5150174"/>
                    <a:ext cx="2179008" cy="44371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zh-SG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3F7B482-44BF-BFEF-5550-A36826442091}"/>
                      </a:ext>
                    </a:extLst>
                  </p:cNvPr>
                  <p:cNvSpPr txBox="1"/>
                  <p:nvPr/>
                </p:nvSpPr>
                <p:spPr>
                  <a:xfrm>
                    <a:off x="2478967" y="5737459"/>
                    <a:ext cx="4032892" cy="4437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SG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SG" sz="20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SG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SG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SG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SG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SG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SG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SG" sz="20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SG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SG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SG" sz="20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altLang="zh-SG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SG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SG" sz="20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SG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SG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SG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SG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SG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oMath>
                      </m:oMathPara>
                    </a14:m>
                    <a:endParaRPr lang="zh-SG" altLang="en-US" sz="2000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3F7B482-44BF-BFEF-5550-A368264420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8967" y="5737459"/>
                    <a:ext cx="4032892" cy="44371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zh-SG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2E47DE6F-2B90-5493-D0CB-F7D280C7B675}"/>
                      </a:ext>
                    </a:extLst>
                  </p:cNvPr>
                  <p:cNvSpPr txBox="1"/>
                  <p:nvPr/>
                </p:nvSpPr>
                <p:spPr>
                  <a:xfrm>
                    <a:off x="4317528" y="5150174"/>
                    <a:ext cx="1292616" cy="4498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altLang="zh-SG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SG" altLang="zh-SG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SG" altLang="zh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altLang="zh-SG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altLang="zh-SG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SG" altLang="zh-SG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p>
                          </m:sSup>
                        </m:oMath>
                      </m:oMathPara>
                    </a14:m>
                    <a:endParaRPr lang="zh-SG" altLang="en-US" sz="2000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2E47DE6F-2B90-5493-D0CB-F7D280C7B6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7528" y="5150174"/>
                    <a:ext cx="1292616" cy="44982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SG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3F0F4BC-1126-550B-46F8-EA4250E667D4}"/>
                      </a:ext>
                    </a:extLst>
                  </p:cNvPr>
                  <p:cNvSpPr txBox="1"/>
                  <p:nvPr/>
                </p:nvSpPr>
                <p:spPr>
                  <a:xfrm>
                    <a:off x="788271" y="5737461"/>
                    <a:ext cx="1194891" cy="4437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altLang="zh-SG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SG" altLang="zh-SG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SG" altLang="zh-SG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altLang="zh-SG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SG" altLang="zh-SG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oMath>
                      </m:oMathPara>
                    </a14:m>
                    <a:endParaRPr lang="zh-SG" altLang="en-US" sz="2000" dirty="0"/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3F0F4BC-1126-550B-46F8-EA4250E667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271" y="5737461"/>
                    <a:ext cx="1194891" cy="44371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SG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35EC7C3-8DA3-1C4F-5F71-A6E246EA3EB7}"/>
                  </a:ext>
                </a:extLst>
              </p:cNvPr>
              <p:cNvSpPr txBox="1"/>
              <p:nvPr/>
            </p:nvSpPr>
            <p:spPr>
              <a:xfrm>
                <a:off x="2359520" y="4640127"/>
                <a:ext cx="2672982" cy="443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SG" sz="2000" b="1" dirty="0"/>
                  <a:t>Data Transformation</a:t>
                </a:r>
                <a:endParaRPr lang="zh-SG" altLang="en-US" sz="2000" b="1" dirty="0"/>
              </a:p>
            </p:txBody>
          </p:sp>
        </p:grp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C29D0414-B80F-FA23-EB85-1106FDEB7B8F}"/>
                </a:ext>
              </a:extLst>
            </p:cNvPr>
            <p:cNvSpPr/>
            <p:nvPr/>
          </p:nvSpPr>
          <p:spPr>
            <a:xfrm>
              <a:off x="6522646" y="2008296"/>
              <a:ext cx="703127" cy="691776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 sz="1400"/>
            </a:p>
          </p:txBody>
        </p:sp>
        <p:sp>
          <p:nvSpPr>
            <p:cNvPr id="48" name="箭头: 下 47">
              <a:extLst>
                <a:ext uri="{FF2B5EF4-FFF2-40B4-BE49-F238E27FC236}">
                  <a16:creationId xmlns:a16="http://schemas.microsoft.com/office/drawing/2014/main" id="{57DB3E68-A005-2511-4256-9C4CD096EB73}"/>
                </a:ext>
              </a:extLst>
            </p:cNvPr>
            <p:cNvSpPr/>
            <p:nvPr/>
          </p:nvSpPr>
          <p:spPr>
            <a:xfrm flipV="1">
              <a:off x="4592911" y="3872612"/>
              <a:ext cx="714003" cy="507217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 sz="1400"/>
            </a:p>
          </p:txBody>
        </p:sp>
        <p:sp>
          <p:nvSpPr>
            <p:cNvPr id="49" name="箭头: 下 48">
              <a:extLst>
                <a:ext uri="{FF2B5EF4-FFF2-40B4-BE49-F238E27FC236}">
                  <a16:creationId xmlns:a16="http://schemas.microsoft.com/office/drawing/2014/main" id="{11AE8B7C-1593-7C85-B700-94C06793303B}"/>
                </a:ext>
              </a:extLst>
            </p:cNvPr>
            <p:cNvSpPr/>
            <p:nvPr/>
          </p:nvSpPr>
          <p:spPr>
            <a:xfrm>
              <a:off x="8318285" y="3115472"/>
              <a:ext cx="714003" cy="1264357"/>
            </a:xfrm>
            <a:prstGeom prst="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 sz="14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48719BD-4AE1-1652-01DC-144984148C61}"/>
                </a:ext>
              </a:extLst>
            </p:cNvPr>
            <p:cNvSpPr txBox="1"/>
            <p:nvPr/>
          </p:nvSpPr>
          <p:spPr>
            <a:xfrm>
              <a:off x="8891034" y="3047504"/>
              <a:ext cx="621986" cy="51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altLang="zh-SG" sz="2400" b="1" dirty="0"/>
                <a:t>No</a:t>
              </a:r>
              <a:endParaRPr lang="zh-SG" altLang="en-US" sz="2400" b="1" dirty="0"/>
            </a:p>
          </p:txBody>
        </p:sp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822DD916-DB42-1AB2-8EB3-B681742590FF}"/>
                </a:ext>
              </a:extLst>
            </p:cNvPr>
            <p:cNvSpPr/>
            <p:nvPr/>
          </p:nvSpPr>
          <p:spPr>
            <a:xfrm>
              <a:off x="10124801" y="2015077"/>
              <a:ext cx="1000912" cy="691776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 sz="140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8C611EB-DFB4-11D9-FE05-52E32C41D26D}"/>
                </a:ext>
              </a:extLst>
            </p:cNvPr>
            <p:cNvSpPr txBox="1"/>
            <p:nvPr/>
          </p:nvSpPr>
          <p:spPr>
            <a:xfrm>
              <a:off x="9969806" y="1690659"/>
              <a:ext cx="789390" cy="511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altLang="zh-SG" sz="2400" b="1" dirty="0"/>
                <a:t>Yes!</a:t>
              </a:r>
              <a:endParaRPr lang="zh-SG" altLang="en-US" sz="2400" b="1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C97E706-E4A9-13D3-B689-445F77F57F57}"/>
                </a:ext>
              </a:extLst>
            </p:cNvPr>
            <p:cNvGrpSpPr/>
            <p:nvPr/>
          </p:nvGrpSpPr>
          <p:grpSpPr>
            <a:xfrm>
              <a:off x="11218568" y="1547947"/>
              <a:ext cx="1750999" cy="1578528"/>
              <a:chOff x="11186156" y="1636390"/>
              <a:chExt cx="1750999" cy="1578528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C99744E5-B680-60F9-B39F-61814702F34B}"/>
                  </a:ext>
                </a:extLst>
              </p:cNvPr>
              <p:cNvSpPr/>
              <p:nvPr/>
            </p:nvSpPr>
            <p:spPr>
              <a:xfrm>
                <a:off x="11186156" y="1636390"/>
                <a:ext cx="1750999" cy="157852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 sz="140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5149388-4CDA-DF46-28B5-543F2A5676FA}"/>
                  </a:ext>
                </a:extLst>
              </p:cNvPr>
              <p:cNvSpPr txBox="1"/>
              <p:nvPr/>
            </p:nvSpPr>
            <p:spPr>
              <a:xfrm>
                <a:off x="11377148" y="2536609"/>
                <a:ext cx="1406171" cy="443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SG" sz="2000" b="1" dirty="0"/>
                  <a:t>Final Data</a:t>
                </a:r>
                <a:endParaRPr lang="zh-SG" altLang="en-US" sz="2000" b="1" dirty="0"/>
              </a:p>
            </p:txBody>
          </p:sp>
          <p:pic>
            <p:nvPicPr>
              <p:cNvPr id="54" name="图形 53">
                <a:extLst>
                  <a:ext uri="{FF2B5EF4-FFF2-40B4-BE49-F238E27FC236}">
                    <a16:creationId xmlns:a16="http://schemas.microsoft.com/office/drawing/2014/main" id="{576A5DAD-A518-EB1A-2AA4-118A214CA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1588010" y="1759605"/>
                <a:ext cx="947295" cy="9472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880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</TotalTime>
  <Words>28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#PU FANYI#</dc:creator>
  <cp:lastModifiedBy>#PU FANYI#</cp:lastModifiedBy>
  <cp:revision>3</cp:revision>
  <dcterms:created xsi:type="dcterms:W3CDTF">2024-04-13T18:38:13Z</dcterms:created>
  <dcterms:modified xsi:type="dcterms:W3CDTF">2024-04-14T04:19:10Z</dcterms:modified>
</cp:coreProperties>
</file>