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1296035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43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01553"/>
            <a:ext cx="9720263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214319"/>
            <a:ext cx="9720263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116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8751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25823"/>
            <a:ext cx="2794575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25823"/>
            <a:ext cx="8221722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6469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464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525704"/>
            <a:ext cx="11178302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095459"/>
            <a:ext cx="11178302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238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629117"/>
            <a:ext cx="5508149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629117"/>
            <a:ext cx="5508149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384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25824"/>
            <a:ext cx="11178302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00205"/>
            <a:ext cx="548283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235432"/>
            <a:ext cx="5482835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00205"/>
            <a:ext cx="550983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235432"/>
            <a:ext cx="5509837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3436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3875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683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07988"/>
            <a:ext cx="4180050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881140"/>
            <a:ext cx="656117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835944"/>
            <a:ext cx="4180050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239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07988"/>
            <a:ext cx="4180050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881140"/>
            <a:ext cx="656117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835944"/>
            <a:ext cx="4180050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5005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25824"/>
            <a:ext cx="1117830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629117"/>
            <a:ext cx="1117830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5672161"/>
            <a:ext cx="291607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5672161"/>
            <a:ext cx="437411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5672161"/>
            <a:ext cx="291607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093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5F286D4D-1D2D-2C53-3D25-3CFD0E65DDFA}"/>
              </a:ext>
            </a:extLst>
          </p:cNvPr>
          <p:cNvGrpSpPr/>
          <p:nvPr/>
        </p:nvGrpSpPr>
        <p:grpSpPr>
          <a:xfrm>
            <a:off x="170058" y="268525"/>
            <a:ext cx="12620233" cy="5582762"/>
            <a:chOff x="-1524210" y="-1235734"/>
            <a:chExt cx="12620233" cy="5582761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4DBE64E5-5756-1448-85DA-598A349D9874}"/>
                </a:ext>
              </a:extLst>
            </p:cNvPr>
            <p:cNvSpPr/>
            <p:nvPr/>
          </p:nvSpPr>
          <p:spPr>
            <a:xfrm>
              <a:off x="898210" y="1288977"/>
              <a:ext cx="623733" cy="623799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sz="1400"/>
            </a:p>
          </p:txBody>
        </p:sp>
        <p:sp>
          <p:nvSpPr>
            <p:cNvPr id="32" name="流程图: 决策 31">
              <a:extLst>
                <a:ext uri="{FF2B5EF4-FFF2-40B4-BE49-F238E27FC236}">
                  <a16:creationId xmlns:a16="http://schemas.microsoft.com/office/drawing/2014/main" id="{4700644E-58A9-8C0F-7BB4-179A507AC04D}"/>
                </a:ext>
              </a:extLst>
            </p:cNvPr>
            <p:cNvSpPr/>
            <p:nvPr/>
          </p:nvSpPr>
          <p:spPr>
            <a:xfrm>
              <a:off x="5311745" y="1019112"/>
              <a:ext cx="2406943" cy="1115601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sz="2400" b="1" dirty="0">
                  <a:solidFill>
                    <a:schemeClr val="tx1"/>
                  </a:solidFill>
                </a:rPr>
                <a:t>Normal?</a:t>
              </a:r>
              <a:endParaRPr lang="zh-SG" alt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C2863C1-89E0-09F2-391C-0BEF9CF1C3EF}"/>
                </a:ext>
              </a:extLst>
            </p:cNvPr>
            <p:cNvGrpSpPr/>
            <p:nvPr/>
          </p:nvGrpSpPr>
          <p:grpSpPr>
            <a:xfrm>
              <a:off x="-1524210" y="159578"/>
              <a:ext cx="2292507" cy="2763549"/>
              <a:chOff x="119529" y="957465"/>
              <a:chExt cx="2584315" cy="3064700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B4C25017-204D-CDBC-8ED2-8A573DD16B37}"/>
                  </a:ext>
                </a:extLst>
              </p:cNvPr>
              <p:cNvSpPr/>
              <p:nvPr/>
            </p:nvSpPr>
            <p:spPr>
              <a:xfrm>
                <a:off x="119529" y="957465"/>
                <a:ext cx="2584315" cy="30647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EC4073A-8EE2-11F4-DED3-1EAE18E81C32}"/>
                  </a:ext>
                </a:extLst>
              </p:cNvPr>
              <p:cNvGrpSpPr/>
              <p:nvPr/>
            </p:nvGrpSpPr>
            <p:grpSpPr>
              <a:xfrm>
                <a:off x="368790" y="2093026"/>
                <a:ext cx="2085789" cy="752907"/>
                <a:chOff x="1225175" y="1984317"/>
                <a:chExt cx="2085789" cy="752907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12EBEF53-6BBE-E39C-CC59-4E901756E31A}"/>
                    </a:ext>
                  </a:extLst>
                </p:cNvPr>
                <p:cNvSpPr/>
                <p:nvPr/>
              </p:nvSpPr>
              <p:spPr>
                <a:xfrm>
                  <a:off x="1225175" y="1984317"/>
                  <a:ext cx="2085789" cy="75290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SG" altLang="en-US" sz="1400" dirty="0"/>
                </a:p>
              </p:txBody>
            </p:sp>
            <p:pic>
              <p:nvPicPr>
                <p:cNvPr id="5" name="图形 4">
                  <a:extLst>
                    <a:ext uri="{FF2B5EF4-FFF2-40B4-BE49-F238E27FC236}">
                      <a16:creationId xmlns:a16="http://schemas.microsoft.com/office/drawing/2014/main" id="{AD6BFA48-847E-D5F3-0D0A-B335D4E11B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4941" y="2101228"/>
                  <a:ext cx="593606" cy="519084"/>
                </a:xfrm>
                <a:prstGeom prst="rect">
                  <a:avLst/>
                </a:prstGeom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D007CA3-12F7-1FE2-AA17-F46AF4860AA4}"/>
                    </a:ext>
                  </a:extLst>
                </p:cNvPr>
                <p:cNvSpPr txBox="1"/>
                <p:nvPr/>
              </p:nvSpPr>
              <p:spPr>
                <a:xfrm>
                  <a:off x="1922673" y="2167700"/>
                  <a:ext cx="1311988" cy="409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SG" b="1" dirty="0"/>
                    <a:t>Histogram</a:t>
                  </a:r>
                  <a:endParaRPr lang="zh-SG" altLang="en-US" b="1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AA639D5-145B-6B2A-8627-0B620F5B5F04}"/>
                  </a:ext>
                </a:extLst>
              </p:cNvPr>
              <p:cNvGrpSpPr/>
              <p:nvPr/>
            </p:nvGrpSpPr>
            <p:grpSpPr>
              <a:xfrm>
                <a:off x="368789" y="2943283"/>
                <a:ext cx="2085789" cy="752907"/>
                <a:chOff x="1225175" y="3367870"/>
                <a:chExt cx="2085789" cy="752907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12BECDCE-6761-50AE-9293-8EFE41B820E7}"/>
                    </a:ext>
                  </a:extLst>
                </p:cNvPr>
                <p:cNvSpPr/>
                <p:nvPr/>
              </p:nvSpPr>
              <p:spPr>
                <a:xfrm>
                  <a:off x="1225175" y="3367870"/>
                  <a:ext cx="2085789" cy="75290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SG" altLang="en-US" sz="1400" dirty="0"/>
                </a:p>
              </p:txBody>
            </p:sp>
            <p:pic>
              <p:nvPicPr>
                <p:cNvPr id="10" name="图形 9">
                  <a:extLst>
                    <a:ext uri="{FF2B5EF4-FFF2-40B4-BE49-F238E27FC236}">
                      <a16:creationId xmlns:a16="http://schemas.microsoft.com/office/drawing/2014/main" id="{9534DA9A-E84E-A828-C3E7-14CB356CC1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6164" y="3511235"/>
                  <a:ext cx="450776" cy="450776"/>
                </a:xfrm>
                <a:prstGeom prst="rect">
                  <a:avLst/>
                </a:prstGeom>
              </p:spPr>
            </p:pic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F963F3D-6708-DC9F-8062-B9265621B145}"/>
                    </a:ext>
                  </a:extLst>
                </p:cNvPr>
                <p:cNvSpPr txBox="1"/>
                <p:nvPr/>
              </p:nvSpPr>
              <p:spPr>
                <a:xfrm>
                  <a:off x="2040760" y="3514392"/>
                  <a:ext cx="1039630" cy="409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SG" b="1" dirty="0"/>
                    <a:t>Boxplot</a:t>
                  </a:r>
                  <a:endParaRPr lang="zh-SG" altLang="en-US" b="1" dirty="0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976794-17CA-F3AF-E98C-6CF1D6E75C1D}"/>
                  </a:ext>
                </a:extLst>
              </p:cNvPr>
              <p:cNvSpPr txBox="1"/>
              <p:nvPr/>
            </p:nvSpPr>
            <p:spPr>
              <a:xfrm>
                <a:off x="488556" y="1161194"/>
                <a:ext cx="1911968" cy="785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Data Visualization</a:t>
                </a:r>
                <a:endParaRPr lang="zh-SG" altLang="en-US" sz="2000" b="1" dirty="0"/>
              </a:p>
            </p:txBody>
          </p:sp>
        </p:grp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C29D0414-B80F-FA23-EB85-1106FDEB7B8F}"/>
                </a:ext>
              </a:extLst>
            </p:cNvPr>
            <p:cNvSpPr/>
            <p:nvPr/>
          </p:nvSpPr>
          <p:spPr>
            <a:xfrm>
              <a:off x="4647509" y="1265014"/>
              <a:ext cx="623733" cy="623799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sz="14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48719BD-4AE1-1652-01DC-144984148C61}"/>
                </a:ext>
              </a:extLst>
            </p:cNvPr>
            <p:cNvSpPr txBox="1"/>
            <p:nvPr/>
          </p:nvSpPr>
          <p:spPr>
            <a:xfrm>
              <a:off x="7718688" y="2238672"/>
              <a:ext cx="652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SG" sz="2400" b="1" dirty="0"/>
                <a:t>No!</a:t>
              </a:r>
              <a:endParaRPr lang="zh-SG" altLang="en-US" sz="2400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8C611EB-DFB4-11D9-FE05-52E32C41D26D}"/>
                </a:ext>
              </a:extLst>
            </p:cNvPr>
            <p:cNvSpPr txBox="1"/>
            <p:nvPr/>
          </p:nvSpPr>
          <p:spPr>
            <a:xfrm>
              <a:off x="7682315" y="589018"/>
              <a:ext cx="70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SG" sz="2400" b="1" dirty="0"/>
                <a:t>Yes!</a:t>
              </a:r>
              <a:endParaRPr lang="zh-SG" altLang="en-US" sz="2400" b="1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0E427D4-B487-EDEE-B7E8-239A0FE7DCB6}"/>
                </a:ext>
              </a:extLst>
            </p:cNvPr>
            <p:cNvGrpSpPr/>
            <p:nvPr/>
          </p:nvGrpSpPr>
          <p:grpSpPr>
            <a:xfrm>
              <a:off x="1623484" y="-252755"/>
              <a:ext cx="2783752" cy="3589714"/>
              <a:chOff x="1660971" y="148154"/>
              <a:chExt cx="2783752" cy="3589714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1C85026-CC9F-561E-B021-62158EFAECD4}"/>
                  </a:ext>
                </a:extLst>
              </p:cNvPr>
              <p:cNvSpPr/>
              <p:nvPr/>
            </p:nvSpPr>
            <p:spPr>
              <a:xfrm>
                <a:off x="1660971" y="148154"/>
                <a:ext cx="2783752" cy="358971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150E9376-C7E4-7CED-E99F-1671DE7A4E68}"/>
                  </a:ext>
                </a:extLst>
              </p:cNvPr>
              <p:cNvSpPr/>
              <p:nvPr/>
            </p:nvSpPr>
            <p:spPr>
              <a:xfrm>
                <a:off x="1865755" y="1169085"/>
                <a:ext cx="2444304" cy="67892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77A6C8-EE6A-E8A5-8D25-B70D6957D2E6}"/>
                  </a:ext>
                </a:extLst>
              </p:cNvPr>
              <p:cNvSpPr txBox="1"/>
              <p:nvPr/>
            </p:nvSpPr>
            <p:spPr>
              <a:xfrm>
                <a:off x="2721973" y="1342782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SG" b="1" dirty="0"/>
                  <a:t>Normal Fit</a:t>
                </a:r>
                <a:endParaRPr lang="zh-SG" altLang="en-US" b="1" dirty="0"/>
              </a:p>
            </p:txBody>
          </p:sp>
          <p:pic>
            <p:nvPicPr>
              <p:cNvPr id="23" name="图形 22">
                <a:extLst>
                  <a:ext uri="{FF2B5EF4-FFF2-40B4-BE49-F238E27FC236}">
                    <a16:creationId xmlns:a16="http://schemas.microsoft.com/office/drawing/2014/main" id="{86AEF8E5-9A55-736F-A780-67915CD1B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30494" y="1325708"/>
                <a:ext cx="359735" cy="365676"/>
              </a:xfrm>
              <a:prstGeom prst="rect">
                <a:avLst/>
              </a:prstGeom>
            </p:spPr>
          </p:pic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AB287B6D-7B57-A88A-D30C-168BE1E2CF48}"/>
                  </a:ext>
                </a:extLst>
              </p:cNvPr>
              <p:cNvSpPr/>
              <p:nvPr/>
            </p:nvSpPr>
            <p:spPr>
              <a:xfrm>
                <a:off x="1865754" y="1938838"/>
                <a:ext cx="2444305" cy="67892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F1DB939-D90F-C478-E2C4-86FCA4774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30494" y="2120724"/>
                <a:ext cx="361341" cy="367308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A35BA33-6BF5-CA7D-959C-C640C3C1C506}"/>
                  </a:ext>
                </a:extLst>
              </p:cNvPr>
              <p:cNvSpPr txBox="1"/>
              <p:nvPr/>
            </p:nvSpPr>
            <p:spPr>
              <a:xfrm>
                <a:off x="2815470" y="2105055"/>
                <a:ext cx="938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SG" b="1" dirty="0"/>
                  <a:t>QQ Plot</a:t>
                </a:r>
                <a:endParaRPr lang="zh-SG" altLang="en-US" b="1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8FDFF42-7AE5-23A1-E1DC-1E721401CDA0}"/>
                  </a:ext>
                </a:extLst>
              </p:cNvPr>
              <p:cNvSpPr txBox="1"/>
              <p:nvPr/>
            </p:nvSpPr>
            <p:spPr>
              <a:xfrm>
                <a:off x="2162770" y="342797"/>
                <a:ext cx="18502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SG" sz="2000" b="1" dirty="0"/>
                  <a:t>Assessing Normality</a:t>
                </a:r>
                <a:endParaRPr lang="zh-SG" altLang="en-US" sz="2000" b="1" dirty="0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7FA6016-BFC9-A92C-5556-740FB561B822}"/>
                  </a:ext>
                </a:extLst>
              </p:cNvPr>
              <p:cNvSpPr/>
              <p:nvPr/>
            </p:nvSpPr>
            <p:spPr>
              <a:xfrm>
                <a:off x="1865755" y="2722615"/>
                <a:ext cx="2444306" cy="67892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C329FA-FEA7-8823-8547-3A885AC19032}"/>
                  </a:ext>
                </a:extLst>
              </p:cNvPr>
              <p:cNvSpPr txBox="1"/>
              <p:nvPr/>
            </p:nvSpPr>
            <p:spPr>
              <a:xfrm>
                <a:off x="2412333" y="2900165"/>
                <a:ext cx="1847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SG" b="1" dirty="0"/>
                  <a:t>Shapiro-Wilk Test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EC8D0EB8-DBE2-A26F-7BBF-B3B9159F623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526" y="2876125"/>
                    <a:ext cx="751744" cy="3970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SG" sz="9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SG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SG" sz="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SG" sz="900" b="1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  <m:sSub>
                                        <m:sSubPr>
                                          <m:ctrlP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SG" sz="9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SG" sz="900" b="1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altLang="zh-SG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SG" sz="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SG" sz="9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SG" sz="9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SG" sz="9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SG" altLang="en-US" sz="900" b="1" dirty="0"/>
                  </a:p>
                </p:txBody>
              </p:sp>
            </mc:Choice>
            <mc:Fallback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EC8D0EB8-DBE2-A26F-7BBF-B3B9159F6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526" y="2876125"/>
                    <a:ext cx="751744" cy="3970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813" b="-1538"/>
                    </a:stretch>
                  </a:blipFill>
                </p:spPr>
                <p:txBody>
                  <a:bodyPr/>
                  <a:lstStyle/>
                  <a:p>
                    <a:r>
                      <a:rPr lang="zh-SG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箭头: 圆角右 19">
              <a:extLst>
                <a:ext uri="{FF2B5EF4-FFF2-40B4-BE49-F238E27FC236}">
                  <a16:creationId xmlns:a16="http://schemas.microsoft.com/office/drawing/2014/main" id="{C5597BAF-8C08-C0A6-BA51-10A3158BC8FF}"/>
                </a:ext>
              </a:extLst>
            </p:cNvPr>
            <p:cNvSpPr/>
            <p:nvPr/>
          </p:nvSpPr>
          <p:spPr>
            <a:xfrm>
              <a:off x="7204831" y="79716"/>
              <a:ext cx="1553285" cy="1140116"/>
            </a:xfrm>
            <a:prstGeom prst="ben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头: 圆角右 21">
              <a:extLst>
                <a:ext uri="{FF2B5EF4-FFF2-40B4-BE49-F238E27FC236}">
                  <a16:creationId xmlns:a16="http://schemas.microsoft.com/office/drawing/2014/main" id="{51E9D981-641C-AC0E-DB2F-2A46758AFCA5}"/>
                </a:ext>
              </a:extLst>
            </p:cNvPr>
            <p:cNvSpPr/>
            <p:nvPr/>
          </p:nvSpPr>
          <p:spPr>
            <a:xfrm flipV="1">
              <a:off x="7204831" y="1984603"/>
              <a:ext cx="1553285" cy="1141200"/>
            </a:xfrm>
            <a:prstGeom prst="ben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>
                <a:solidFill>
                  <a:schemeClr val="tx1"/>
                </a:solidFill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0E12A9E-8EEE-D729-40B2-6746635981DB}"/>
                </a:ext>
              </a:extLst>
            </p:cNvPr>
            <p:cNvGrpSpPr/>
            <p:nvPr/>
          </p:nvGrpSpPr>
          <p:grpSpPr>
            <a:xfrm>
              <a:off x="9005966" y="-1235734"/>
              <a:ext cx="2090057" cy="2682833"/>
              <a:chOff x="9035143" y="-1045586"/>
              <a:chExt cx="2090057" cy="2682833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9F7BCE50-D0E6-5E9A-6064-826976D8C638}"/>
                  </a:ext>
                </a:extLst>
              </p:cNvPr>
              <p:cNvSpPr/>
              <p:nvPr/>
            </p:nvSpPr>
            <p:spPr>
              <a:xfrm>
                <a:off x="9035143" y="-1045586"/>
                <a:ext cx="2090057" cy="268283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5722141-5E95-1127-5A22-47A4F55E6A37}"/>
                  </a:ext>
                </a:extLst>
              </p:cNvPr>
              <p:cNvSpPr txBox="1"/>
              <p:nvPr/>
            </p:nvSpPr>
            <p:spPr>
              <a:xfrm>
                <a:off x="9151092" y="-871772"/>
                <a:ext cx="18502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SG" sz="2000" b="1" dirty="0"/>
                  <a:t>Parametric Tests</a:t>
                </a:r>
                <a:endParaRPr lang="zh-SG" altLang="en-US" sz="2000" b="1" dirty="0"/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60A423E3-49D4-4696-D7BC-AC235665609A}"/>
                  </a:ext>
                </a:extLst>
              </p:cNvPr>
              <p:cNvSpPr/>
              <p:nvPr/>
            </p:nvSpPr>
            <p:spPr>
              <a:xfrm>
                <a:off x="9223795" y="689197"/>
                <a:ext cx="1704866" cy="67892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E1AE646-CC6C-9860-DFEC-0CE74FF40C72}"/>
                  </a:ext>
                </a:extLst>
              </p:cNvPr>
              <p:cNvSpPr txBox="1"/>
              <p:nvPr/>
            </p:nvSpPr>
            <p:spPr>
              <a:xfrm>
                <a:off x="9910685" y="843907"/>
                <a:ext cx="697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SG" b="1" dirty="0"/>
                  <a:t>t-test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FA948EB7-D8E5-A887-9933-84475BEB8FE3}"/>
                      </a:ext>
                    </a:extLst>
                  </p:cNvPr>
                  <p:cNvSpPr txBox="1"/>
                  <p:nvPr/>
                </p:nvSpPr>
                <p:spPr>
                  <a:xfrm>
                    <a:off x="9264015" y="839924"/>
                    <a:ext cx="606448" cy="4213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SG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SG" sz="11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SG" sz="11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SG" sz="11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altLang="zh-SG" sz="1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SG" sz="11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SG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SG" sz="11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zh-SG" altLang="en-US" sz="1100" b="1" dirty="0"/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FA948EB7-D8E5-A887-9933-84475BEB8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4015" y="839924"/>
                    <a:ext cx="606448" cy="4213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797"/>
                    </a:stretch>
                  </a:blipFill>
                </p:spPr>
                <p:txBody>
                  <a:bodyPr/>
                  <a:lstStyle/>
                  <a:p>
                    <a:r>
                      <a:rPr lang="zh-SG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6F7AE62C-E69F-F5B8-3D6B-57DBA667C9D6}"/>
                  </a:ext>
                </a:extLst>
              </p:cNvPr>
              <p:cNvGrpSpPr/>
              <p:nvPr/>
            </p:nvGrpSpPr>
            <p:grpSpPr>
              <a:xfrm>
                <a:off x="9223795" y="-66048"/>
                <a:ext cx="1704866" cy="678923"/>
                <a:chOff x="9420334" y="1087290"/>
                <a:chExt cx="1704866" cy="678923"/>
              </a:xfrm>
            </p:grpSpPr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4B5603CD-CE0E-2ADA-9538-117E931071C6}"/>
                    </a:ext>
                  </a:extLst>
                </p:cNvPr>
                <p:cNvSpPr/>
                <p:nvPr/>
              </p:nvSpPr>
              <p:spPr>
                <a:xfrm>
                  <a:off x="9420334" y="1087290"/>
                  <a:ext cx="1704866" cy="678923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SG" altLang="en-US" sz="14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46A178F9-9B5F-AFC7-3CC9-14D2327BF1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9845" y="1198436"/>
                      <a:ext cx="371640" cy="4883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SG" altLang="zh-SG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SG" altLang="zh-SG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SG" sz="1100" b="1" i="1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SG" altLang="zh-SG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SG" altLang="zh-SG" sz="11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SG" altLang="zh-SG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altLang="zh-SG" sz="1100" b="1" i="1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SG" altLang="zh-SG" sz="11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SG" altLang="zh-SG" sz="11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den>
                            </m:f>
                          </m:oMath>
                        </m:oMathPara>
                      </a14:m>
                      <a:endParaRPr lang="zh-SG" altLang="en-US" sz="1100" b="1" dirty="0"/>
                    </a:p>
                  </p:txBody>
                </p:sp>
              </mc:Choice>
              <mc:Fallback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46A178F9-9B5F-AFC7-3CC9-14D2327BF1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9845" y="1198436"/>
                      <a:ext cx="371640" cy="48833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SG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6F09448-38E1-1BC7-F77B-878077308FB4}"/>
                    </a:ext>
                  </a:extLst>
                </p:cNvPr>
                <p:cNvSpPr txBox="1"/>
                <p:nvPr/>
              </p:nvSpPr>
              <p:spPr>
                <a:xfrm>
                  <a:off x="10050995" y="1244440"/>
                  <a:ext cx="722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SG" b="1" dirty="0"/>
                    <a:t>F-test</a:t>
                  </a:r>
                </a:p>
              </p:txBody>
            </p:sp>
          </p:grp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95E0771-CD9A-C244-A34D-DE7D2EAA6EE3}"/>
                </a:ext>
              </a:extLst>
            </p:cNvPr>
            <p:cNvGrpSpPr/>
            <p:nvPr/>
          </p:nvGrpSpPr>
          <p:grpSpPr>
            <a:xfrm>
              <a:off x="9005966" y="1842442"/>
              <a:ext cx="2090057" cy="2504585"/>
              <a:chOff x="9005966" y="1784386"/>
              <a:chExt cx="2090057" cy="2504585"/>
            </a:xfrm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D833F0AC-8958-FE4C-5330-1934B704CEC9}"/>
                  </a:ext>
                </a:extLst>
              </p:cNvPr>
              <p:cNvSpPr/>
              <p:nvPr/>
            </p:nvSpPr>
            <p:spPr>
              <a:xfrm>
                <a:off x="9005966" y="1784386"/>
                <a:ext cx="2090057" cy="250458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6259425-9040-342C-3E7F-CE205151D9ED}"/>
                  </a:ext>
                </a:extLst>
              </p:cNvPr>
              <p:cNvSpPr txBox="1"/>
              <p:nvPr/>
            </p:nvSpPr>
            <p:spPr>
              <a:xfrm>
                <a:off x="9121915" y="1958200"/>
                <a:ext cx="18502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SG" sz="2000" b="1" dirty="0"/>
                  <a:t>Nonparametric Tests</a:t>
                </a:r>
                <a:endParaRPr lang="zh-SG" altLang="en-US" sz="2000" b="1" dirty="0"/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24A8E3CB-9957-A5AB-55F4-58361A1A2399}"/>
                  </a:ext>
                </a:extLst>
              </p:cNvPr>
              <p:cNvSpPr/>
              <p:nvPr/>
            </p:nvSpPr>
            <p:spPr>
              <a:xfrm>
                <a:off x="9194618" y="2763924"/>
                <a:ext cx="1704866" cy="124292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79391AF-0A1E-261E-57A7-B5FCD84252A6}"/>
                  </a:ext>
                </a:extLst>
              </p:cNvPr>
              <p:cNvSpPr txBox="1"/>
              <p:nvPr/>
            </p:nvSpPr>
            <p:spPr>
              <a:xfrm>
                <a:off x="9496707" y="2923722"/>
                <a:ext cx="1074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SG" b="1" dirty="0"/>
                  <a:t>Wilcoxon Rank Sum 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0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</TotalTime>
  <Words>31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#PU FANYI#</dc:creator>
  <cp:lastModifiedBy>#PU FANYI#</cp:lastModifiedBy>
  <cp:revision>4</cp:revision>
  <dcterms:created xsi:type="dcterms:W3CDTF">2024-04-13T18:38:13Z</dcterms:created>
  <dcterms:modified xsi:type="dcterms:W3CDTF">2024-04-14T08:54:28Z</dcterms:modified>
</cp:coreProperties>
</file>