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9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7201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7398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8137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251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100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6419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485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790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57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2084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535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A505-A01D-4541-9B5E-C07AC5954CE9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4E8F-0005-4B31-AE81-9976F5E434F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51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10E0DAF9-F876-FD98-0170-5D55B6AC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493" b="26540"/>
          <a:stretch/>
        </p:blipFill>
        <p:spPr>
          <a:xfrm>
            <a:off x="-1413142" y="-89799"/>
            <a:ext cx="15196702" cy="48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1</cp:revision>
  <dcterms:created xsi:type="dcterms:W3CDTF">2024-02-12T13:43:02Z</dcterms:created>
  <dcterms:modified xsi:type="dcterms:W3CDTF">2024-02-12T16:21:56Z</dcterms:modified>
</cp:coreProperties>
</file>