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0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8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6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244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4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8C6BE3E-18CD-45E6-87F6-BD2C60677946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48EBEE6-EFF1-466C-B218-E88E504A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42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на клетчатом поле «Линеечки»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43968" y="6368094"/>
            <a:ext cx="3848032" cy="489906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одготовила Лавлинская Софья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19" y="813094"/>
            <a:ext cx="9784080" cy="150876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917115"/>
            <a:ext cx="9784080" cy="42062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Создание игры на подобии «3 </a:t>
            </a:r>
            <a:r>
              <a:rPr lang="ru-RU" sz="2800" dirty="0"/>
              <a:t>в ряд» с внесением некоторых коррективов. Эта игра простая, которая не требует большого количества </a:t>
            </a:r>
            <a:r>
              <a:rPr lang="ru-RU" sz="2800" dirty="0" smtClean="0"/>
              <a:t>времени.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59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43578" y="2965524"/>
            <a:ext cx="3707315" cy="18574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 Board</a:t>
            </a:r>
            <a:r>
              <a:rPr lang="ru-RU" dirty="0"/>
              <a:t>() – класс, </a:t>
            </a:r>
            <a:r>
              <a:rPr lang="ru-RU" dirty="0" smtClean="0"/>
              <a:t>методы которого отвечают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игрового клетчатого поля, определение координат клетки.</a:t>
            </a:r>
            <a:endParaRPr lang="ru-RU" dirty="0"/>
          </a:p>
        </p:txBody>
      </p:sp>
      <p:pic>
        <p:nvPicPr>
          <p:cNvPr id="1026" name="Picture 2" descr="https://yastatic.net/s3/lyceum/content/problems/pygame3/game-init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t="7490" r="2471" b="2629"/>
          <a:stretch/>
        </p:blipFill>
        <p:spPr bwMode="auto">
          <a:xfrm>
            <a:off x="6906662" y="2294965"/>
            <a:ext cx="3591008" cy="37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/>
          <p:cNvPicPr>
            <a:picLocks noChangeAspect="1"/>
          </p:cNvPicPr>
          <p:nvPr/>
        </p:nvPicPr>
        <p:blipFill rotWithShape="1">
          <a:blip r:embed="rId2"/>
          <a:srcRect t="6854"/>
          <a:stretch/>
        </p:blipFill>
        <p:spPr>
          <a:xfrm>
            <a:off x="1214261" y="1732740"/>
            <a:ext cx="3633370" cy="36461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606989" y="1732740"/>
            <a:ext cx="380103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 Line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ru-RU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– класс, в котором осуществляется </a:t>
            </a:r>
            <a:r>
              <a:rPr lang="ru-RU" sz="22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отрисовка</a:t>
            </a:r>
            <a:r>
              <a:rPr lang="ru-RU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шаров в клетках. Также в нём осуществляется проверка на </a:t>
            </a:r>
            <a:r>
              <a:rPr lang="en-US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в ряд</a:t>
            </a:r>
            <a:r>
              <a:rPr lang="en-US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2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подсчитывается кол-во удалений ряда. </a:t>
            </a:r>
            <a:r>
              <a:rPr lang="ru-RU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Содержит метод определяющий возможность перемещения выбранного шарика.</a:t>
            </a:r>
            <a:endParaRPr lang="ru-R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37" y="902740"/>
            <a:ext cx="9784080" cy="1508760"/>
          </a:xfrm>
        </p:spPr>
        <p:txBody>
          <a:bodyPr/>
          <a:lstStyle/>
          <a:p>
            <a:r>
              <a:rPr lang="ru-RU" dirty="0" smtClean="0"/>
              <a:t>Также использовались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0519" y="2750371"/>
            <a:ext cx="9784080" cy="274499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800" dirty="0" smtClean="0"/>
              <a:t>load</a:t>
            </a:r>
            <a:r>
              <a:rPr lang="ru-RU" sz="2800" dirty="0"/>
              <a:t>_</a:t>
            </a:r>
            <a:r>
              <a:rPr lang="en-US" sz="2800" dirty="0"/>
              <a:t>image</a:t>
            </a:r>
            <a:r>
              <a:rPr lang="ru-RU" sz="2800" dirty="0"/>
              <a:t> – загружает картинку из папки.</a:t>
            </a:r>
          </a:p>
          <a:p>
            <a:pPr lvl="0">
              <a:lnSpc>
                <a:spcPct val="100000"/>
              </a:lnSpc>
            </a:pPr>
            <a:r>
              <a:rPr lang="en-US" sz="2800" dirty="0" err="1" smtClean="0"/>
              <a:t>readfile</a:t>
            </a:r>
            <a:r>
              <a:rPr lang="ru-RU" sz="2800" dirty="0" smtClean="0"/>
              <a:t> </a:t>
            </a:r>
            <a:r>
              <a:rPr lang="ru-RU" sz="2800" dirty="0"/>
              <a:t>– открывает текстовый файл и выводит его.</a:t>
            </a:r>
          </a:p>
          <a:p>
            <a:pPr lvl="0">
              <a:lnSpc>
                <a:spcPct val="100000"/>
              </a:lnSpc>
            </a:pPr>
            <a:r>
              <a:rPr lang="en-US" sz="2800" dirty="0" smtClean="0"/>
              <a:t>load</a:t>
            </a:r>
            <a:r>
              <a:rPr lang="ru-RU" sz="2800" dirty="0"/>
              <a:t>_</a:t>
            </a:r>
            <a:r>
              <a:rPr lang="en-US" sz="2800" dirty="0"/>
              <a:t>music</a:t>
            </a:r>
            <a:r>
              <a:rPr lang="ru-RU" sz="2800" dirty="0"/>
              <a:t> – загружает музыку из папки.</a:t>
            </a:r>
          </a:p>
          <a:p>
            <a:pPr lvl="0">
              <a:lnSpc>
                <a:spcPct val="100000"/>
              </a:lnSpc>
            </a:pPr>
            <a:r>
              <a:rPr lang="en-US" sz="2800" dirty="0" smtClean="0"/>
              <a:t>congratulations</a:t>
            </a:r>
            <a:r>
              <a:rPr lang="ru-RU" sz="2800" dirty="0" smtClean="0"/>
              <a:t> </a:t>
            </a:r>
            <a:r>
              <a:rPr lang="ru-RU" sz="2800" dirty="0"/>
              <a:t>– </a:t>
            </a:r>
            <a:r>
              <a:rPr lang="ru-RU" sz="2800" dirty="0" smtClean="0"/>
              <a:t>оповещает игрока в случае победы или поражения.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68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19" y="822058"/>
            <a:ext cx="9784080" cy="1508760"/>
          </a:xfrm>
        </p:spPr>
        <p:txBody>
          <a:bodyPr/>
          <a:lstStyle/>
          <a:p>
            <a:r>
              <a:rPr lang="ru-RU" dirty="0" smtClean="0"/>
              <a:t>Доработки и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997797"/>
            <a:ext cx="10038822" cy="2963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Реализовать </a:t>
            </a:r>
            <a:r>
              <a:rPr lang="ru-RU" sz="2800" dirty="0" err="1" smtClean="0"/>
              <a:t>иморт</a:t>
            </a:r>
            <a:r>
              <a:rPr lang="ru-RU" sz="2800" dirty="0" smtClean="0"/>
              <a:t> из файла первоначального расположения шариков на поле</a:t>
            </a:r>
            <a:r>
              <a:rPr lang="en-US" sz="2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Отладить расстановку шариков</a:t>
            </a:r>
            <a:r>
              <a:rPr lang="en-US" sz="2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ru-RU" sz="2800" dirty="0" smtClean="0"/>
              <a:t>Упростить код в некоторых частях (по причине – костыли).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957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Полосы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Полосы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60</TotalTime>
  <Words>167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Wingdings</vt:lpstr>
      <vt:lpstr>Полосы</vt:lpstr>
      <vt:lpstr>Игра на клетчатом поле «Линеечки»</vt:lpstr>
      <vt:lpstr>Идея ПРОЕКТА</vt:lpstr>
      <vt:lpstr>Описание реализации</vt:lpstr>
      <vt:lpstr>Презентация PowerPoint</vt:lpstr>
      <vt:lpstr>Также использовались функции</vt:lpstr>
      <vt:lpstr>Доработки и развитие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«Линеечки»</dc:title>
  <dc:creator>Софья Лавлинская</dc:creator>
  <cp:lastModifiedBy>Софья Лавлинская</cp:lastModifiedBy>
  <cp:revision>10</cp:revision>
  <dcterms:created xsi:type="dcterms:W3CDTF">2021-02-19T14:21:37Z</dcterms:created>
  <dcterms:modified xsi:type="dcterms:W3CDTF">2021-02-19T15:21:48Z</dcterms:modified>
</cp:coreProperties>
</file>