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1" r:id="rId4"/>
    <p:sldId id="264" r:id="rId5"/>
    <p:sldId id="265" r:id="rId6"/>
    <p:sldId id="269" r:id="rId7"/>
    <p:sldId id="270" r:id="rId8"/>
    <p:sldId id="263" r:id="rId9"/>
    <p:sldId id="266" r:id="rId10"/>
    <p:sldId id="267" r:id="rId11"/>
    <p:sldId id="268" r:id="rId12"/>
    <p:sldId id="259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AB3EE-AA71-4331-9D14-8AE9F8BF68A6}" type="datetimeFigureOut">
              <a:rPr lang="pt-PT" smtClean="0"/>
              <a:t>24-10-2015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20407-AE28-46A9-8F17-B325F04FB94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4213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20407-AE28-46A9-8F17-B325F04FB944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5502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17-10-2015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O Outro Lado BSidesSP ed 12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FE25-7B7C-43B0-8D11-AFAD3D2502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09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17-10-2015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O Outro Lado BSidesSP ed 12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FE25-7B7C-43B0-8D11-AFAD3D2502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35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17-10-2015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O Outro Lado BSidesSP ed 12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FE25-7B7C-43B0-8D11-AFAD3D2502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389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17-10-2015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O Outro Lado BSidesSP ed 12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FE25-7B7C-43B0-8D11-AFAD3D2502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320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17-10-2015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O Outro Lado BSidesSP ed 12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FE25-7B7C-43B0-8D11-AFAD3D2502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804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17-10-2015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O Outro Lado BSidesSP ed 12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FE25-7B7C-43B0-8D11-AFAD3D2502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412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17-10-2015</a:t>
            </a:r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O Outro Lado BSidesSP ed 12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FE25-7B7C-43B0-8D11-AFAD3D2502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785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17-10-2015</a:t>
            </a:r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O Outro Lado BSidesSP ed 12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FE25-7B7C-43B0-8D11-AFAD3D2502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568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17-10-2015</a:t>
            </a:r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O Outro Lado BSidesSP ed 12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FE25-7B7C-43B0-8D11-AFAD3D2502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784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17-10-2015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O Outro Lado BSidesSP ed 12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FE25-7B7C-43B0-8D11-AFAD3D2502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237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17-10-2015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O Outro Lado BSidesSP ed 12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FE25-7B7C-43B0-8D11-AFAD3D2502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735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smtClean="0"/>
              <a:t>17-10-2015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smtClean="0"/>
              <a:t>O Outro Lado BSidesSP ed 12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EFE25-7B7C-43B0-8D11-AFAD3D2502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159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nbrunoeillia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Eilliar" TargetMode="External"/><Relationship Id="rId4" Type="http://schemas.openxmlformats.org/officeDocument/2006/relationships/hyperlink" Target="http://control-aut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6XkH84JYjU" TargetMode="External"/><Relationship Id="rId2" Type="http://schemas.openxmlformats.org/officeDocument/2006/relationships/hyperlink" Target="https://github.com/Eilliar/ComputerVis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BBwEF6WBUQ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ontrol-au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tylab.com/tech/2014/04/first-look-how-googles-self-driving-car-handles-city-streets/8977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doc/tutorials/tutorials.html" TargetMode="External"/><Relationship Id="rId2" Type="http://schemas.openxmlformats.org/officeDocument/2006/relationships/hyperlink" Target="http://opencv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hyperlink" Target="http://docs.opencv.org/doc/tutorials/introduction/table_of_content_introduction/table_of_content_introduction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Visão Computacional com OpenCV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/>
              <a:t>Bruno Godoi Eilliar</a:t>
            </a:r>
          </a:p>
          <a:p>
            <a:r>
              <a:rPr lang="pt-PT" dirty="0" smtClean="0">
                <a:hlinkClick r:id="rId3"/>
              </a:rPr>
              <a:t>enbrunoeilliar@gmail.com</a:t>
            </a:r>
            <a:endParaRPr lang="pt-PT" dirty="0" smtClean="0"/>
          </a:p>
          <a:p>
            <a:r>
              <a:rPr lang="pt-PT" dirty="0" smtClean="0">
                <a:hlinkClick r:id="rId4"/>
              </a:rPr>
              <a:t>http://control-aut.com/</a:t>
            </a:r>
            <a:endParaRPr lang="pt-PT" dirty="0" smtClean="0"/>
          </a:p>
          <a:p>
            <a:r>
              <a:rPr lang="pt-PT" dirty="0">
                <a:hlinkClick r:id="rId5"/>
              </a:rPr>
              <a:t>https://</a:t>
            </a:r>
            <a:r>
              <a:rPr lang="pt-PT" dirty="0" smtClean="0">
                <a:hlinkClick r:id="rId5"/>
              </a:rPr>
              <a:t>github.com/Eilliar</a:t>
            </a:r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17-10-2015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O Outro Lado BSidesSP ed 12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997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281906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/>
                </a:solidFill>
              </a:rPr>
              <a:t>Imagem Digital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17-10-2015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O Outro Lado BSidesSP ed 12</a:t>
            </a:r>
            <a:endParaRPr lang="pt-PT"/>
          </a:p>
        </p:txBody>
      </p:sp>
      <p:pic>
        <p:nvPicPr>
          <p:cNvPr id="5122" name="Picture 2" descr="http://www.originlab.com/www/products/images/ChannelSplit_Merg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029" y="1313586"/>
            <a:ext cx="4953942" cy="486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8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281906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/>
                </a:solidFill>
              </a:rPr>
              <a:t>Imagem Digital</a:t>
            </a: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530236"/>
            <a:ext cx="6191639" cy="430722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17-10-2015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O Outro Lado BSidesSP ed 12</a:t>
            </a:r>
            <a:endParaRPr lang="pt-PT"/>
          </a:p>
        </p:txBody>
      </p:sp>
      <p:pic>
        <p:nvPicPr>
          <p:cNvPr id="7" name="Picture 6" descr="OReilly-LearningOpenCV.pdf - Adobe Read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15" t="46670" r="26911" b="20943"/>
          <a:stretch/>
        </p:blipFill>
        <p:spPr>
          <a:xfrm>
            <a:off x="6515488" y="798994"/>
            <a:ext cx="5371712" cy="353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5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281906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/>
                </a:solidFill>
              </a:rPr>
              <a:t>Exemplos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hlinkClick r:id="rId2"/>
              </a:rPr>
              <a:t>https://github.com/Eilliar/ComputerVision</a:t>
            </a:r>
            <a:endParaRPr lang="pt-PT" dirty="0" smtClean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 smtClean="0"/>
              <a:t>Aplicando em Robótica Móvel:</a:t>
            </a:r>
          </a:p>
          <a:p>
            <a:pPr marL="0" indent="0">
              <a:buNone/>
            </a:pPr>
            <a:r>
              <a:rPr lang="pt-PT" dirty="0" smtClean="0">
                <a:hlinkClick r:id="rId3"/>
              </a:rPr>
              <a:t>https://www.youtube.com/watch?v=O6XkH84JYjU</a:t>
            </a:r>
            <a:endParaRPr lang="pt-PT" dirty="0" smtClean="0"/>
          </a:p>
          <a:p>
            <a:pPr marL="0" indent="0">
              <a:buNone/>
            </a:pPr>
            <a:r>
              <a:rPr lang="pt-PT" dirty="0" smtClean="0">
                <a:hlinkClick r:id="rId4"/>
              </a:rPr>
              <a:t>https://www.youtube.com/watch?v=BBwEF6WBUQs</a:t>
            </a:r>
            <a:endParaRPr lang="pt-PT" dirty="0" smtClean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17-10-2015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O Outro Lado BSidesSP ed 12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339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1281906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/>
                </a:solidFill>
              </a:rPr>
              <a:t>Apresentação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smtClean="0"/>
              <a:t>Engenheiro de Controle e Automação - IFSP	</a:t>
            </a:r>
          </a:p>
          <a:p>
            <a:pPr marL="0" indent="0">
              <a:buNone/>
            </a:pPr>
            <a:r>
              <a:rPr lang="pt-PT" dirty="0"/>
              <a:t>Mestrando Automação e Controle de Processos – IFSP</a:t>
            </a:r>
          </a:p>
          <a:p>
            <a:pPr marL="0" indent="0">
              <a:buNone/>
            </a:pPr>
            <a:r>
              <a:rPr lang="pt-PT" dirty="0" smtClean="0"/>
              <a:t>Mestrando em Robótica em Portugal - UMinho</a:t>
            </a:r>
          </a:p>
          <a:p>
            <a:pPr marL="0" indent="0">
              <a:buNone/>
            </a:pPr>
            <a:r>
              <a:rPr lang="pt-PT" dirty="0" smtClean="0"/>
              <a:t>Blog: </a:t>
            </a:r>
            <a:r>
              <a:rPr lang="pt-PT" dirty="0" smtClean="0">
                <a:hlinkClick r:id="rId2"/>
              </a:rPr>
              <a:t>control-aut.com</a:t>
            </a:r>
            <a:endParaRPr lang="pt-PT" dirty="0" smtClean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17-10-2015</a:t>
            </a:r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46" y="1825625"/>
            <a:ext cx="2779901" cy="15854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753" y="3753793"/>
            <a:ext cx="2128938" cy="1891265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 rot="15620680" flipV="1">
            <a:off x="6324803" y="3364391"/>
            <a:ext cx="1454280" cy="1863003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446" y="3939607"/>
            <a:ext cx="2069047" cy="24587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11503" y="3834227"/>
            <a:ext cx="1444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Sorry, I am </a:t>
            </a:r>
          </a:p>
          <a:p>
            <a:r>
              <a:rPr lang="pt-PT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not a web developer!</a:t>
            </a:r>
            <a:endParaRPr lang="pt-PT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O Outro Lado BSidesSP ed 12</a:t>
            </a:r>
            <a:endParaRPr lang="pt-PT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73" y="4001294"/>
            <a:ext cx="22574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0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1281906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/>
                </a:solidFill>
              </a:rPr>
              <a:t>Algumas definições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17-10-2015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O Outro Lado BSidesSP ed 12</a:t>
            </a:r>
            <a:endParaRPr lang="pt-PT"/>
          </a:p>
        </p:txBody>
      </p:sp>
      <p:sp>
        <p:nvSpPr>
          <p:cNvPr id="6" name="Oval 5"/>
          <p:cNvSpPr/>
          <p:nvPr/>
        </p:nvSpPr>
        <p:spPr>
          <a:xfrm>
            <a:off x="5004707" y="2032907"/>
            <a:ext cx="1894114" cy="19512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TextBox 6"/>
          <p:cNvSpPr txBox="1"/>
          <p:nvPr/>
        </p:nvSpPr>
        <p:spPr>
          <a:xfrm>
            <a:off x="5221060" y="2685373"/>
            <a:ext cx="146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/>
              <a:t>Computação Gráfica</a:t>
            </a:r>
            <a:endParaRPr lang="pt-PT" b="1" dirty="0"/>
          </a:p>
        </p:txBody>
      </p:sp>
      <p:sp>
        <p:nvSpPr>
          <p:cNvPr id="8" name="Oval 7"/>
          <p:cNvSpPr/>
          <p:nvPr/>
        </p:nvSpPr>
        <p:spPr>
          <a:xfrm>
            <a:off x="5716361" y="3187926"/>
            <a:ext cx="1894114" cy="19512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extBox 8"/>
          <p:cNvSpPr txBox="1"/>
          <p:nvPr/>
        </p:nvSpPr>
        <p:spPr>
          <a:xfrm>
            <a:off x="5874204" y="3840392"/>
            <a:ext cx="165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/>
              <a:t>Processamento de Imagem</a:t>
            </a:r>
            <a:endParaRPr lang="pt-PT" b="1" dirty="0"/>
          </a:p>
        </p:txBody>
      </p:sp>
      <p:sp>
        <p:nvSpPr>
          <p:cNvPr id="10" name="Oval 9"/>
          <p:cNvSpPr/>
          <p:nvPr/>
        </p:nvSpPr>
        <p:spPr>
          <a:xfrm>
            <a:off x="4038600" y="3215821"/>
            <a:ext cx="1894114" cy="195126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extBox 10"/>
          <p:cNvSpPr txBox="1"/>
          <p:nvPr/>
        </p:nvSpPr>
        <p:spPr>
          <a:xfrm>
            <a:off x="4121605" y="3795942"/>
            <a:ext cx="1673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/>
              <a:t>Visão Computacional</a:t>
            </a:r>
            <a:endParaRPr lang="pt-PT" b="1" dirty="0"/>
          </a:p>
        </p:txBody>
      </p:sp>
      <p:pic>
        <p:nvPicPr>
          <p:cNvPr id="1026" name="Picture 2" descr="http://stoa.usp.br/mlk/files/-1/13891/processi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65" t="27978" r="10055" b="23008"/>
          <a:stretch/>
        </p:blipFill>
        <p:spPr bwMode="auto">
          <a:xfrm>
            <a:off x="7768318" y="4172174"/>
            <a:ext cx="1978480" cy="183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20312" t="8333" r="25848" b="5715"/>
          <a:stretch/>
        </p:blipFill>
        <p:spPr>
          <a:xfrm>
            <a:off x="7394122" y="1483751"/>
            <a:ext cx="1914016" cy="171880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97011" y="3426610"/>
            <a:ext cx="74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Cubo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5379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1281906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/>
                </a:solidFill>
              </a:rPr>
              <a:t>Aplicações de Visão Computacional</a:t>
            </a: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751036" cy="281327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17-10-2015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O Outro Lado BSidesSP ed 12</a:t>
            </a:r>
            <a:endParaRPr lang="pt-P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109" y="4117975"/>
            <a:ext cx="4019550" cy="2238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2259" y="1474358"/>
            <a:ext cx="4285569" cy="389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281906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Aplicações de Visão Computacional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891568" cy="251763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17-10-2015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O Outro Lado BSidesSP ed 12</a:t>
            </a:r>
            <a:endParaRPr lang="pt-PT"/>
          </a:p>
        </p:txBody>
      </p:sp>
      <p:pic>
        <p:nvPicPr>
          <p:cNvPr id="2050" name="Picture 2" descr="http://cdn.citylab.com/media/img/citylab/legacy/2014/04/27/screenshot_right%20turn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952" y="2268283"/>
            <a:ext cx="6885176" cy="388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04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281906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/>
                </a:solidFill>
              </a:rPr>
              <a:t>OpenCV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O que é?</a:t>
            </a:r>
          </a:p>
          <a:p>
            <a:pPr marL="0" indent="0">
              <a:buNone/>
            </a:pPr>
            <a:r>
              <a:rPr lang="pt-PT" dirty="0" smtClean="0">
                <a:hlinkClick r:id="rId2"/>
              </a:rPr>
              <a:t>http://opencv.org/</a:t>
            </a:r>
            <a:endParaRPr lang="pt-PT" dirty="0" smtClean="0"/>
          </a:p>
          <a:p>
            <a:r>
              <a:rPr lang="pt-PT" dirty="0" smtClean="0"/>
              <a:t>Tutoriais:</a:t>
            </a:r>
          </a:p>
          <a:p>
            <a:pPr marL="0" indent="0">
              <a:buNone/>
            </a:pPr>
            <a:r>
              <a:rPr lang="pt-PT" dirty="0" smtClean="0">
                <a:hlinkClick r:id="rId3"/>
              </a:rPr>
              <a:t>http://docs.opencv.org/doc/tutorials/tutorials.html</a:t>
            </a:r>
            <a:endParaRPr lang="pt-PT" dirty="0" smtClean="0"/>
          </a:p>
          <a:p>
            <a:r>
              <a:rPr lang="pt-PT" dirty="0" smtClean="0"/>
              <a:t>Instalação:</a:t>
            </a:r>
          </a:p>
          <a:p>
            <a:pPr marL="0" indent="0">
              <a:buNone/>
            </a:pPr>
            <a:r>
              <a:rPr lang="pt-PT" dirty="0" smtClean="0">
                <a:hlinkClick r:id="rId4"/>
              </a:rPr>
              <a:t>http://docs.opencv.org/doc/tutorials/introduction/table_of_content_introduction/table_of_content_introduction.html</a:t>
            </a:r>
            <a:endParaRPr lang="pt-PT" dirty="0" smtClean="0"/>
          </a:p>
          <a:p>
            <a:pPr marL="0" indent="0">
              <a:buNone/>
            </a:pPr>
            <a:endParaRPr lang="pt-PT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17-10-2015</a:t>
            </a:r>
            <a:endParaRPr lang="pt-PT"/>
          </a:p>
        </p:txBody>
      </p:sp>
      <p:pic>
        <p:nvPicPr>
          <p:cNvPr id="5" name="Picture 4" descr="OReilly-LearningOpenCV.pdf - Adobe Reader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15" t="46670" r="26911" b="20943"/>
          <a:stretch/>
        </p:blipFill>
        <p:spPr>
          <a:xfrm>
            <a:off x="7104876" y="360633"/>
            <a:ext cx="4248924" cy="279504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O Outro Lado BSidesSP ed 12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281906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/>
                </a:solidFill>
              </a:rPr>
              <a:t>OpenCV – Python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No Ubuntu:</a:t>
            </a:r>
          </a:p>
          <a:p>
            <a:pPr marL="0" indent="0">
              <a:buNone/>
            </a:pPr>
            <a:r>
              <a:rPr lang="pt-PT" dirty="0" smtClean="0"/>
              <a:t>$ sudo apt-get install python-numpy</a:t>
            </a:r>
          </a:p>
          <a:p>
            <a:pPr marL="0" indent="0">
              <a:buNone/>
            </a:pPr>
            <a:r>
              <a:rPr lang="pt-PT" dirty="0" smtClean="0"/>
              <a:t>$ sudo apt-get install python-scipy</a:t>
            </a:r>
          </a:p>
          <a:p>
            <a:pPr marL="0" indent="0">
              <a:buNone/>
            </a:pPr>
            <a:r>
              <a:rPr lang="pt-PT" dirty="0" smtClean="0"/>
              <a:t>$ sudo apt-get install libopencv-*</a:t>
            </a:r>
          </a:p>
          <a:p>
            <a:pPr marL="0" indent="0">
              <a:buNone/>
            </a:pPr>
            <a:r>
              <a:rPr lang="pt-PT" dirty="0" smtClean="0"/>
              <a:t>$ sudo apt-get install python-opencv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17-10-2015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O Outro Lado BSidesSP ed 12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32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281906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/>
                </a:solidFill>
              </a:rPr>
              <a:t>Imagem Digital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17-10-2015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O Outro Lado BSidesSP ed 12</a:t>
            </a:r>
            <a:endParaRPr lang="pt-PT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3078" name="Picture 6" descr="https://raquellima16.files.wordpress.com/2010/11/pix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898" y="1646238"/>
            <a:ext cx="9120205" cy="453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media-cdn.incondicionais.com.br/media/galeria/351/9/2/3/2/n_sao_paulo_fc_outros-489232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945" y="5564874"/>
            <a:ext cx="467855" cy="46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281906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/>
                </a:solidFill>
              </a:rPr>
              <a:t>Imagem Digital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17-10-2015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O Outro Lado BSidesSP ed 12</a:t>
            </a:r>
            <a:endParaRPr lang="pt-PT"/>
          </a:p>
        </p:txBody>
      </p:sp>
      <p:pic>
        <p:nvPicPr>
          <p:cNvPr id="4098" name="Picture 2" descr="http://www.globalspec.com/ImageRepository/LearnMore/20126/camera-sensor3c3f2bfd16fe46f2aa105a82f6a1c07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5574402" cy="423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nexyad.net/WordPress/wp-content/themes/NEXYAD-V2.0/images/NEXYAD-FX-N002-ccd.gif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658" y="2313327"/>
            <a:ext cx="47625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20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204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Adobe Fan Heiti Std B</vt:lpstr>
      <vt:lpstr>Arial</vt:lpstr>
      <vt:lpstr>Calibri</vt:lpstr>
      <vt:lpstr>Calibri Light</vt:lpstr>
      <vt:lpstr>Office Theme</vt:lpstr>
      <vt:lpstr>Visão Computacional com OpenCV</vt:lpstr>
      <vt:lpstr>Apresentação</vt:lpstr>
      <vt:lpstr>Algumas definições</vt:lpstr>
      <vt:lpstr>Aplicações de Visão Computacional</vt:lpstr>
      <vt:lpstr>Aplicações de Visão Computacional</vt:lpstr>
      <vt:lpstr>OpenCV</vt:lpstr>
      <vt:lpstr>OpenCV – Python</vt:lpstr>
      <vt:lpstr>Imagem Digital</vt:lpstr>
      <vt:lpstr>Imagem Digital</vt:lpstr>
      <vt:lpstr>Imagem Digital</vt:lpstr>
      <vt:lpstr>Imagem Digital</vt:lpstr>
      <vt:lpstr>Exemplos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 e Robótica</dc:title>
  <dc:creator>Bruno</dc:creator>
  <cp:lastModifiedBy>Bruno</cp:lastModifiedBy>
  <cp:revision>38</cp:revision>
  <dcterms:created xsi:type="dcterms:W3CDTF">2015-08-28T17:53:18Z</dcterms:created>
  <dcterms:modified xsi:type="dcterms:W3CDTF">2015-10-24T13:49:05Z</dcterms:modified>
</cp:coreProperties>
</file>