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86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hyperlink" Target="mailto:yasotha54321@gmail.com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32105"/>
            <a:ext cx="7051040" cy="183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7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b="1" spc="-5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T)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NAME: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b="1" spc="-10" dirty="0">
                <a:latin typeface="Times New Roman" panose="02020603050405020304"/>
                <a:cs typeface="Times New Roman" panose="02020603050405020304"/>
              </a:rPr>
              <a:t>PUGALARASI </a:t>
            </a:r>
            <a:r>
              <a:rPr lang="en-IN" sz="12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1200" b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85" dirty="0" smtClean="0">
                <a:latin typeface="Times New Roman" panose="02020603050405020304"/>
                <a:cs typeface="Times New Roman" panose="02020603050405020304"/>
              </a:rPr>
              <a:t> </a:t>
            </a:r>
            <a:endParaRPr sz="1200" b="1" spc="-285" dirty="0" smtClean="0">
              <a:latin typeface="Times New Roman" panose="02020603050405020304"/>
              <a:cs typeface="Times New Roman" panose="02020603050405020304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10" dirty="0" smtClean="0">
                <a:latin typeface="Times New Roman" panose="02020603050405020304"/>
                <a:cs typeface="Times New Roman" panose="02020603050405020304"/>
              </a:rPr>
              <a:t>NM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au721221106</a:t>
            </a:r>
            <a:r>
              <a:rPr lang="en-US" sz="1200" b="1" dirty="0">
                <a:latin typeface="Times New Roman" panose="02020603050405020304"/>
                <a:cs typeface="Times New Roman" panose="02020603050405020304"/>
              </a:rPr>
              <a:t>073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  <a:p>
            <a:pPr marL="12700" marR="3868420">
              <a:lnSpc>
                <a:spcPct val="192000"/>
              </a:lnSpc>
              <a:spcBef>
                <a:spcPts val="5"/>
              </a:spcBef>
            </a:pPr>
            <a:r>
              <a:rPr sz="1200" b="1" spc="-25" dirty="0">
                <a:latin typeface="Times New Roman" panose="02020603050405020304"/>
                <a:cs typeface="Times New Roman" panose="02020603050405020304"/>
              </a:rPr>
              <a:t>EMAIL:</a:t>
            </a:r>
            <a:r>
              <a:rPr sz="12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b="1" spc="50" dirty="0">
                <a:latin typeface="Times New Roman" panose="02020603050405020304"/>
                <a:cs typeface="Times New Roman" panose="02020603050405020304"/>
              </a:rPr>
              <a:t>pugalguru2721@gmail.com</a:t>
            </a:r>
            <a:endParaRPr sz="1200" b="1" u="heavy" spc="-2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/>
              <a:cs typeface="Times New Roman" panose="02020603050405020304"/>
              <a:hlinkClick r:id="rId1"/>
            </a:endParaRPr>
          </a:p>
          <a:p>
            <a:pPr marL="12700" marR="3868420">
              <a:lnSpc>
                <a:spcPct val="192000"/>
              </a:lnSpc>
              <a:spcBef>
                <a:spcPts val="5"/>
              </a:spcBef>
            </a:pPr>
            <a:r>
              <a:rPr sz="12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200" b="1" spc="-28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PHASE:</a:t>
            </a:r>
            <a:r>
              <a:rPr sz="1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3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3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4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Script.........................................5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Conclusion………………………………6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dirty="0"/>
              <a:t>: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regions.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weather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risks.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1</a:t>
            </a:r>
            <a:endParaRPr sz="200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 panose="020B0A04020102020204"/>
                <a:cs typeface="Arial Black" panose="020B0A04020102020204"/>
              </a:rPr>
              <a:t>Hardware</a:t>
            </a:r>
            <a:r>
              <a:rPr sz="1400" spc="-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5" dirty="0">
                <a:latin typeface="Arial Black" panose="020B0A04020102020204"/>
                <a:cs typeface="Arial Black" panose="020B0A04020102020204"/>
              </a:rPr>
              <a:t>and</a:t>
            </a:r>
            <a:r>
              <a:rPr sz="1400" spc="-11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5" dirty="0">
                <a:latin typeface="Arial Black" panose="020B0A04020102020204"/>
                <a:cs typeface="Arial Black" panose="020B0A04020102020204"/>
              </a:rPr>
              <a:t>Components:</a:t>
            </a:r>
            <a:endParaRPr sz="1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 panose="020B0604020202020204"/>
                <a:cs typeface="Arial" panose="020B0604020202020204"/>
              </a:rPr>
              <a:t>GSM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70" dirty="0">
                <a:latin typeface="Arial" panose="020B0604020202020204"/>
                <a:cs typeface="Arial" panose="020B0604020202020204"/>
              </a:rPr>
              <a:t>module</a:t>
            </a:r>
            <a:r>
              <a:rPr sz="14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65" dirty="0">
                <a:latin typeface="Arial" panose="020B0604020202020204"/>
                <a:cs typeface="Arial" panose="020B0604020202020204"/>
              </a:rPr>
              <a:t>(SIM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65" dirty="0">
                <a:latin typeface="Arial" panose="020B0604020202020204"/>
                <a:cs typeface="Arial" panose="020B0604020202020204"/>
              </a:rPr>
              <a:t>8001):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SIM8001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(Global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Mobile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Communications)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for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wireless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cellular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networks.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2G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(GSM/GPRS)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provides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transmission,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messaging,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voice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calls,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control.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 panose="020B0604020202020204"/>
                <a:cs typeface="Arial" panose="020B0604020202020204"/>
              </a:rPr>
              <a:t>Ultrasonic</a:t>
            </a:r>
            <a:r>
              <a:rPr sz="14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sensor: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high-frequency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sound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waves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distances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objects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contact.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They work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principle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pulses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calculating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bounce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object.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commonly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obstacle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avoidance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robotics,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measurement,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sensing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industrial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applications.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 panose="020B0604020202020204"/>
                <a:cs typeface="Arial" panose="020B0604020202020204"/>
              </a:rPr>
              <a:t>Float</a:t>
            </a:r>
            <a:r>
              <a:rPr sz="1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sensor: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reliable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liquid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container.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consists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float,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buoyant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material,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rises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falls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liquid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levels.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reaches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point,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triggers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switch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mechanism,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signaling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either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presence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 absence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liquid.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 panose="020B0502040204020203"/>
                <a:cs typeface="Segoe UI" panose="020B0502040204020203"/>
              </a:rPr>
              <a:t>Zero</a:t>
            </a:r>
            <a:r>
              <a:rPr sz="1400" b="1" spc="-6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b="1" spc="-5" dirty="0">
                <a:latin typeface="Segoe UI" panose="020B0502040204020203"/>
                <a:cs typeface="Segoe UI" panose="020B0502040204020203"/>
              </a:rPr>
              <a:t>PCB: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PCB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,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referred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"Zero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Insertion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Force"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ZIF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PCB,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printed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circuit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board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integrated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circuits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fragile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delicate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pins.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specialized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socket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ICs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inserted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removed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minimal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force,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reducing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damage.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 panose="020B0A04020102020204"/>
                <a:cs typeface="Arial Black" panose="020B0A04020102020204"/>
              </a:rPr>
              <a:t>PROGRAMING</a:t>
            </a:r>
            <a:endParaRPr sz="2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&lt;Wire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587115">
              <a:lnSpc>
                <a:spcPct val="96000"/>
              </a:lnSpc>
              <a:spcBef>
                <a:spcPts val="3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&lt;LiquidCrystal_I2C.h&gt;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&lt;New Ping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&lt;Software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LiquidCrystal_I2C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lcd(0x27,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16,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TRIGGER_PIN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12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ECHO_PIN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sonar(TRIGGER_PIN,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ECHO_PIN,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FLOAT_SENSOR_PIN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GSM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Serial 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Serial(8, 9);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RX,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TX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GSM_BAUDRATE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9600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50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cm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Numbers[]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"+9188305848xx",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};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setup()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.begin(16,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.backlight();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511425">
              <a:lnSpc>
                <a:spcPct val="96000"/>
              </a:lnSpc>
              <a:spcBef>
                <a:spcPts val="3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Serial.begin(GSM_BAUDRATE);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delay(2000);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Give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module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Command("AT");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Command("AT+CMGF=1");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Initialization Message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.print("Flood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Monitoring");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.print("System");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delay(3000);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initialization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seconds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loop()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unsigned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sonar.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_cm();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digital Read(FLOAT_SENSOR_PIN);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913505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Calculate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 Level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distance;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.print("Water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Level: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.print(flood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.print("cm");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&amp;&amp;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HIGH)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SMS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delay(500);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Delay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stability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SMS(int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1656715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Alert!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"cm.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actions.";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Numbers[0]);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Command("AT+CMGS=\""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Numbers[i]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"\"");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Command(message);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Command((String)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char(26));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Command(String command)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println(command);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(gsm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available())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read();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55245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conclusion,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warning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powered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technology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pivotal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advancement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disaster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protection.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real-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predictive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insights,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enabling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timely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responses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risks.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seamlessly integrating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sensors,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analytics,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networks,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empower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communities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proactively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protect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lives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property.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4969</Words>
  <Application>WPS Presentation</Application>
  <PresentationFormat>Custom</PresentationFormat>
  <Paragraphs>153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Franklin Gothic Medium</vt:lpstr>
      <vt:lpstr>Trebuchet MS</vt:lpstr>
      <vt:lpstr>Arial</vt:lpstr>
      <vt:lpstr>Times New Roman</vt:lpstr>
      <vt:lpstr>Calibri</vt:lpstr>
      <vt:lpstr>Arial Black</vt:lpstr>
      <vt:lpstr>Segoe UI</vt:lpstr>
      <vt:lpstr>Arial MT</vt:lpstr>
      <vt:lpstr>Microsoft YaHei</vt:lpstr>
      <vt:lpstr>Arial Unicode MS</vt:lpstr>
      <vt:lpstr>Office Theme</vt:lpstr>
      <vt:lpstr>PowerPoint 演示文稿</vt:lpstr>
      <vt:lpstr>TABLE OF CONTENTS</vt:lpstr>
      <vt:lpstr>INTRODUCTION: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rithi</cp:lastModifiedBy>
  <cp:revision>4</cp:revision>
  <dcterms:created xsi:type="dcterms:W3CDTF">2023-11-01T05:25:00Z</dcterms:created>
  <dcterms:modified xsi:type="dcterms:W3CDTF">2023-11-01T08:55:14Z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2023-11-01T11:00:00Z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2023-11-01T11:00:00Z</vt:filetime>
  </property>
  <property fmtid="{D5CDD505-2E9C-101B-9397-08002B2CF9AE}" pid="5" name="ICV">
    <vt:lpwstr>28DBA2E3A02A47FA9E5CB55BE861F059_13</vt:lpwstr>
  </property>
  <property fmtid="{D5CDD505-2E9C-101B-9397-08002B2CF9AE}" pid="6" name="KSOProductBuildVer">
    <vt:lpwstr>1033-12.2.0.13266</vt:lpwstr>
  </property>
</Properties>
</file>