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46100"/>
            <a:ext cx="755650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26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AND EARLY WARNING SYSTEM(IOT)</a:t>
            </a:r>
            <a:endParaRPr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PUGALARASI K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721221106073</a:t>
            </a:r>
            <a:endParaRPr lang="en-US" sz="1400" spc="-1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EMAIL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pugalguru2721</a:t>
            </a:r>
            <a:r>
              <a:rPr lang="en-US" sz="14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7715">
              <a:lnSpc>
                <a:spcPct val="108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b="1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tabLst>
                <a:tab pos="476250" algn="l"/>
              </a:tabLst>
            </a:pPr>
            <a:r>
              <a:rPr lang="en-US" sz="24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STEP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Login/Authentication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tabLst>
                <a:tab pos="476250" algn="l"/>
              </a:tabLst>
            </a:pPr>
            <a:endParaRPr sz="1200" dirty="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441700"/>
            <a:ext cx="6248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0" y="546100"/>
            <a:ext cx="6172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SELECTION &amp; CURRENT STATUS OF THE LOACTION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841500"/>
            <a:ext cx="6477000" cy="83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519791"/>
            <a:ext cx="676244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INFORMATION AND ALERTS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73200"/>
            <a:ext cx="6400800" cy="82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11250" y="1384300"/>
            <a:ext cx="495300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for Sensor Data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SensorData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sensorName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waterLevel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100" b="1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spc="-10" dirty="0" smtClean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450" y="571500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Flood Monitoring System in C: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0" y="3822700"/>
            <a:ext cx="5486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//Simulate Sensor Data:</a:t>
            </a:r>
            <a:endParaRPr lang="en-I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SensorData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sensor1, sensor2;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(sensor1.sensorName, "River A");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sensor1.waterLevel = 5.2;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(sensor2.sensorName, "Area B");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sensor2.waterLevel = 8.9;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Display sensor data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Level: %.1f\n\n", sensor1.sensorName, sensor1.waterLevel);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Level: %.1f\n\n", sensor2.sensorName, sensor2.waterLevel);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 logic for comparing data, generating alerts based on thresholds, etc.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For instance, if sensor1.waterLevel &gt; threshold, generate an alert for River A.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765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4050" y="2413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//Implement Flood Alert Logic:</a:t>
            </a:r>
            <a:endParaRPr lang="en-I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... (Sensor data simulation as shown previously)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Alert logic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(sensor1.waterLevel &gt; 7.0) {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("High water level detected in %s! Flood warning!\n", sensor1.sensorName);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 more conditions for different sensors, areas, or additional thresholds.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Presentation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varshu</dc:creator>
  <cp:lastModifiedBy>rithi</cp:lastModifiedBy>
  <cp:revision>13</cp:revision>
  <dcterms:created xsi:type="dcterms:W3CDTF">2023-11-01T04:55:00Z</dcterms:created>
  <dcterms:modified xsi:type="dcterms:W3CDTF">2023-11-01T08:50:26Z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Producer">
    <vt:lpwstr>www.ilovepdf.com</vt:lpwstr>
  </property>
  <property fmtid="{D5CDD505-2E9C-101B-9397-08002B2CF9AE}" pid="6" name="ICV">
    <vt:lpwstr>72FA0983EAC4433D9B9F2F794CFBDA45_13</vt:lpwstr>
  </property>
  <property fmtid="{D5CDD505-2E9C-101B-9397-08002B2CF9AE}" pid="7" name="KSOProductBuildVer">
    <vt:lpwstr>1033-12.2.0.13266</vt:lpwstr>
  </property>
</Properties>
</file>