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5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07-Sep-2024-Sat</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38804"/>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id="{1099BEF9-4251-B74B-1009-C1163D10853F}"/>
              </a:ext>
            </a:extLst>
          </p:cNvPr>
          <p:cNvSpPr txBox="1"/>
          <p:nvPr/>
        </p:nvSpPr>
        <p:spPr>
          <a:xfrm>
            <a:off x="4791808" y="4120170"/>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5" name="TextBox 14">
            <a:extLst>
              <a:ext uri="{FF2B5EF4-FFF2-40B4-BE49-F238E27FC236}">
                <a16:creationId xmlns:a16="http://schemas.microsoft.com/office/drawing/2014/main" id="{173B1595-DCA0-7B9B-2445-5F547BC39390}"/>
              </a:ext>
            </a:extLst>
          </p:cNvPr>
          <p:cNvSpPr txBox="1"/>
          <p:nvPr/>
        </p:nvSpPr>
        <p:spPr>
          <a:xfrm>
            <a:off x="4800597" y="3396709"/>
            <a:ext cx="3124200" cy="369332"/>
          </a:xfrm>
          <a:prstGeom prst="rect">
            <a:avLst/>
          </a:prstGeom>
          <a:noFill/>
        </p:spPr>
        <p:txBody>
          <a:bodyPr wrap="square" rtlCol="0">
            <a:spAutoFit/>
          </a:bodyPr>
          <a:lstStyle/>
          <a:p>
            <a:r>
              <a:rPr lang="en-IN" dirty="0">
                <a:latin typeface="Arial Rounded MT Bold" panose="020F0704030504030204" pitchFamily="34" charset="0"/>
              </a:rPr>
              <a:t>K. </a:t>
            </a:r>
            <a:r>
              <a:rPr lang="en-IN">
                <a:latin typeface="Arial Rounded MT Bold" panose="020F0704030504030204" pitchFamily="34" charset="0"/>
              </a:rPr>
              <a:t>Pugalendhi</a:t>
            </a:r>
            <a:endParaRPr lang="en-IN" dirty="0">
              <a:latin typeface="Arial Rounded MT Bold" panose="020F0704030504030204" pitchFamily="34" charset="0"/>
            </a:endParaRPr>
          </a:p>
        </p:txBody>
      </p:sp>
      <p:sp>
        <p:nvSpPr>
          <p:cNvPr id="8" name="TextBox 7">
            <a:extLst>
              <a:ext uri="{FF2B5EF4-FFF2-40B4-BE49-F238E27FC236}">
                <a16:creationId xmlns:a16="http://schemas.microsoft.com/office/drawing/2014/main" id="{136EA142-83E5-CB7A-F8CD-C942AC21AF9D}"/>
              </a:ext>
            </a:extLst>
          </p:cNvPr>
          <p:cNvSpPr txBox="1"/>
          <p:nvPr/>
        </p:nvSpPr>
        <p:spPr>
          <a:xfrm>
            <a:off x="4791631" y="3797660"/>
            <a:ext cx="6857999" cy="369332"/>
          </a:xfrm>
          <a:prstGeom prst="rect">
            <a:avLst/>
          </a:prstGeom>
          <a:noFill/>
        </p:spPr>
        <p:txBody>
          <a:bodyPr wrap="square" rtlCol="0">
            <a:spAutoFit/>
          </a:bodyPr>
          <a:lstStyle/>
          <a:p>
            <a:r>
              <a:rPr lang="en-IN" dirty="0">
                <a:latin typeface="Arial Rounded MT Bold" panose="020F0704030504030204" pitchFamily="34" charset="0"/>
              </a:rPr>
              <a:t>312203258 / 7B32EE12A82BD47B85B42295F84BC949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TotalTime>
  <Words>372</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King Blank</cp:lastModifiedBy>
  <cp:revision>20</cp:revision>
  <dcterms:created xsi:type="dcterms:W3CDTF">2024-03-29T15:07:22Z</dcterms:created>
  <dcterms:modified xsi:type="dcterms:W3CDTF">2024-09-07T07:44:11Z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