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IBM Plex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gLxwn8H8MHCEI7qGQnSlLEwxW9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italic.fntdata"/><Relationship Id="rId14" Type="http://schemas.openxmlformats.org/officeDocument/2006/relationships/font" Target="fonts/IBMPlexSans-bold.fntdata"/><Relationship Id="rId17" Type="http://customschemas.google.com/relationships/presentationmetadata" Target="metadata"/><Relationship Id="rId16" Type="http://schemas.openxmlformats.org/officeDocument/2006/relationships/font" Target="fonts/IBMPlex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9"/>
          <p:cNvSpPr/>
          <p:nvPr>
            <p:ph idx="3" type="pic"/>
          </p:nvPr>
        </p:nvSpPr>
        <p:spPr>
          <a:xfrm>
            <a:off x="4856480" y="1855928"/>
            <a:ext cx="2479040" cy="24959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>
  <p:cSld name="1_标题幻灯片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10682955" y="396506"/>
            <a:ext cx="1358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rPr>
              <a:t>LOGO</a:t>
            </a:r>
            <a:endParaRPr sz="1800">
              <a:solidFill>
                <a:srgbClr val="7F7F7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10799172" y="6476669"/>
            <a:ext cx="711994" cy="392906"/>
          </a:xfrm>
          <a:prstGeom prst="triangle">
            <a:avLst>
              <a:gd fmla="val 50000" name="adj"/>
            </a:avLst>
          </a:prstGeom>
          <a:solidFill>
            <a:srgbClr val="004C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10770192" y="6595735"/>
            <a:ext cx="523876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im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im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im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imHei"/>
              <a:buNone/>
              <a:defRPr b="0" i="0" sz="4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imHei"/>
                <a:ea typeface="SimHei"/>
                <a:cs typeface="SimHei"/>
                <a:sym typeface="Sim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0000">
                  <a:alpha val="86666"/>
                </a:srgbClr>
              </a:gs>
              <a:gs pos="64000">
                <a:srgbClr val="004C98">
                  <a:alpha val="70980"/>
                </a:srgbClr>
              </a:gs>
              <a:gs pos="100000">
                <a:srgbClr val="7E64DE">
                  <a:alpha val="6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Mr. Kartik Muskula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-:Presented by:-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Group No.: 02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Ms. Sana Sultana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Mr. Chinmay Milind Nikumbh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Mr. Amol Shalikram Dongare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Ms. Sweety Rajendra Nandurkar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Mr. PUGALENDHI S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Mr. Rajesh Kumar Sethi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Mr. Rohit Sanjay Gadekar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53390" y="363855"/>
            <a:ext cx="1125791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P-266 RESUME CLASSIFICATION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advClick="0"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55"/>
              <a:buFont typeface="Times New Roman"/>
              <a:buNone/>
            </a:pPr>
            <a:r>
              <a:rPr b="1" lang="en-IN" sz="3555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 USING- STREAMLIT</a:t>
            </a:r>
            <a:endParaRPr sz="35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Anaconda prompt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358578" y="431231"/>
            <a:ext cx="390524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0" i="0" sz="1800" u="none" cap="none" strike="noStrike">
              <a:solidFill>
                <a:srgbClr val="7F7F7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Screenshot 2023-08-24 134310" id="105" name="Google Shape;105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96160"/>
            <a:ext cx="5181600" cy="434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6099175" y="1691005"/>
            <a:ext cx="2540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coding: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shot 2023-08-24 134051"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9175" y="2191385"/>
            <a:ext cx="5674995" cy="444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4294967295" type="body"/>
          </p:nvPr>
        </p:nvSpPr>
        <p:spPr>
          <a:xfrm>
            <a:off x="0" y="365125"/>
            <a:ext cx="11814175" cy="649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b="1" lang="en-IN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 coding</a:t>
            </a:r>
            <a:endParaRPr b="1" sz="36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/>
          <p:nvPr>
            <p:ph idx="3" type="pic"/>
          </p:nvPr>
        </p:nvSpPr>
        <p:spPr>
          <a:xfrm>
            <a:off x="4856480" y="1855928"/>
            <a:ext cx="2479040" cy="2495904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1358578" y="431231"/>
            <a:ext cx="390524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800">
              <a:solidFill>
                <a:srgbClr val="7F7F7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Screenshot 2023-08-24 134122" id="115" name="Google Shape;115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205" y="913130"/>
            <a:ext cx="6236970" cy="5814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3-08-24 134108"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" y="913130"/>
            <a:ext cx="5576570" cy="581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mes New Roman"/>
              <a:buNone/>
            </a:pPr>
            <a:r>
              <a:rPr b="1" lang="en-IN" sz="6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Webapp view</a:t>
            </a:r>
            <a:endParaRPr b="1" sz="6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408743" y="365191"/>
            <a:ext cx="390524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800">
              <a:solidFill>
                <a:srgbClr val="7F7F7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Screenshot 2023-08-24 135052" id="123" name="Google Shape;12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" y="1460500"/>
            <a:ext cx="5181600" cy="199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3-08-24 135340" id="124" name="Google Shape;124;p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080" y="4064000"/>
            <a:ext cx="5181600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800735" y="3681730"/>
            <a:ext cx="220154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the resumes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shot 2023-08-24 135409"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5605" y="1460500"/>
            <a:ext cx="6450330" cy="5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mes New Roman"/>
              <a:buNone/>
            </a:pPr>
            <a:r>
              <a:rPr lang="en-IN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Prediction</a:t>
            </a:r>
            <a:endParaRPr sz="4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358578" y="431231"/>
            <a:ext cx="390524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800">
              <a:solidFill>
                <a:srgbClr val="7F7F7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Screenshot 2023-08-24 141430" id="133" name="Google Shape;13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3655" r="0" t="0"/>
          <a:stretch/>
        </p:blipFill>
        <p:spPr>
          <a:xfrm>
            <a:off x="0" y="1762125"/>
            <a:ext cx="4352925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838200" y="1337438"/>
            <a:ext cx="199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Developer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shot 2023-08-24 142011"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10793" r="0" t="0"/>
          <a:stretch/>
        </p:blipFill>
        <p:spPr>
          <a:xfrm>
            <a:off x="4352925" y="1762760"/>
            <a:ext cx="3950970" cy="525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4969510" y="1322705"/>
            <a:ext cx="139319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Workday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shot 2023-08-24 142735" id="137" name="Google Shape;137;p5"/>
          <p:cNvPicPr preferRelativeResize="0"/>
          <p:nvPr/>
        </p:nvPicPr>
        <p:blipFill rotWithShape="1">
          <a:blip r:embed="rId5">
            <a:alphaModFix/>
          </a:blip>
          <a:srcRect b="3491" l="3921" r="2792" t="0"/>
          <a:stretch/>
        </p:blipFill>
        <p:spPr>
          <a:xfrm>
            <a:off x="8303895" y="1761490"/>
            <a:ext cx="4373245" cy="525843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9036685" y="1424940"/>
            <a:ext cx="246697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en-I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ReactJS Developer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I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we faced in deployment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 while downloading packages so we locally stored the packages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Problem while installing the spacy and using it so we downgraded the version of spacy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Same issue with the en_core_web_sm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The problem of selection of files while in the deployment is running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Problem of processing the pkl file..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1358578" y="431231"/>
            <a:ext cx="3905249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800">
              <a:solidFill>
                <a:srgbClr val="7F7F7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838200" y="2459990"/>
            <a:ext cx="10515600" cy="1626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000"/>
              <a:buFont typeface="Algerian"/>
              <a:buNone/>
            </a:pPr>
            <a:r>
              <a:rPr lang="en-IN" sz="8000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8000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6CB"/>
      </a:accent1>
      <a:accent2>
        <a:srgbClr val="343399"/>
      </a:accent2>
      <a:accent3>
        <a:srgbClr val="004F8C"/>
      </a:accent3>
      <a:accent4>
        <a:srgbClr val="1D8EA9"/>
      </a:accent4>
      <a:accent5>
        <a:srgbClr val="37ACDF"/>
      </a:accent5>
      <a:accent6>
        <a:srgbClr val="004B99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2018-08-13T07:47:00Z</dcterms:created>
  <dc:creator>喻 维成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32104A475DA64453A8A6632FC7F3192B</vt:lpwstr>
  </property>
</Properties>
</file>