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S7AHHaZvPpPF1WnCo7aA5QzeW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8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18"/>
            <p:cNvGrpSpPr/>
            <p:nvPr/>
          </p:nvGrpSpPr>
          <p:grpSpPr>
            <a:xfrm>
              <a:off x="-16299" y="0"/>
              <a:ext cx="12208300" cy="6858000"/>
              <a:chOff x="-16299" y="0"/>
              <a:chExt cx="12208300" cy="6858000"/>
            </a:xfrm>
          </p:grpSpPr>
          <p:sp>
            <p:nvSpPr>
              <p:cNvPr id="31" name="Google Shape;31;p18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8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8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8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8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18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18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18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8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18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901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Thank You 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8"/>
          <p:cNvGrpSpPr/>
          <p:nvPr/>
        </p:nvGrpSpPr>
        <p:grpSpPr>
          <a:xfrm>
            <a:off x="1" y="0"/>
            <a:ext cx="6881966" cy="6858875"/>
            <a:chOff x="-5321" y="1096"/>
            <a:chExt cx="5924073" cy="5904197"/>
          </a:xfrm>
        </p:grpSpPr>
        <p:sp>
          <p:nvSpPr>
            <p:cNvPr id="205" name="Google Shape;205;p2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">
  <p:cSld name="Thank You 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/>
          <p:nvPr/>
        </p:nvSpPr>
        <p:spPr>
          <a:xfrm rot="-8100000">
            <a:off x="-729899" y="-1215856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5" name="Google Shape;225;p30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26" name="Google Shape;226;p3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30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29" name="Google Shape;229;p3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3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3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42" name="Google Shape;242;p3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31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45" name="Google Shape;245;p3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3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7" name="Google Shape;257;p3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58" name="Google Shape;258;p3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3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61" name="Google Shape;261;p3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3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75" name="Google Shape;275;p3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3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78" name="Google Shape;278;p3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3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3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accen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1" name="Google Shape;291;p3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92" name="Google Shape;292;p3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34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95" name="Google Shape;295;p3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3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0" name="Google Shape;300;p34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35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308" name="Google Shape;308;p3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3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9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9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9"/>
          <p:cNvGrpSpPr/>
          <p:nvPr/>
        </p:nvGrpSpPr>
        <p:grpSpPr>
          <a:xfrm rot="-5400000">
            <a:off x="115697" y="-1233313"/>
            <a:ext cx="2166577" cy="2458370"/>
            <a:chOff x="10225382" y="6572118"/>
            <a:chExt cx="3924857" cy="4453454"/>
          </a:xfrm>
        </p:grpSpPr>
        <p:sp>
          <p:nvSpPr>
            <p:cNvPr id="56" name="Google Shape;56;p19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19"/>
          <p:cNvGrpSpPr/>
          <p:nvPr/>
        </p:nvGrpSpPr>
        <p:grpSpPr>
          <a:xfrm rot="-5400000">
            <a:off x="1826158" y="-663912"/>
            <a:ext cx="1157389" cy="1319566"/>
            <a:chOff x="10431417" y="6819549"/>
            <a:chExt cx="3512798" cy="4005019"/>
          </a:xfrm>
        </p:grpSpPr>
        <p:sp>
          <p:nvSpPr>
            <p:cNvPr id="59" name="Google Shape;59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0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20"/>
          <p:cNvGrpSpPr/>
          <p:nvPr/>
        </p:nvGrpSpPr>
        <p:grpSpPr>
          <a:xfrm>
            <a:off x="9141047" y="1176875"/>
            <a:ext cx="5836234" cy="5812372"/>
            <a:chOff x="8440685" y="4125"/>
            <a:chExt cx="7184703" cy="7155327"/>
          </a:xfrm>
        </p:grpSpPr>
        <p:sp>
          <p:nvSpPr>
            <p:cNvPr id="70" name="Google Shape;70;p20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0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20"/>
          <p:cNvGrpSpPr/>
          <p:nvPr/>
        </p:nvGrpSpPr>
        <p:grpSpPr>
          <a:xfrm flipH="1" rot="-5400000">
            <a:off x="9696647" y="6040936"/>
            <a:ext cx="1488421" cy="1643561"/>
            <a:chOff x="10225384" y="6572118"/>
            <a:chExt cx="3924856" cy="4333945"/>
          </a:xfrm>
        </p:grpSpPr>
        <p:sp>
          <p:nvSpPr>
            <p:cNvPr id="75" name="Google Shape;75;p20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" name="Google Shape;86;p2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87" name="Google Shape;87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2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98" name="Google Shape;98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2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01" name="Google Shape;101;p2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22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ategory">
  <p:cSld name="5 Category"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2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17" name="Google Shape;117;p2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3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20" name="Google Shape;120;p2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3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3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3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3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2" name="Google Shape;132;p23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23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23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23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2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3 Section">
  <p:cSld name="Photo + 3 Section"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" name="Google Shape;146;p2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47" name="Google Shape;147;p2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4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0" name="Google Shape;150;p2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Text">
  <p:cSld name="Photo + Text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" name="Google Shape;165;p25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66" name="Google Shape;166;p2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25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9" name="Google Shape;169;p2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5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26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83" name="Google Shape;183;p2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6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6" name="Google Shape;186;p2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7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9" name="Google Shape;19;p17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" name="Google Shape;20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7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Google Shape;23;p1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"/>
          <p:cNvSpPr txBox="1"/>
          <p:nvPr>
            <p:ph type="ctrTitle"/>
          </p:nvPr>
        </p:nvSpPr>
        <p:spPr>
          <a:xfrm>
            <a:off x="2761488" y="1438381"/>
            <a:ext cx="7077456" cy="6700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rebuchet MS"/>
              <a:buNone/>
            </a:pPr>
            <a:r>
              <a:rPr lang="en-US" sz="4000"/>
              <a:t>P-266 Resume Classification</a:t>
            </a:r>
            <a:endParaRPr/>
          </a:p>
        </p:txBody>
      </p:sp>
      <p:sp>
        <p:nvSpPr>
          <p:cNvPr id="317" name="Google Shape;317;p1"/>
          <p:cNvSpPr txBox="1"/>
          <p:nvPr>
            <p:ph idx="1" type="subTitle"/>
          </p:nvPr>
        </p:nvSpPr>
        <p:spPr>
          <a:xfrm>
            <a:off x="2761487" y="2108461"/>
            <a:ext cx="4872889" cy="452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Mentor : </a:t>
            </a:r>
            <a:r>
              <a:rPr lang="en-US"/>
              <a:t>Mr. Kartik Muskula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-:Presented by:-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Group No.: 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Ms. Sana Sultana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Mr. Chinmay Milind Nikumbh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Mr. Amol Shalikram Dongare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Ms. Sweety Rajendra Nandurkar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Mr. PUGALENDHI 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Mr. Rajesh Kumar Sethi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Mr. Rohit Sanjay Gadekar</a:t>
            </a:r>
            <a:endParaRPr sz="1400"/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"/>
          <p:cNvSpPr txBox="1"/>
          <p:nvPr>
            <p:ph type="title"/>
          </p:nvPr>
        </p:nvSpPr>
        <p:spPr>
          <a:xfrm>
            <a:off x="444500" y="542925"/>
            <a:ext cx="11214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Filtering Out Only Verbs and Nouns From The Text To Tokens</a:t>
            </a:r>
            <a:endParaRPr/>
          </a:p>
        </p:txBody>
      </p:sp>
      <p:sp>
        <p:nvSpPr>
          <p:cNvPr id="373" name="Google Shape;373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4" name="Google Shape;3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738" y="1061048"/>
            <a:ext cx="8544524" cy="552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"/>
          <p:cNvSpPr txBox="1"/>
          <p:nvPr>
            <p:ph type="title"/>
          </p:nvPr>
        </p:nvSpPr>
        <p:spPr>
          <a:xfrm>
            <a:off x="659440" y="379564"/>
            <a:ext cx="10844843" cy="448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Counting All Verbs and Nouns Presented In The Text To Tokens</a:t>
            </a:r>
            <a:endParaRPr/>
          </a:p>
        </p:txBody>
      </p:sp>
      <p:sp>
        <p:nvSpPr>
          <p:cNvPr id="380" name="Google Shape;380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914400"/>
            <a:ext cx="7772400" cy="556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 txBox="1"/>
          <p:nvPr>
            <p:ph type="ctrTitle"/>
          </p:nvPr>
        </p:nvSpPr>
        <p:spPr>
          <a:xfrm>
            <a:off x="0" y="271042"/>
            <a:ext cx="12192000" cy="505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Visualizing The Most Frequently Use Top 20 Verbs And Nouns</a:t>
            </a:r>
            <a:endParaRPr/>
          </a:p>
        </p:txBody>
      </p:sp>
      <p:pic>
        <p:nvPicPr>
          <p:cNvPr id="387" name="Google Shape;3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340" y="854015"/>
            <a:ext cx="9365319" cy="573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 txBox="1"/>
          <p:nvPr>
            <p:ph type="ctrTitle"/>
          </p:nvPr>
        </p:nvSpPr>
        <p:spPr>
          <a:xfrm>
            <a:off x="0" y="297622"/>
            <a:ext cx="12192000" cy="461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Visualizing The Most Frequently Use Top 20 Verbs And Nouns</a:t>
            </a:r>
            <a:endParaRPr/>
          </a:p>
        </p:txBody>
      </p:sp>
      <p:pic>
        <p:nvPicPr>
          <p:cNvPr id="393" name="Google Shape;3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888" y="768370"/>
            <a:ext cx="8402223" cy="579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"/>
          <p:cNvSpPr txBox="1"/>
          <p:nvPr>
            <p:ph type="title"/>
          </p:nvPr>
        </p:nvSpPr>
        <p:spPr>
          <a:xfrm>
            <a:off x="488950" y="370396"/>
            <a:ext cx="11214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Word Cloud</a:t>
            </a:r>
            <a:endParaRPr/>
          </a:p>
        </p:txBody>
      </p:sp>
      <p:pic>
        <p:nvPicPr>
          <p:cNvPr id="399" name="Google Shape;3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598" y="982160"/>
            <a:ext cx="10240804" cy="5048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ctrTitle"/>
          </p:nvPr>
        </p:nvSpPr>
        <p:spPr>
          <a:xfrm>
            <a:off x="2557272" y="342642"/>
            <a:ext cx="7077456" cy="3906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>
                <a:solidFill>
                  <a:schemeClr val="lt1"/>
                </a:solidFill>
              </a:rPr>
              <a:t>Word Cloud</a:t>
            </a:r>
            <a:endParaRPr/>
          </a:p>
        </p:txBody>
      </p:sp>
      <p:pic>
        <p:nvPicPr>
          <p:cNvPr id="405" name="Google Shape;4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4526" y="802257"/>
            <a:ext cx="8182947" cy="571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/>
          <p:nvPr>
            <p:ph type="title"/>
          </p:nvPr>
        </p:nvSpPr>
        <p:spPr>
          <a:xfrm>
            <a:off x="2656806" y="327803"/>
            <a:ext cx="6878387" cy="4313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Words, Characters, Stop Words and Numeric in Resumes  </a:t>
            </a:r>
            <a:endParaRPr/>
          </a:p>
        </p:txBody>
      </p:sp>
      <p:sp>
        <p:nvSpPr>
          <p:cNvPr id="323" name="Google Shape;323;p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4" name="Google Shape;3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438" y="905774"/>
            <a:ext cx="8343122" cy="55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"/>
          <p:cNvSpPr txBox="1"/>
          <p:nvPr>
            <p:ph type="title"/>
          </p:nvPr>
        </p:nvSpPr>
        <p:spPr>
          <a:xfrm>
            <a:off x="2674936" y="350960"/>
            <a:ext cx="6917638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Words, Characters, Stop Words and Numeric in Resumes </a:t>
            </a:r>
            <a:endParaRPr sz="2000"/>
          </a:p>
        </p:txBody>
      </p:sp>
      <p:pic>
        <p:nvPicPr>
          <p:cNvPr id="330" name="Google Shape;3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928" y="810882"/>
            <a:ext cx="7846143" cy="56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"/>
          <p:cNvSpPr txBox="1"/>
          <p:nvPr>
            <p:ph type="title"/>
          </p:nvPr>
        </p:nvSpPr>
        <p:spPr>
          <a:xfrm>
            <a:off x="488950" y="335891"/>
            <a:ext cx="11214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Text Preprocessing</a:t>
            </a:r>
            <a:endParaRPr/>
          </a:p>
        </p:txBody>
      </p:sp>
      <p:pic>
        <p:nvPicPr>
          <p:cNvPr id="336" name="Google Shape;3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3824" y="802257"/>
            <a:ext cx="7724351" cy="559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/>
          <p:nvPr>
            <p:ph type="title"/>
          </p:nvPr>
        </p:nvSpPr>
        <p:spPr>
          <a:xfrm>
            <a:off x="444500" y="542925"/>
            <a:ext cx="11214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Clean Data New CSV</a:t>
            </a:r>
            <a:endParaRPr/>
          </a:p>
        </p:txBody>
      </p:sp>
      <p:pic>
        <p:nvPicPr>
          <p:cNvPr id="342" name="Google Shape;3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303" y="1052423"/>
            <a:ext cx="7831394" cy="543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"/>
          <p:cNvSpPr txBox="1"/>
          <p:nvPr>
            <p:ph type="title"/>
          </p:nvPr>
        </p:nvSpPr>
        <p:spPr>
          <a:xfrm>
            <a:off x="444500" y="542925"/>
            <a:ext cx="11214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Clean Data New CSV</a:t>
            </a:r>
            <a:endParaRPr/>
          </a:p>
        </p:txBody>
      </p:sp>
      <p:pic>
        <p:nvPicPr>
          <p:cNvPr id="348" name="Google Shape;3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5044" y="1095555"/>
            <a:ext cx="7881912" cy="543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 txBox="1"/>
          <p:nvPr>
            <p:ph type="title"/>
          </p:nvPr>
        </p:nvSpPr>
        <p:spPr>
          <a:xfrm>
            <a:off x="444500" y="542925"/>
            <a:ext cx="11214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Named Entity Recognition (NRE)</a:t>
            </a:r>
            <a:br>
              <a:rPr lang="en-US" sz="2000"/>
            </a:br>
            <a:endParaRPr sz="2000"/>
          </a:p>
        </p:txBody>
      </p:sp>
      <p:pic>
        <p:nvPicPr>
          <p:cNvPr id="354" name="Google Shape;3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745" y="992039"/>
            <a:ext cx="8702510" cy="558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"/>
          <p:cNvSpPr txBox="1"/>
          <p:nvPr>
            <p:ph type="title"/>
          </p:nvPr>
        </p:nvSpPr>
        <p:spPr>
          <a:xfrm>
            <a:off x="444500" y="542925"/>
            <a:ext cx="11214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Part Of Speech Tagging (POS)</a:t>
            </a:r>
            <a:endParaRPr/>
          </a:p>
        </p:txBody>
      </p:sp>
      <p:pic>
        <p:nvPicPr>
          <p:cNvPr id="360" name="Google Shape;3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353" y="1035170"/>
            <a:ext cx="7705293" cy="553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"/>
          <p:cNvSpPr txBox="1"/>
          <p:nvPr>
            <p:ph type="title"/>
          </p:nvPr>
        </p:nvSpPr>
        <p:spPr>
          <a:xfrm>
            <a:off x="444500" y="542925"/>
            <a:ext cx="11214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None/>
            </a:pPr>
            <a:r>
              <a:rPr lang="en-US" sz="2000"/>
              <a:t>Part Of Speech Tagging (POS)</a:t>
            </a:r>
            <a:endParaRPr sz="2000"/>
          </a:p>
        </p:txBody>
      </p:sp>
      <p:sp>
        <p:nvSpPr>
          <p:cNvPr id="366" name="Google Shape;366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7" name="Google Shape;3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9604" y="1035170"/>
            <a:ext cx="8732791" cy="555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2023-08-10T08:52:52Z</dcterms:created>
  <dc:creator>Chinmay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