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4" r:id="rId2"/>
    <p:sldId id="263" r:id="rId3"/>
    <p:sldId id="257" r:id="rId4"/>
    <p:sldId id="258" r:id="rId5"/>
    <p:sldId id="25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80" r:id="rId17"/>
    <p:sldId id="272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912233-422F-4B5F-A700-22A092B10F3A}" type="doc">
      <dgm:prSet loTypeId="urn:microsoft.com/office/officeart/2005/8/layout/gear1" loCatId="relationship" qsTypeId="urn:microsoft.com/office/officeart/2005/8/quickstyle/3d7" qsCatId="3D" csTypeId="urn:microsoft.com/office/officeart/2005/8/colors/colorful5" csCatId="colorful" phldr="1"/>
      <dgm:spPr/>
    </dgm:pt>
    <dgm:pt modelId="{2488EFEA-6540-4EC6-B2BF-6B83EF217E64}">
      <dgm:prSet phldrT="[Texto]"/>
      <dgm:spPr>
        <a:solidFill>
          <a:srgbClr val="FFC000"/>
        </a:solidFill>
      </dgm:spPr>
      <dgm:t>
        <a:bodyPr/>
        <a:lstStyle/>
        <a:p>
          <a:r>
            <a:rPr lang="es-MX" b="1" dirty="0" smtClean="0"/>
            <a:t>JUICIO  Y CRITERIO PERSONAL</a:t>
          </a:r>
          <a:endParaRPr lang="es-MX" b="1" dirty="0"/>
        </a:p>
      </dgm:t>
    </dgm:pt>
    <dgm:pt modelId="{74DB19DD-6929-403C-A605-88490B7EF3DC}" type="parTrans" cxnId="{7E0DE1B3-737E-4C35-AC1D-A4E700A10A60}">
      <dgm:prSet/>
      <dgm:spPr/>
      <dgm:t>
        <a:bodyPr/>
        <a:lstStyle/>
        <a:p>
          <a:endParaRPr lang="es-MX"/>
        </a:p>
      </dgm:t>
    </dgm:pt>
    <dgm:pt modelId="{D6F33D23-E93F-4918-AB6D-F6619885FB35}" type="sibTrans" cxnId="{7E0DE1B3-737E-4C35-AC1D-A4E700A10A60}">
      <dgm:prSet/>
      <dgm:spPr>
        <a:solidFill>
          <a:srgbClr val="FFC000"/>
        </a:solidFill>
      </dgm:spPr>
      <dgm:t>
        <a:bodyPr/>
        <a:lstStyle/>
        <a:p>
          <a:endParaRPr lang="es-MX" dirty="0"/>
        </a:p>
      </dgm:t>
    </dgm:pt>
    <dgm:pt modelId="{617339E1-71DD-4B74-B469-3CCD5468F113}">
      <dgm:prSet phldrT="[Texto]"/>
      <dgm:spPr>
        <a:solidFill>
          <a:srgbClr val="00B050"/>
        </a:solidFill>
      </dgm:spPr>
      <dgm:t>
        <a:bodyPr/>
        <a:lstStyle/>
        <a:p>
          <a:r>
            <a:rPr lang="es-MX" dirty="0" smtClean="0"/>
            <a:t>MÉTODOS DE ANÁLISIS CORRECTO</a:t>
          </a:r>
          <a:endParaRPr lang="es-MX" dirty="0"/>
        </a:p>
      </dgm:t>
    </dgm:pt>
    <dgm:pt modelId="{2FDC52FE-A830-46DF-BD55-870F1C6440C2}" type="parTrans" cxnId="{5C37C3A0-E082-4DEF-92AF-840AB7AFBFDC}">
      <dgm:prSet/>
      <dgm:spPr/>
      <dgm:t>
        <a:bodyPr/>
        <a:lstStyle/>
        <a:p>
          <a:endParaRPr lang="es-MX"/>
        </a:p>
      </dgm:t>
    </dgm:pt>
    <dgm:pt modelId="{74203E0B-F0AA-4E83-B6C6-2A0DF0D3E31C}" type="sibTrans" cxnId="{5C37C3A0-E082-4DEF-92AF-840AB7AFBFDC}">
      <dgm:prSet/>
      <dgm:spPr/>
      <dgm:t>
        <a:bodyPr/>
        <a:lstStyle/>
        <a:p>
          <a:endParaRPr lang="es-MX" dirty="0"/>
        </a:p>
      </dgm:t>
    </dgm:pt>
    <dgm:pt modelId="{ECF06887-2BE3-4B2B-BA79-8C8B92918A28}">
      <dgm:prSet phldrT="[Texto]"/>
      <dgm:spPr>
        <a:solidFill>
          <a:srgbClr val="C00000"/>
        </a:solidFill>
      </dgm:spPr>
      <dgm:t>
        <a:bodyPr/>
        <a:lstStyle/>
        <a:p>
          <a:r>
            <a:rPr lang="es-MX" dirty="0" smtClean="0"/>
            <a:t>CONOCIMIENTO DE LA ENTIDAD</a:t>
          </a:r>
          <a:endParaRPr lang="es-MX" dirty="0"/>
        </a:p>
      </dgm:t>
    </dgm:pt>
    <dgm:pt modelId="{3279860B-6BC1-4E4F-BDF6-F1F9D5700DE9}" type="parTrans" cxnId="{981D08F4-A35E-44B2-8B71-06BA166DA88F}">
      <dgm:prSet/>
      <dgm:spPr/>
      <dgm:t>
        <a:bodyPr/>
        <a:lstStyle/>
        <a:p>
          <a:endParaRPr lang="es-MX"/>
        </a:p>
      </dgm:t>
    </dgm:pt>
    <dgm:pt modelId="{33207448-3265-4304-86EA-A041210F2B69}" type="sibTrans" cxnId="{981D08F4-A35E-44B2-8B71-06BA166DA88F}">
      <dgm:prSet/>
      <dgm:spPr/>
      <dgm:t>
        <a:bodyPr/>
        <a:lstStyle/>
        <a:p>
          <a:endParaRPr lang="es-MX" dirty="0"/>
        </a:p>
      </dgm:t>
    </dgm:pt>
    <dgm:pt modelId="{1F71401B-067B-41EB-9071-66634B96B6A6}" type="pres">
      <dgm:prSet presAssocID="{56912233-422F-4B5F-A700-22A092B10F3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127AB4D-E9A8-436F-8A65-3056658B6998}" type="pres">
      <dgm:prSet presAssocID="{2488EFEA-6540-4EC6-B2BF-6B83EF217E6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0489789-0D75-4465-8F68-2C26FFFD202B}" type="pres">
      <dgm:prSet presAssocID="{2488EFEA-6540-4EC6-B2BF-6B83EF217E64}" presName="gear1srcNode" presStyleLbl="node1" presStyleIdx="0" presStyleCnt="3"/>
      <dgm:spPr/>
      <dgm:t>
        <a:bodyPr/>
        <a:lstStyle/>
        <a:p>
          <a:endParaRPr lang="es-MX"/>
        </a:p>
      </dgm:t>
    </dgm:pt>
    <dgm:pt modelId="{4D8F096D-E3BB-4C81-9F08-E199B46941DE}" type="pres">
      <dgm:prSet presAssocID="{2488EFEA-6540-4EC6-B2BF-6B83EF217E64}" presName="gear1dstNode" presStyleLbl="node1" presStyleIdx="0" presStyleCnt="3"/>
      <dgm:spPr/>
      <dgm:t>
        <a:bodyPr/>
        <a:lstStyle/>
        <a:p>
          <a:endParaRPr lang="es-MX"/>
        </a:p>
      </dgm:t>
    </dgm:pt>
    <dgm:pt modelId="{2546E250-4E42-4EC3-8C07-BACB6D850106}" type="pres">
      <dgm:prSet presAssocID="{617339E1-71DD-4B74-B469-3CCD5468F113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307EF4C-DCC2-4960-B681-7307594EA09D}" type="pres">
      <dgm:prSet presAssocID="{617339E1-71DD-4B74-B469-3CCD5468F113}" presName="gear2srcNode" presStyleLbl="node1" presStyleIdx="1" presStyleCnt="3"/>
      <dgm:spPr/>
      <dgm:t>
        <a:bodyPr/>
        <a:lstStyle/>
        <a:p>
          <a:endParaRPr lang="es-MX"/>
        </a:p>
      </dgm:t>
    </dgm:pt>
    <dgm:pt modelId="{176958B4-3BA7-48FD-B53A-80DDD13BBC7F}" type="pres">
      <dgm:prSet presAssocID="{617339E1-71DD-4B74-B469-3CCD5468F113}" presName="gear2dstNode" presStyleLbl="node1" presStyleIdx="1" presStyleCnt="3"/>
      <dgm:spPr/>
      <dgm:t>
        <a:bodyPr/>
        <a:lstStyle/>
        <a:p>
          <a:endParaRPr lang="es-MX"/>
        </a:p>
      </dgm:t>
    </dgm:pt>
    <dgm:pt modelId="{8D90BA09-25E6-44B5-AC12-2CF264880914}" type="pres">
      <dgm:prSet presAssocID="{ECF06887-2BE3-4B2B-BA79-8C8B92918A28}" presName="gear3" presStyleLbl="node1" presStyleIdx="2" presStyleCnt="3" custLinFactNeighborX="6001" custLinFactNeighborY="-4354"/>
      <dgm:spPr/>
      <dgm:t>
        <a:bodyPr/>
        <a:lstStyle/>
        <a:p>
          <a:endParaRPr lang="es-MX"/>
        </a:p>
      </dgm:t>
    </dgm:pt>
    <dgm:pt modelId="{D7B31BCE-100C-4C7C-8E2F-0BFF70EB11BD}" type="pres">
      <dgm:prSet presAssocID="{ECF06887-2BE3-4B2B-BA79-8C8B92918A28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CBEB171-BEFE-4DFF-B5F2-EFAE7EEB074C}" type="pres">
      <dgm:prSet presAssocID="{ECF06887-2BE3-4B2B-BA79-8C8B92918A28}" presName="gear3srcNode" presStyleLbl="node1" presStyleIdx="2" presStyleCnt="3"/>
      <dgm:spPr/>
      <dgm:t>
        <a:bodyPr/>
        <a:lstStyle/>
        <a:p>
          <a:endParaRPr lang="es-MX"/>
        </a:p>
      </dgm:t>
    </dgm:pt>
    <dgm:pt modelId="{D5E00708-F472-41B6-A6BE-A8F85F8A0100}" type="pres">
      <dgm:prSet presAssocID="{ECF06887-2BE3-4B2B-BA79-8C8B92918A28}" presName="gear3dstNode" presStyleLbl="node1" presStyleIdx="2" presStyleCnt="3"/>
      <dgm:spPr/>
      <dgm:t>
        <a:bodyPr/>
        <a:lstStyle/>
        <a:p>
          <a:endParaRPr lang="es-MX"/>
        </a:p>
      </dgm:t>
    </dgm:pt>
    <dgm:pt modelId="{495CC443-408C-4761-98F7-63A0787B5CC2}" type="pres">
      <dgm:prSet presAssocID="{D6F33D23-E93F-4918-AB6D-F6619885FB35}" presName="connector1" presStyleLbl="sibTrans2D1" presStyleIdx="0" presStyleCnt="3"/>
      <dgm:spPr/>
      <dgm:t>
        <a:bodyPr/>
        <a:lstStyle/>
        <a:p>
          <a:endParaRPr lang="es-MX"/>
        </a:p>
      </dgm:t>
    </dgm:pt>
    <dgm:pt modelId="{ECA269AC-0C02-4C2E-9D28-37A1095C9E94}" type="pres">
      <dgm:prSet presAssocID="{74203E0B-F0AA-4E83-B6C6-2A0DF0D3E31C}" presName="connector2" presStyleLbl="sibTrans2D1" presStyleIdx="1" presStyleCnt="3"/>
      <dgm:spPr/>
      <dgm:t>
        <a:bodyPr/>
        <a:lstStyle/>
        <a:p>
          <a:endParaRPr lang="es-MX"/>
        </a:p>
      </dgm:t>
    </dgm:pt>
    <dgm:pt modelId="{D05B961C-2A84-4970-9AC6-6D3A62EFE14A}" type="pres">
      <dgm:prSet presAssocID="{33207448-3265-4304-86EA-A041210F2B69}" presName="connector3" presStyleLbl="sibTrans2D1" presStyleIdx="2" presStyleCnt="3"/>
      <dgm:spPr/>
      <dgm:t>
        <a:bodyPr/>
        <a:lstStyle/>
        <a:p>
          <a:endParaRPr lang="es-MX"/>
        </a:p>
      </dgm:t>
    </dgm:pt>
  </dgm:ptLst>
  <dgm:cxnLst>
    <dgm:cxn modelId="{CBF1601A-E3CB-4D03-9E62-49AD89DAECAE}" type="presOf" srcId="{617339E1-71DD-4B74-B469-3CCD5468F113}" destId="{2546E250-4E42-4EC3-8C07-BACB6D850106}" srcOrd="0" destOrd="0" presId="urn:microsoft.com/office/officeart/2005/8/layout/gear1"/>
    <dgm:cxn modelId="{F7650E50-F996-4DBF-AC18-2402045D08D6}" type="presOf" srcId="{33207448-3265-4304-86EA-A041210F2B69}" destId="{D05B961C-2A84-4970-9AC6-6D3A62EFE14A}" srcOrd="0" destOrd="0" presId="urn:microsoft.com/office/officeart/2005/8/layout/gear1"/>
    <dgm:cxn modelId="{7E0DE1B3-737E-4C35-AC1D-A4E700A10A60}" srcId="{56912233-422F-4B5F-A700-22A092B10F3A}" destId="{2488EFEA-6540-4EC6-B2BF-6B83EF217E64}" srcOrd="0" destOrd="0" parTransId="{74DB19DD-6929-403C-A605-88490B7EF3DC}" sibTransId="{D6F33D23-E93F-4918-AB6D-F6619885FB35}"/>
    <dgm:cxn modelId="{5D65C351-8CD5-4B87-BA1D-43F257C4DC05}" type="presOf" srcId="{ECF06887-2BE3-4B2B-BA79-8C8B92918A28}" destId="{D5E00708-F472-41B6-A6BE-A8F85F8A0100}" srcOrd="3" destOrd="0" presId="urn:microsoft.com/office/officeart/2005/8/layout/gear1"/>
    <dgm:cxn modelId="{FD516ED1-72DC-437E-99FC-C675E4F3EF83}" type="presOf" srcId="{2488EFEA-6540-4EC6-B2BF-6B83EF217E64}" destId="{4D8F096D-E3BB-4C81-9F08-E199B46941DE}" srcOrd="2" destOrd="0" presId="urn:microsoft.com/office/officeart/2005/8/layout/gear1"/>
    <dgm:cxn modelId="{9498F2C3-EF93-4EC5-9448-CC447078E72D}" type="presOf" srcId="{2488EFEA-6540-4EC6-B2BF-6B83EF217E64}" destId="{80489789-0D75-4465-8F68-2C26FFFD202B}" srcOrd="1" destOrd="0" presId="urn:microsoft.com/office/officeart/2005/8/layout/gear1"/>
    <dgm:cxn modelId="{C7925C2F-7D7B-40AF-9AD9-181A07AD2945}" type="presOf" srcId="{617339E1-71DD-4B74-B469-3CCD5468F113}" destId="{176958B4-3BA7-48FD-B53A-80DDD13BBC7F}" srcOrd="2" destOrd="0" presId="urn:microsoft.com/office/officeart/2005/8/layout/gear1"/>
    <dgm:cxn modelId="{29267FEA-C3C8-4FE5-9A12-88135616E23B}" type="presOf" srcId="{56912233-422F-4B5F-A700-22A092B10F3A}" destId="{1F71401B-067B-41EB-9071-66634B96B6A6}" srcOrd="0" destOrd="0" presId="urn:microsoft.com/office/officeart/2005/8/layout/gear1"/>
    <dgm:cxn modelId="{5C37C3A0-E082-4DEF-92AF-840AB7AFBFDC}" srcId="{56912233-422F-4B5F-A700-22A092B10F3A}" destId="{617339E1-71DD-4B74-B469-3CCD5468F113}" srcOrd="1" destOrd="0" parTransId="{2FDC52FE-A830-46DF-BD55-870F1C6440C2}" sibTransId="{74203E0B-F0AA-4E83-B6C6-2A0DF0D3E31C}"/>
    <dgm:cxn modelId="{9B038891-FBDA-4943-B890-3EE1CBFE561B}" type="presOf" srcId="{74203E0B-F0AA-4E83-B6C6-2A0DF0D3E31C}" destId="{ECA269AC-0C02-4C2E-9D28-37A1095C9E94}" srcOrd="0" destOrd="0" presId="urn:microsoft.com/office/officeart/2005/8/layout/gear1"/>
    <dgm:cxn modelId="{856628D4-B59F-4D55-899C-111BC13ADA65}" type="presOf" srcId="{ECF06887-2BE3-4B2B-BA79-8C8B92918A28}" destId="{8D90BA09-25E6-44B5-AC12-2CF264880914}" srcOrd="0" destOrd="0" presId="urn:microsoft.com/office/officeart/2005/8/layout/gear1"/>
    <dgm:cxn modelId="{7FEA0959-9A25-452F-8011-839A7EEA54BE}" type="presOf" srcId="{617339E1-71DD-4B74-B469-3CCD5468F113}" destId="{7307EF4C-DCC2-4960-B681-7307594EA09D}" srcOrd="1" destOrd="0" presId="urn:microsoft.com/office/officeart/2005/8/layout/gear1"/>
    <dgm:cxn modelId="{F27F4331-7E77-44D1-9D88-CAC4A5E1039F}" type="presOf" srcId="{ECF06887-2BE3-4B2B-BA79-8C8B92918A28}" destId="{7CBEB171-BEFE-4DFF-B5F2-EFAE7EEB074C}" srcOrd="2" destOrd="0" presId="urn:microsoft.com/office/officeart/2005/8/layout/gear1"/>
    <dgm:cxn modelId="{567D1507-8C5D-4457-9B13-90C78B8A8CBC}" type="presOf" srcId="{D6F33D23-E93F-4918-AB6D-F6619885FB35}" destId="{495CC443-408C-4761-98F7-63A0787B5CC2}" srcOrd="0" destOrd="0" presId="urn:microsoft.com/office/officeart/2005/8/layout/gear1"/>
    <dgm:cxn modelId="{F7D0938A-1C58-46D6-A0DC-FDDAF195B5A0}" type="presOf" srcId="{ECF06887-2BE3-4B2B-BA79-8C8B92918A28}" destId="{D7B31BCE-100C-4C7C-8E2F-0BFF70EB11BD}" srcOrd="1" destOrd="0" presId="urn:microsoft.com/office/officeart/2005/8/layout/gear1"/>
    <dgm:cxn modelId="{981D08F4-A35E-44B2-8B71-06BA166DA88F}" srcId="{56912233-422F-4B5F-A700-22A092B10F3A}" destId="{ECF06887-2BE3-4B2B-BA79-8C8B92918A28}" srcOrd="2" destOrd="0" parTransId="{3279860B-6BC1-4E4F-BDF6-F1F9D5700DE9}" sibTransId="{33207448-3265-4304-86EA-A041210F2B69}"/>
    <dgm:cxn modelId="{5DC19A39-99DE-4DDB-875D-EC134267690D}" type="presOf" srcId="{2488EFEA-6540-4EC6-B2BF-6B83EF217E64}" destId="{7127AB4D-E9A8-436F-8A65-3056658B6998}" srcOrd="0" destOrd="0" presId="urn:microsoft.com/office/officeart/2005/8/layout/gear1"/>
    <dgm:cxn modelId="{1D8EBD61-CD53-4723-83DC-B7F3EFF9887A}" type="presParOf" srcId="{1F71401B-067B-41EB-9071-66634B96B6A6}" destId="{7127AB4D-E9A8-436F-8A65-3056658B6998}" srcOrd="0" destOrd="0" presId="urn:microsoft.com/office/officeart/2005/8/layout/gear1"/>
    <dgm:cxn modelId="{1D25893F-F28F-4CDE-A3A5-E4A771B8207F}" type="presParOf" srcId="{1F71401B-067B-41EB-9071-66634B96B6A6}" destId="{80489789-0D75-4465-8F68-2C26FFFD202B}" srcOrd="1" destOrd="0" presId="urn:microsoft.com/office/officeart/2005/8/layout/gear1"/>
    <dgm:cxn modelId="{73E043C6-3EC1-4B66-8815-22D825D9DB02}" type="presParOf" srcId="{1F71401B-067B-41EB-9071-66634B96B6A6}" destId="{4D8F096D-E3BB-4C81-9F08-E199B46941DE}" srcOrd="2" destOrd="0" presId="urn:microsoft.com/office/officeart/2005/8/layout/gear1"/>
    <dgm:cxn modelId="{55016B74-43C4-4FD0-90A7-10FC6C7922A7}" type="presParOf" srcId="{1F71401B-067B-41EB-9071-66634B96B6A6}" destId="{2546E250-4E42-4EC3-8C07-BACB6D850106}" srcOrd="3" destOrd="0" presId="urn:microsoft.com/office/officeart/2005/8/layout/gear1"/>
    <dgm:cxn modelId="{FFE7C981-F863-4A12-B37D-EC39C9036FEE}" type="presParOf" srcId="{1F71401B-067B-41EB-9071-66634B96B6A6}" destId="{7307EF4C-DCC2-4960-B681-7307594EA09D}" srcOrd="4" destOrd="0" presId="urn:microsoft.com/office/officeart/2005/8/layout/gear1"/>
    <dgm:cxn modelId="{AE52A33A-1E34-4864-B515-EB85EB1E23C3}" type="presParOf" srcId="{1F71401B-067B-41EB-9071-66634B96B6A6}" destId="{176958B4-3BA7-48FD-B53A-80DDD13BBC7F}" srcOrd="5" destOrd="0" presId="urn:microsoft.com/office/officeart/2005/8/layout/gear1"/>
    <dgm:cxn modelId="{E0CBB767-3ECF-4AF5-BD7F-F6DC4A3422E0}" type="presParOf" srcId="{1F71401B-067B-41EB-9071-66634B96B6A6}" destId="{8D90BA09-25E6-44B5-AC12-2CF264880914}" srcOrd="6" destOrd="0" presId="urn:microsoft.com/office/officeart/2005/8/layout/gear1"/>
    <dgm:cxn modelId="{58455921-8F53-4B6E-935F-2CB64F6C9B16}" type="presParOf" srcId="{1F71401B-067B-41EB-9071-66634B96B6A6}" destId="{D7B31BCE-100C-4C7C-8E2F-0BFF70EB11BD}" srcOrd="7" destOrd="0" presId="urn:microsoft.com/office/officeart/2005/8/layout/gear1"/>
    <dgm:cxn modelId="{BF0450E2-A006-4BC3-B84E-1E58FBBC07A1}" type="presParOf" srcId="{1F71401B-067B-41EB-9071-66634B96B6A6}" destId="{7CBEB171-BEFE-4DFF-B5F2-EFAE7EEB074C}" srcOrd="8" destOrd="0" presId="urn:microsoft.com/office/officeart/2005/8/layout/gear1"/>
    <dgm:cxn modelId="{43DB0C3D-AACF-4B9D-A5B3-0F3BF8F6F8AF}" type="presParOf" srcId="{1F71401B-067B-41EB-9071-66634B96B6A6}" destId="{D5E00708-F472-41B6-A6BE-A8F85F8A0100}" srcOrd="9" destOrd="0" presId="urn:microsoft.com/office/officeart/2005/8/layout/gear1"/>
    <dgm:cxn modelId="{5AC3F2D1-2F3F-4EA3-8950-15F0C1568C15}" type="presParOf" srcId="{1F71401B-067B-41EB-9071-66634B96B6A6}" destId="{495CC443-408C-4761-98F7-63A0787B5CC2}" srcOrd="10" destOrd="0" presId="urn:microsoft.com/office/officeart/2005/8/layout/gear1"/>
    <dgm:cxn modelId="{413695B7-5BB5-423F-9499-83775F1701B1}" type="presParOf" srcId="{1F71401B-067B-41EB-9071-66634B96B6A6}" destId="{ECA269AC-0C02-4C2E-9D28-37A1095C9E94}" srcOrd="11" destOrd="0" presId="urn:microsoft.com/office/officeart/2005/8/layout/gear1"/>
    <dgm:cxn modelId="{97CBA818-ECFF-4C57-8348-348DFA2085CD}" type="presParOf" srcId="{1F71401B-067B-41EB-9071-66634B96B6A6}" destId="{D05B961C-2A84-4970-9AC6-6D3A62EFE14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E20352-2964-424A-BCE3-8713FEF180D2}" type="doc">
      <dgm:prSet loTypeId="urn:microsoft.com/office/officeart/2005/8/layout/cycle8" loCatId="cycle" qsTypeId="urn:microsoft.com/office/officeart/2005/8/quickstyle/3d5" qsCatId="3D" csTypeId="urn:microsoft.com/office/officeart/2005/8/colors/accent1_2" csCatId="accent1" phldr="1"/>
      <dgm:spPr/>
    </dgm:pt>
    <dgm:pt modelId="{08570D8D-8B9B-4238-A431-7E6C2A664DEB}">
      <dgm:prSet phldrT="[Texto]"/>
      <dgm:spPr>
        <a:solidFill>
          <a:srgbClr val="FFC000"/>
        </a:solidFill>
      </dgm:spPr>
      <dgm:t>
        <a:bodyPr/>
        <a:lstStyle/>
        <a:p>
          <a:r>
            <a:rPr lang="es-MX" b="1" dirty="0" smtClean="0">
              <a:solidFill>
                <a:schemeClr val="tx1"/>
              </a:solidFill>
            </a:rPr>
            <a:t>Descubrir deficiencias</a:t>
          </a:r>
          <a:endParaRPr lang="es-MX" b="1" dirty="0">
            <a:solidFill>
              <a:schemeClr val="tx1"/>
            </a:solidFill>
          </a:endParaRPr>
        </a:p>
      </dgm:t>
    </dgm:pt>
    <dgm:pt modelId="{D10799B9-DE99-489D-A335-D871258667A7}" type="parTrans" cxnId="{9AC9E9A5-4421-4DC8-8E32-8308388B1EB5}">
      <dgm:prSet/>
      <dgm:spPr/>
      <dgm:t>
        <a:bodyPr/>
        <a:lstStyle/>
        <a:p>
          <a:endParaRPr lang="es-MX"/>
        </a:p>
      </dgm:t>
    </dgm:pt>
    <dgm:pt modelId="{12A4F9D7-3C87-4438-9976-93C9F238411D}" type="sibTrans" cxnId="{9AC9E9A5-4421-4DC8-8E32-8308388B1EB5}">
      <dgm:prSet/>
      <dgm:spPr/>
      <dgm:t>
        <a:bodyPr/>
        <a:lstStyle/>
        <a:p>
          <a:endParaRPr lang="es-MX"/>
        </a:p>
      </dgm:t>
    </dgm:pt>
    <dgm:pt modelId="{DA210F6B-6462-4BCF-BCF2-CEF9F7D8A1C5}">
      <dgm:prSet phldrT="[Texto]"/>
      <dgm:spPr>
        <a:solidFill>
          <a:srgbClr val="00B050"/>
        </a:solidFill>
      </dgm:spPr>
      <dgm:t>
        <a:bodyPr/>
        <a:lstStyle/>
        <a:p>
          <a:r>
            <a:rPr lang="es-MX" b="1" dirty="0" smtClean="0">
              <a:solidFill>
                <a:schemeClr val="tx1"/>
              </a:solidFill>
            </a:rPr>
            <a:t>Conocer la verdadera situación de la empresa</a:t>
          </a:r>
          <a:endParaRPr lang="es-MX" b="1" dirty="0">
            <a:solidFill>
              <a:schemeClr val="tx1"/>
            </a:solidFill>
          </a:endParaRPr>
        </a:p>
      </dgm:t>
    </dgm:pt>
    <dgm:pt modelId="{FABDB760-5C15-49E8-8DF9-AEAC5397F5E4}" type="parTrans" cxnId="{C5DEAFC6-FFF3-49B4-A92F-4C58F51E4A79}">
      <dgm:prSet/>
      <dgm:spPr/>
      <dgm:t>
        <a:bodyPr/>
        <a:lstStyle/>
        <a:p>
          <a:endParaRPr lang="es-MX"/>
        </a:p>
      </dgm:t>
    </dgm:pt>
    <dgm:pt modelId="{CE9F07AC-8715-4969-A5B5-135588573A5E}" type="sibTrans" cxnId="{C5DEAFC6-FFF3-49B4-A92F-4C58F51E4A79}">
      <dgm:prSet/>
      <dgm:spPr/>
      <dgm:t>
        <a:bodyPr/>
        <a:lstStyle/>
        <a:p>
          <a:endParaRPr lang="es-MX"/>
        </a:p>
      </dgm:t>
    </dgm:pt>
    <dgm:pt modelId="{9E28DC77-A316-42E7-8AED-431999367BC6}">
      <dgm:prSet phldrT="[Texto]"/>
      <dgm:spPr>
        <a:solidFill>
          <a:srgbClr val="00B0F0"/>
        </a:solidFill>
      </dgm:spPr>
      <dgm:t>
        <a:bodyPr/>
        <a:lstStyle/>
        <a:p>
          <a:r>
            <a:rPr lang="es-MX" b="1" dirty="0" smtClean="0">
              <a:solidFill>
                <a:schemeClr val="tx1"/>
              </a:solidFill>
            </a:rPr>
            <a:t>Tomar decisiones acertadas</a:t>
          </a:r>
          <a:endParaRPr lang="es-MX" b="1" dirty="0">
            <a:solidFill>
              <a:schemeClr val="tx1"/>
            </a:solidFill>
          </a:endParaRPr>
        </a:p>
      </dgm:t>
    </dgm:pt>
    <dgm:pt modelId="{9CB6529E-A369-4EF9-AB3F-AB4BC14CA165}" type="parTrans" cxnId="{32CDF5C7-A069-4ADF-848F-AC23D533AB1F}">
      <dgm:prSet/>
      <dgm:spPr/>
      <dgm:t>
        <a:bodyPr/>
        <a:lstStyle/>
        <a:p>
          <a:endParaRPr lang="es-MX"/>
        </a:p>
      </dgm:t>
    </dgm:pt>
    <dgm:pt modelId="{F28F8132-20E8-4129-9C53-2C4765DDA9CA}" type="sibTrans" cxnId="{32CDF5C7-A069-4ADF-848F-AC23D533AB1F}">
      <dgm:prSet/>
      <dgm:spPr/>
      <dgm:t>
        <a:bodyPr/>
        <a:lstStyle/>
        <a:p>
          <a:endParaRPr lang="es-MX"/>
        </a:p>
      </dgm:t>
    </dgm:pt>
    <dgm:pt modelId="{7FA34FE3-22A2-4489-87BC-F329CD6D906E}">
      <dgm:prSet phldrT="[Texto]"/>
      <dgm:spPr>
        <a:solidFill>
          <a:srgbClr val="C00000"/>
        </a:solidFill>
      </dgm:spPr>
      <dgm:t>
        <a:bodyPr/>
        <a:lstStyle/>
        <a:p>
          <a:r>
            <a:rPr lang="es-MX" b="1" dirty="0" smtClean="0"/>
            <a:t>Proporcionar información financiera de la empresa a terceros</a:t>
          </a:r>
          <a:endParaRPr lang="es-MX" b="1" dirty="0"/>
        </a:p>
      </dgm:t>
    </dgm:pt>
    <dgm:pt modelId="{75508A67-307C-4FAD-AFF1-14DF91F09570}" type="parTrans" cxnId="{55B89B8E-3614-49DC-9003-AF93DE527F9F}">
      <dgm:prSet/>
      <dgm:spPr/>
      <dgm:t>
        <a:bodyPr/>
        <a:lstStyle/>
        <a:p>
          <a:endParaRPr lang="es-MX"/>
        </a:p>
      </dgm:t>
    </dgm:pt>
    <dgm:pt modelId="{38F47FC0-5C19-477F-BA5E-B17DE15E5630}" type="sibTrans" cxnId="{55B89B8E-3614-49DC-9003-AF93DE527F9F}">
      <dgm:prSet/>
      <dgm:spPr/>
      <dgm:t>
        <a:bodyPr/>
        <a:lstStyle/>
        <a:p>
          <a:endParaRPr lang="es-MX"/>
        </a:p>
      </dgm:t>
    </dgm:pt>
    <dgm:pt modelId="{7FA75080-95E0-4A1F-807B-A4C1D4C92621}" type="pres">
      <dgm:prSet presAssocID="{4EE20352-2964-424A-BCE3-8713FEF180D2}" presName="compositeShape" presStyleCnt="0">
        <dgm:presLayoutVars>
          <dgm:chMax val="7"/>
          <dgm:dir/>
          <dgm:resizeHandles val="exact"/>
        </dgm:presLayoutVars>
      </dgm:prSet>
      <dgm:spPr/>
    </dgm:pt>
    <dgm:pt modelId="{E49C536D-303F-4006-BDE6-F9DB0163A3D6}" type="pres">
      <dgm:prSet presAssocID="{4EE20352-2964-424A-BCE3-8713FEF180D2}" presName="wedge1" presStyleLbl="node1" presStyleIdx="0" presStyleCnt="4"/>
      <dgm:spPr/>
      <dgm:t>
        <a:bodyPr/>
        <a:lstStyle/>
        <a:p>
          <a:endParaRPr lang="es-MX"/>
        </a:p>
      </dgm:t>
    </dgm:pt>
    <dgm:pt modelId="{EF622856-7F81-4989-9E9D-0C74BC06487E}" type="pres">
      <dgm:prSet presAssocID="{4EE20352-2964-424A-BCE3-8713FEF180D2}" presName="dummy1a" presStyleCnt="0"/>
      <dgm:spPr/>
    </dgm:pt>
    <dgm:pt modelId="{3DB796C5-A9BF-4F94-9924-ED56C4F9D498}" type="pres">
      <dgm:prSet presAssocID="{4EE20352-2964-424A-BCE3-8713FEF180D2}" presName="dummy1b" presStyleCnt="0"/>
      <dgm:spPr/>
    </dgm:pt>
    <dgm:pt modelId="{3C4415D1-BF43-40AA-94FC-A22D3C225E69}" type="pres">
      <dgm:prSet presAssocID="{4EE20352-2964-424A-BCE3-8713FEF180D2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4698E51-5312-4140-AF19-7137353C6BF8}" type="pres">
      <dgm:prSet presAssocID="{4EE20352-2964-424A-BCE3-8713FEF180D2}" presName="wedge2" presStyleLbl="node1" presStyleIdx="1" presStyleCnt="4"/>
      <dgm:spPr/>
      <dgm:t>
        <a:bodyPr/>
        <a:lstStyle/>
        <a:p>
          <a:endParaRPr lang="es-MX"/>
        </a:p>
      </dgm:t>
    </dgm:pt>
    <dgm:pt modelId="{DC7962AD-5916-4138-A564-EE4C09506F83}" type="pres">
      <dgm:prSet presAssocID="{4EE20352-2964-424A-BCE3-8713FEF180D2}" presName="dummy2a" presStyleCnt="0"/>
      <dgm:spPr/>
    </dgm:pt>
    <dgm:pt modelId="{5AF3CBF2-1280-4C5D-83A0-39E9558E1F62}" type="pres">
      <dgm:prSet presAssocID="{4EE20352-2964-424A-BCE3-8713FEF180D2}" presName="dummy2b" presStyleCnt="0"/>
      <dgm:spPr/>
    </dgm:pt>
    <dgm:pt modelId="{D1FF4EDF-6A46-45DE-A8B1-EA9F33E0B5ED}" type="pres">
      <dgm:prSet presAssocID="{4EE20352-2964-424A-BCE3-8713FEF180D2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C5F50B5-2DF0-4C34-87A1-5AEA14B08FBB}" type="pres">
      <dgm:prSet presAssocID="{4EE20352-2964-424A-BCE3-8713FEF180D2}" presName="wedge3" presStyleLbl="node1" presStyleIdx="2" presStyleCnt="4"/>
      <dgm:spPr/>
      <dgm:t>
        <a:bodyPr/>
        <a:lstStyle/>
        <a:p>
          <a:endParaRPr lang="es-MX"/>
        </a:p>
      </dgm:t>
    </dgm:pt>
    <dgm:pt modelId="{F2D8C982-793A-4ED0-A21A-2B0F5766ABBE}" type="pres">
      <dgm:prSet presAssocID="{4EE20352-2964-424A-BCE3-8713FEF180D2}" presName="dummy3a" presStyleCnt="0"/>
      <dgm:spPr/>
    </dgm:pt>
    <dgm:pt modelId="{CD81ADEB-54F6-49A6-8FCE-807049A47A32}" type="pres">
      <dgm:prSet presAssocID="{4EE20352-2964-424A-BCE3-8713FEF180D2}" presName="dummy3b" presStyleCnt="0"/>
      <dgm:spPr/>
    </dgm:pt>
    <dgm:pt modelId="{08078348-3252-4C15-B2D4-ACCB8C014FAB}" type="pres">
      <dgm:prSet presAssocID="{4EE20352-2964-424A-BCE3-8713FEF180D2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6FFBFEB-0941-4625-B943-EFAF924EE5A4}" type="pres">
      <dgm:prSet presAssocID="{4EE20352-2964-424A-BCE3-8713FEF180D2}" presName="wedge4" presStyleLbl="node1" presStyleIdx="3" presStyleCnt="4"/>
      <dgm:spPr/>
      <dgm:t>
        <a:bodyPr/>
        <a:lstStyle/>
        <a:p>
          <a:endParaRPr lang="es-MX"/>
        </a:p>
      </dgm:t>
    </dgm:pt>
    <dgm:pt modelId="{921D89E8-3883-4A87-9D71-22AE4DADEB5E}" type="pres">
      <dgm:prSet presAssocID="{4EE20352-2964-424A-BCE3-8713FEF180D2}" presName="dummy4a" presStyleCnt="0"/>
      <dgm:spPr/>
    </dgm:pt>
    <dgm:pt modelId="{27AED10B-BFBF-4B3C-AA72-CEE0ACDDC3DF}" type="pres">
      <dgm:prSet presAssocID="{4EE20352-2964-424A-BCE3-8713FEF180D2}" presName="dummy4b" presStyleCnt="0"/>
      <dgm:spPr/>
    </dgm:pt>
    <dgm:pt modelId="{1C12FBF5-25AE-4EEF-A983-2D8957FC313D}" type="pres">
      <dgm:prSet presAssocID="{4EE20352-2964-424A-BCE3-8713FEF180D2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8AB8DA4-B4C0-43C0-8B20-49107CCC61FF}" type="pres">
      <dgm:prSet presAssocID="{12A4F9D7-3C87-4438-9976-93C9F238411D}" presName="arrowWedge1" presStyleLbl="fgSibTrans2D1" presStyleIdx="0" presStyleCnt="4"/>
      <dgm:spPr/>
    </dgm:pt>
    <dgm:pt modelId="{00ACB710-3F92-46C2-BAA0-9879844A05D6}" type="pres">
      <dgm:prSet presAssocID="{CE9F07AC-8715-4969-A5B5-135588573A5E}" presName="arrowWedge2" presStyleLbl="fgSibTrans2D1" presStyleIdx="1" presStyleCnt="4"/>
      <dgm:spPr/>
    </dgm:pt>
    <dgm:pt modelId="{4F442575-7F2E-437B-8E46-7186AFB78CC7}" type="pres">
      <dgm:prSet presAssocID="{F28F8132-20E8-4129-9C53-2C4765DDA9CA}" presName="arrowWedge3" presStyleLbl="fgSibTrans2D1" presStyleIdx="2" presStyleCnt="4"/>
      <dgm:spPr/>
    </dgm:pt>
    <dgm:pt modelId="{EC4B12B1-D9E0-49C0-BF16-049F3163F8A6}" type="pres">
      <dgm:prSet presAssocID="{38F47FC0-5C19-477F-BA5E-B17DE15E5630}" presName="arrowWedge4" presStyleLbl="fgSibTrans2D1" presStyleIdx="3" presStyleCnt="4"/>
      <dgm:spPr/>
    </dgm:pt>
  </dgm:ptLst>
  <dgm:cxnLst>
    <dgm:cxn modelId="{D9DCB024-5B1F-4C1A-BBD4-C1B38936CEEE}" type="presOf" srcId="{DA210F6B-6462-4BCF-BCF2-CEF9F7D8A1C5}" destId="{64698E51-5312-4140-AF19-7137353C6BF8}" srcOrd="0" destOrd="0" presId="urn:microsoft.com/office/officeart/2005/8/layout/cycle8"/>
    <dgm:cxn modelId="{5764B0B0-4566-4AC8-8ED0-1DAE7A98BFC0}" type="presOf" srcId="{08570D8D-8B9B-4238-A431-7E6C2A664DEB}" destId="{3C4415D1-BF43-40AA-94FC-A22D3C225E69}" srcOrd="1" destOrd="0" presId="urn:microsoft.com/office/officeart/2005/8/layout/cycle8"/>
    <dgm:cxn modelId="{8497D2A6-93F9-4D7D-AEC1-7F2312E833D7}" type="presOf" srcId="{08570D8D-8B9B-4238-A431-7E6C2A664DEB}" destId="{E49C536D-303F-4006-BDE6-F9DB0163A3D6}" srcOrd="0" destOrd="0" presId="urn:microsoft.com/office/officeart/2005/8/layout/cycle8"/>
    <dgm:cxn modelId="{32CDF5C7-A069-4ADF-848F-AC23D533AB1F}" srcId="{4EE20352-2964-424A-BCE3-8713FEF180D2}" destId="{9E28DC77-A316-42E7-8AED-431999367BC6}" srcOrd="2" destOrd="0" parTransId="{9CB6529E-A369-4EF9-AB3F-AB4BC14CA165}" sibTransId="{F28F8132-20E8-4129-9C53-2C4765DDA9CA}"/>
    <dgm:cxn modelId="{9AC9E9A5-4421-4DC8-8E32-8308388B1EB5}" srcId="{4EE20352-2964-424A-BCE3-8713FEF180D2}" destId="{08570D8D-8B9B-4238-A431-7E6C2A664DEB}" srcOrd="0" destOrd="0" parTransId="{D10799B9-DE99-489D-A335-D871258667A7}" sibTransId="{12A4F9D7-3C87-4438-9976-93C9F238411D}"/>
    <dgm:cxn modelId="{55B89B8E-3614-49DC-9003-AF93DE527F9F}" srcId="{4EE20352-2964-424A-BCE3-8713FEF180D2}" destId="{7FA34FE3-22A2-4489-87BC-F329CD6D906E}" srcOrd="3" destOrd="0" parTransId="{75508A67-307C-4FAD-AFF1-14DF91F09570}" sibTransId="{38F47FC0-5C19-477F-BA5E-B17DE15E5630}"/>
    <dgm:cxn modelId="{B6BBB69E-DFAE-4674-B15E-CE4C06D76809}" type="presOf" srcId="{7FA34FE3-22A2-4489-87BC-F329CD6D906E}" destId="{1C12FBF5-25AE-4EEF-A983-2D8957FC313D}" srcOrd="1" destOrd="0" presId="urn:microsoft.com/office/officeart/2005/8/layout/cycle8"/>
    <dgm:cxn modelId="{F241D543-FD09-4B09-B923-A43AFC592EBB}" type="presOf" srcId="{7FA34FE3-22A2-4489-87BC-F329CD6D906E}" destId="{F6FFBFEB-0941-4625-B943-EFAF924EE5A4}" srcOrd="0" destOrd="0" presId="urn:microsoft.com/office/officeart/2005/8/layout/cycle8"/>
    <dgm:cxn modelId="{6F9DF5E6-4687-423E-A2A1-D6E8EA4A053D}" type="presOf" srcId="{9E28DC77-A316-42E7-8AED-431999367BC6}" destId="{08078348-3252-4C15-B2D4-ACCB8C014FAB}" srcOrd="1" destOrd="0" presId="urn:microsoft.com/office/officeart/2005/8/layout/cycle8"/>
    <dgm:cxn modelId="{B3F71DD9-F32F-4A51-B14F-5BF5E6C45182}" type="presOf" srcId="{4EE20352-2964-424A-BCE3-8713FEF180D2}" destId="{7FA75080-95E0-4A1F-807B-A4C1D4C92621}" srcOrd="0" destOrd="0" presId="urn:microsoft.com/office/officeart/2005/8/layout/cycle8"/>
    <dgm:cxn modelId="{254A1B06-C11C-4DA9-A444-106A4E321671}" type="presOf" srcId="{DA210F6B-6462-4BCF-BCF2-CEF9F7D8A1C5}" destId="{D1FF4EDF-6A46-45DE-A8B1-EA9F33E0B5ED}" srcOrd="1" destOrd="0" presId="urn:microsoft.com/office/officeart/2005/8/layout/cycle8"/>
    <dgm:cxn modelId="{B2071B40-BA02-4241-8803-256A0ABB7EC1}" type="presOf" srcId="{9E28DC77-A316-42E7-8AED-431999367BC6}" destId="{9C5F50B5-2DF0-4C34-87A1-5AEA14B08FBB}" srcOrd="0" destOrd="0" presId="urn:microsoft.com/office/officeart/2005/8/layout/cycle8"/>
    <dgm:cxn modelId="{C5DEAFC6-FFF3-49B4-A92F-4C58F51E4A79}" srcId="{4EE20352-2964-424A-BCE3-8713FEF180D2}" destId="{DA210F6B-6462-4BCF-BCF2-CEF9F7D8A1C5}" srcOrd="1" destOrd="0" parTransId="{FABDB760-5C15-49E8-8DF9-AEAC5397F5E4}" sibTransId="{CE9F07AC-8715-4969-A5B5-135588573A5E}"/>
    <dgm:cxn modelId="{73642DC1-3F77-4D21-A0C4-246FA26C21E4}" type="presParOf" srcId="{7FA75080-95E0-4A1F-807B-A4C1D4C92621}" destId="{E49C536D-303F-4006-BDE6-F9DB0163A3D6}" srcOrd="0" destOrd="0" presId="urn:microsoft.com/office/officeart/2005/8/layout/cycle8"/>
    <dgm:cxn modelId="{2A3ADB23-956C-40CB-ADB6-658999BA3237}" type="presParOf" srcId="{7FA75080-95E0-4A1F-807B-A4C1D4C92621}" destId="{EF622856-7F81-4989-9E9D-0C74BC06487E}" srcOrd="1" destOrd="0" presId="urn:microsoft.com/office/officeart/2005/8/layout/cycle8"/>
    <dgm:cxn modelId="{8B51D450-1326-4678-B075-48F86AC2667C}" type="presParOf" srcId="{7FA75080-95E0-4A1F-807B-A4C1D4C92621}" destId="{3DB796C5-A9BF-4F94-9924-ED56C4F9D498}" srcOrd="2" destOrd="0" presId="urn:microsoft.com/office/officeart/2005/8/layout/cycle8"/>
    <dgm:cxn modelId="{C23087E6-6402-45BD-91C2-BA3855A4F547}" type="presParOf" srcId="{7FA75080-95E0-4A1F-807B-A4C1D4C92621}" destId="{3C4415D1-BF43-40AA-94FC-A22D3C225E69}" srcOrd="3" destOrd="0" presId="urn:microsoft.com/office/officeart/2005/8/layout/cycle8"/>
    <dgm:cxn modelId="{FC82BFBA-FCC7-4397-ABAE-03CEA3B419E5}" type="presParOf" srcId="{7FA75080-95E0-4A1F-807B-A4C1D4C92621}" destId="{64698E51-5312-4140-AF19-7137353C6BF8}" srcOrd="4" destOrd="0" presId="urn:microsoft.com/office/officeart/2005/8/layout/cycle8"/>
    <dgm:cxn modelId="{C9B162ED-7796-4135-B170-8F6F64F4E5E3}" type="presParOf" srcId="{7FA75080-95E0-4A1F-807B-A4C1D4C92621}" destId="{DC7962AD-5916-4138-A564-EE4C09506F83}" srcOrd="5" destOrd="0" presId="urn:microsoft.com/office/officeart/2005/8/layout/cycle8"/>
    <dgm:cxn modelId="{451A8731-DD66-43E2-95F5-ACD4E4CE231F}" type="presParOf" srcId="{7FA75080-95E0-4A1F-807B-A4C1D4C92621}" destId="{5AF3CBF2-1280-4C5D-83A0-39E9558E1F62}" srcOrd="6" destOrd="0" presId="urn:microsoft.com/office/officeart/2005/8/layout/cycle8"/>
    <dgm:cxn modelId="{52CB4466-C22B-4AEC-B1CA-156309FE2A77}" type="presParOf" srcId="{7FA75080-95E0-4A1F-807B-A4C1D4C92621}" destId="{D1FF4EDF-6A46-45DE-A8B1-EA9F33E0B5ED}" srcOrd="7" destOrd="0" presId="urn:microsoft.com/office/officeart/2005/8/layout/cycle8"/>
    <dgm:cxn modelId="{46237469-2BD7-414F-9CDA-AA2E2717D3CA}" type="presParOf" srcId="{7FA75080-95E0-4A1F-807B-A4C1D4C92621}" destId="{9C5F50B5-2DF0-4C34-87A1-5AEA14B08FBB}" srcOrd="8" destOrd="0" presId="urn:microsoft.com/office/officeart/2005/8/layout/cycle8"/>
    <dgm:cxn modelId="{9587A532-4295-47B5-A4EE-43C7A42456F6}" type="presParOf" srcId="{7FA75080-95E0-4A1F-807B-A4C1D4C92621}" destId="{F2D8C982-793A-4ED0-A21A-2B0F5766ABBE}" srcOrd="9" destOrd="0" presId="urn:microsoft.com/office/officeart/2005/8/layout/cycle8"/>
    <dgm:cxn modelId="{E774E609-1580-42B5-B654-66D0F04EC16B}" type="presParOf" srcId="{7FA75080-95E0-4A1F-807B-A4C1D4C92621}" destId="{CD81ADEB-54F6-49A6-8FCE-807049A47A32}" srcOrd="10" destOrd="0" presId="urn:microsoft.com/office/officeart/2005/8/layout/cycle8"/>
    <dgm:cxn modelId="{B5DF0732-5A5A-4232-8260-58F633D6A773}" type="presParOf" srcId="{7FA75080-95E0-4A1F-807B-A4C1D4C92621}" destId="{08078348-3252-4C15-B2D4-ACCB8C014FAB}" srcOrd="11" destOrd="0" presId="urn:microsoft.com/office/officeart/2005/8/layout/cycle8"/>
    <dgm:cxn modelId="{B71838D4-F033-4A62-BFA2-631EB41990D4}" type="presParOf" srcId="{7FA75080-95E0-4A1F-807B-A4C1D4C92621}" destId="{F6FFBFEB-0941-4625-B943-EFAF924EE5A4}" srcOrd="12" destOrd="0" presId="urn:microsoft.com/office/officeart/2005/8/layout/cycle8"/>
    <dgm:cxn modelId="{6EF529D2-D030-47EE-A0B7-9A0CE0AF926D}" type="presParOf" srcId="{7FA75080-95E0-4A1F-807B-A4C1D4C92621}" destId="{921D89E8-3883-4A87-9D71-22AE4DADEB5E}" srcOrd="13" destOrd="0" presId="urn:microsoft.com/office/officeart/2005/8/layout/cycle8"/>
    <dgm:cxn modelId="{219E1238-7C5E-4093-B517-D81052BA0400}" type="presParOf" srcId="{7FA75080-95E0-4A1F-807B-A4C1D4C92621}" destId="{27AED10B-BFBF-4B3C-AA72-CEE0ACDDC3DF}" srcOrd="14" destOrd="0" presId="urn:microsoft.com/office/officeart/2005/8/layout/cycle8"/>
    <dgm:cxn modelId="{B27B39D5-A4E6-4D7D-8367-11A8406D1683}" type="presParOf" srcId="{7FA75080-95E0-4A1F-807B-A4C1D4C92621}" destId="{1C12FBF5-25AE-4EEF-A983-2D8957FC313D}" srcOrd="15" destOrd="0" presId="urn:microsoft.com/office/officeart/2005/8/layout/cycle8"/>
    <dgm:cxn modelId="{0C3323C7-787E-43AF-B5BF-1965990E99F7}" type="presParOf" srcId="{7FA75080-95E0-4A1F-807B-A4C1D4C92621}" destId="{18AB8DA4-B4C0-43C0-8B20-49107CCC61FF}" srcOrd="16" destOrd="0" presId="urn:microsoft.com/office/officeart/2005/8/layout/cycle8"/>
    <dgm:cxn modelId="{3563DC85-E9D5-44F6-BBB3-448B9B457B21}" type="presParOf" srcId="{7FA75080-95E0-4A1F-807B-A4C1D4C92621}" destId="{00ACB710-3F92-46C2-BAA0-9879844A05D6}" srcOrd="17" destOrd="0" presId="urn:microsoft.com/office/officeart/2005/8/layout/cycle8"/>
    <dgm:cxn modelId="{10D5F1AE-20B7-4285-AB6F-E7A071D0BA62}" type="presParOf" srcId="{7FA75080-95E0-4A1F-807B-A4C1D4C92621}" destId="{4F442575-7F2E-437B-8E46-7186AFB78CC7}" srcOrd="18" destOrd="0" presId="urn:microsoft.com/office/officeart/2005/8/layout/cycle8"/>
    <dgm:cxn modelId="{C8AE4124-8AC1-400A-80D2-6FF68F96F362}" type="presParOf" srcId="{7FA75080-95E0-4A1F-807B-A4C1D4C92621}" destId="{EC4B12B1-D9E0-49C0-BF16-049F3163F8A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A1F6E3-549E-4198-972C-FA6BFD757DFB}" type="doc">
      <dgm:prSet loTypeId="urn:microsoft.com/office/officeart/2005/8/layout/venn1" loCatId="relationship" qsTypeId="urn:microsoft.com/office/officeart/2005/8/quickstyle/3d2" qsCatId="3D" csTypeId="urn:microsoft.com/office/officeart/2005/8/colors/accent1_2" csCatId="accent1" phldr="1"/>
      <dgm:spPr/>
    </dgm:pt>
    <dgm:pt modelId="{C68DCC0F-4FAB-47B0-8B1B-E8E15E3B9AF8}">
      <dgm:prSet phldrT="[Texto]"/>
      <dgm:spPr>
        <a:solidFill>
          <a:schemeClr val="bg2"/>
        </a:solidFill>
      </dgm:spPr>
      <dgm:t>
        <a:bodyPr/>
        <a:lstStyle/>
        <a:p>
          <a:r>
            <a:rPr lang="es-MX" b="1" dirty="0" smtClean="0">
              <a:solidFill>
                <a:schemeClr val="tx1"/>
              </a:solidFill>
            </a:rPr>
            <a:t>Periodos de comparación abarcan los mismos lapsos</a:t>
          </a:r>
          <a:endParaRPr lang="es-MX" b="1" dirty="0">
            <a:solidFill>
              <a:schemeClr val="tx1"/>
            </a:solidFill>
          </a:endParaRPr>
        </a:p>
      </dgm:t>
    </dgm:pt>
    <dgm:pt modelId="{55F6C4DB-C748-4FEE-B6EB-38889C0A028A}" type="parTrans" cxnId="{46D306A7-F00D-4711-9C43-A3C3D0CB3918}">
      <dgm:prSet/>
      <dgm:spPr/>
      <dgm:t>
        <a:bodyPr/>
        <a:lstStyle/>
        <a:p>
          <a:endParaRPr lang="es-MX"/>
        </a:p>
      </dgm:t>
    </dgm:pt>
    <dgm:pt modelId="{33D702C2-39D6-46A2-8D84-28AEC4900997}" type="sibTrans" cxnId="{46D306A7-F00D-4711-9C43-A3C3D0CB3918}">
      <dgm:prSet/>
      <dgm:spPr/>
      <dgm:t>
        <a:bodyPr/>
        <a:lstStyle/>
        <a:p>
          <a:endParaRPr lang="es-MX"/>
        </a:p>
      </dgm:t>
    </dgm:pt>
    <dgm:pt modelId="{2B8449BD-CF0C-4435-9F2E-99AFCBF199ED}">
      <dgm:prSet phldrT="[Texto]"/>
      <dgm:spPr>
        <a:solidFill>
          <a:srgbClr val="00B0F0"/>
        </a:solidFill>
      </dgm:spPr>
      <dgm:t>
        <a:bodyPr/>
        <a:lstStyle/>
        <a:p>
          <a:r>
            <a:rPr lang="es-MX" b="1" dirty="0" smtClean="0">
              <a:solidFill>
                <a:schemeClr val="tx1"/>
              </a:solidFill>
            </a:rPr>
            <a:t>Se utilizan cifras absolutas o relativas</a:t>
          </a:r>
          <a:endParaRPr lang="es-MX" b="1" dirty="0">
            <a:solidFill>
              <a:schemeClr val="tx1"/>
            </a:solidFill>
          </a:endParaRPr>
        </a:p>
      </dgm:t>
    </dgm:pt>
    <dgm:pt modelId="{2F8F4746-66FD-4B16-AB22-BF3E67662FFF}" type="parTrans" cxnId="{B3C9EADD-A6B7-4488-AA7E-0C9334A69D66}">
      <dgm:prSet/>
      <dgm:spPr/>
      <dgm:t>
        <a:bodyPr/>
        <a:lstStyle/>
        <a:p>
          <a:endParaRPr lang="es-MX"/>
        </a:p>
      </dgm:t>
    </dgm:pt>
    <dgm:pt modelId="{8DE4D988-0107-4853-818D-D8376ECACE30}" type="sibTrans" cxnId="{B3C9EADD-A6B7-4488-AA7E-0C9334A69D66}">
      <dgm:prSet/>
      <dgm:spPr/>
      <dgm:t>
        <a:bodyPr/>
        <a:lstStyle/>
        <a:p>
          <a:endParaRPr lang="es-MX"/>
        </a:p>
      </dgm:t>
    </dgm:pt>
    <dgm:pt modelId="{9ABDBF3F-02C1-4529-8020-2C59296CFC2B}">
      <dgm:prSet phldrT="[Texto]"/>
      <dgm:spPr>
        <a:solidFill>
          <a:srgbClr val="C00000"/>
        </a:solidFill>
      </dgm:spPr>
      <dgm:t>
        <a:bodyPr/>
        <a:lstStyle/>
        <a:p>
          <a:r>
            <a:rPr lang="es-MX" b="1" dirty="0" smtClean="0">
              <a:solidFill>
                <a:schemeClr val="bg1"/>
              </a:solidFill>
            </a:rPr>
            <a:t>Relación lógica de causa y efecto</a:t>
          </a:r>
          <a:endParaRPr lang="es-MX" b="1" dirty="0">
            <a:solidFill>
              <a:schemeClr val="bg1"/>
            </a:solidFill>
          </a:endParaRPr>
        </a:p>
      </dgm:t>
    </dgm:pt>
    <dgm:pt modelId="{3ED294AD-A7E1-45D8-A71B-143BA65F190C}" type="parTrans" cxnId="{9003780C-4AAF-4C91-8EF6-6BD9C8BA8ACE}">
      <dgm:prSet/>
      <dgm:spPr/>
      <dgm:t>
        <a:bodyPr/>
        <a:lstStyle/>
        <a:p>
          <a:endParaRPr lang="es-MX"/>
        </a:p>
      </dgm:t>
    </dgm:pt>
    <dgm:pt modelId="{772C6358-4621-4DE3-A886-38D8B38EDAE0}" type="sibTrans" cxnId="{9003780C-4AAF-4C91-8EF6-6BD9C8BA8ACE}">
      <dgm:prSet/>
      <dgm:spPr/>
      <dgm:t>
        <a:bodyPr/>
        <a:lstStyle/>
        <a:p>
          <a:endParaRPr lang="es-MX"/>
        </a:p>
      </dgm:t>
    </dgm:pt>
    <dgm:pt modelId="{EFDF68D9-6AFF-483C-B503-EA545BD62BD0}" type="pres">
      <dgm:prSet presAssocID="{60A1F6E3-549E-4198-972C-FA6BFD757DFB}" presName="compositeShape" presStyleCnt="0">
        <dgm:presLayoutVars>
          <dgm:chMax val="7"/>
          <dgm:dir/>
          <dgm:resizeHandles val="exact"/>
        </dgm:presLayoutVars>
      </dgm:prSet>
      <dgm:spPr/>
    </dgm:pt>
    <dgm:pt modelId="{6B57AE83-84FD-44EC-B1FF-A64105C35D67}" type="pres">
      <dgm:prSet presAssocID="{C68DCC0F-4FAB-47B0-8B1B-E8E15E3B9AF8}" presName="circ1" presStyleLbl="vennNode1" presStyleIdx="0" presStyleCnt="3" custScaleX="118402" custLinFactNeighborX="-14515" custLinFactNeighborY="866"/>
      <dgm:spPr/>
      <dgm:t>
        <a:bodyPr/>
        <a:lstStyle/>
        <a:p>
          <a:endParaRPr lang="es-MX"/>
        </a:p>
      </dgm:t>
    </dgm:pt>
    <dgm:pt modelId="{88E05BA0-E6E3-4073-B251-AF1964F37591}" type="pres">
      <dgm:prSet presAssocID="{C68DCC0F-4FAB-47B0-8B1B-E8E15E3B9AF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CEF140E-74C9-4B99-9845-D958E95E9DBC}" type="pres">
      <dgm:prSet presAssocID="{2B8449BD-CF0C-4435-9F2E-99AFCBF199ED}" presName="circ2" presStyleLbl="vennNode1" presStyleIdx="1" presStyleCnt="3" custScaleX="117741"/>
      <dgm:spPr/>
      <dgm:t>
        <a:bodyPr/>
        <a:lstStyle/>
        <a:p>
          <a:endParaRPr lang="es-MX"/>
        </a:p>
      </dgm:t>
    </dgm:pt>
    <dgm:pt modelId="{CE0E6F21-7806-4530-B38F-C7B8434760A0}" type="pres">
      <dgm:prSet presAssocID="{2B8449BD-CF0C-4435-9F2E-99AFCBF199E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4FFBF92-DBFB-46E2-8948-394C6014A721}" type="pres">
      <dgm:prSet presAssocID="{9ABDBF3F-02C1-4529-8020-2C59296CFC2B}" presName="circ3" presStyleLbl="vennNode1" presStyleIdx="2" presStyleCnt="3" custScaleX="126349" custLinFactNeighborX="-49452" custLinFactNeighborY="-3574"/>
      <dgm:spPr/>
      <dgm:t>
        <a:bodyPr/>
        <a:lstStyle/>
        <a:p>
          <a:endParaRPr lang="es-MX"/>
        </a:p>
      </dgm:t>
    </dgm:pt>
    <dgm:pt modelId="{4FB9AF89-880C-41F5-9B56-181FD91B6012}" type="pres">
      <dgm:prSet presAssocID="{9ABDBF3F-02C1-4529-8020-2C59296CFC2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639EF926-48F8-4A4E-85BE-5605D9739C33}" type="presOf" srcId="{60A1F6E3-549E-4198-972C-FA6BFD757DFB}" destId="{EFDF68D9-6AFF-483C-B503-EA545BD62BD0}" srcOrd="0" destOrd="0" presId="urn:microsoft.com/office/officeart/2005/8/layout/venn1"/>
    <dgm:cxn modelId="{9003780C-4AAF-4C91-8EF6-6BD9C8BA8ACE}" srcId="{60A1F6E3-549E-4198-972C-FA6BFD757DFB}" destId="{9ABDBF3F-02C1-4529-8020-2C59296CFC2B}" srcOrd="2" destOrd="0" parTransId="{3ED294AD-A7E1-45D8-A71B-143BA65F190C}" sibTransId="{772C6358-4621-4DE3-A886-38D8B38EDAE0}"/>
    <dgm:cxn modelId="{3E3D82F9-F8AD-4D39-87DC-F752D161395A}" type="presOf" srcId="{C68DCC0F-4FAB-47B0-8B1B-E8E15E3B9AF8}" destId="{88E05BA0-E6E3-4073-B251-AF1964F37591}" srcOrd="1" destOrd="0" presId="urn:microsoft.com/office/officeart/2005/8/layout/venn1"/>
    <dgm:cxn modelId="{15B0F65A-87CB-4129-AF1C-8A30C2654470}" type="presOf" srcId="{C68DCC0F-4FAB-47B0-8B1B-E8E15E3B9AF8}" destId="{6B57AE83-84FD-44EC-B1FF-A64105C35D67}" srcOrd="0" destOrd="0" presId="urn:microsoft.com/office/officeart/2005/8/layout/venn1"/>
    <dgm:cxn modelId="{CE9E1FE5-7060-4926-9A8B-CE0692225777}" type="presOf" srcId="{9ABDBF3F-02C1-4529-8020-2C59296CFC2B}" destId="{F4FFBF92-DBFB-46E2-8948-394C6014A721}" srcOrd="0" destOrd="0" presId="urn:microsoft.com/office/officeart/2005/8/layout/venn1"/>
    <dgm:cxn modelId="{0B9AD990-1AF0-43B3-9139-2971C3611303}" type="presOf" srcId="{2B8449BD-CF0C-4435-9F2E-99AFCBF199ED}" destId="{ECEF140E-74C9-4B99-9845-D958E95E9DBC}" srcOrd="0" destOrd="0" presId="urn:microsoft.com/office/officeart/2005/8/layout/venn1"/>
    <dgm:cxn modelId="{74C79534-0A53-4B79-B40F-F9746115D964}" type="presOf" srcId="{2B8449BD-CF0C-4435-9F2E-99AFCBF199ED}" destId="{CE0E6F21-7806-4530-B38F-C7B8434760A0}" srcOrd="1" destOrd="0" presId="urn:microsoft.com/office/officeart/2005/8/layout/venn1"/>
    <dgm:cxn modelId="{46D306A7-F00D-4711-9C43-A3C3D0CB3918}" srcId="{60A1F6E3-549E-4198-972C-FA6BFD757DFB}" destId="{C68DCC0F-4FAB-47B0-8B1B-E8E15E3B9AF8}" srcOrd="0" destOrd="0" parTransId="{55F6C4DB-C748-4FEE-B6EB-38889C0A028A}" sibTransId="{33D702C2-39D6-46A2-8D84-28AEC4900997}"/>
    <dgm:cxn modelId="{59010F44-677E-4739-9466-B4E902A369E5}" type="presOf" srcId="{9ABDBF3F-02C1-4529-8020-2C59296CFC2B}" destId="{4FB9AF89-880C-41F5-9B56-181FD91B6012}" srcOrd="1" destOrd="0" presId="urn:microsoft.com/office/officeart/2005/8/layout/venn1"/>
    <dgm:cxn modelId="{B3C9EADD-A6B7-4488-AA7E-0C9334A69D66}" srcId="{60A1F6E3-549E-4198-972C-FA6BFD757DFB}" destId="{2B8449BD-CF0C-4435-9F2E-99AFCBF199ED}" srcOrd="1" destOrd="0" parTransId="{2F8F4746-66FD-4B16-AB22-BF3E67662FFF}" sibTransId="{8DE4D988-0107-4853-818D-D8376ECACE30}"/>
    <dgm:cxn modelId="{A295D223-4AD4-407A-8B82-334522BEB939}" type="presParOf" srcId="{EFDF68D9-6AFF-483C-B503-EA545BD62BD0}" destId="{6B57AE83-84FD-44EC-B1FF-A64105C35D67}" srcOrd="0" destOrd="0" presId="urn:microsoft.com/office/officeart/2005/8/layout/venn1"/>
    <dgm:cxn modelId="{223A7232-2D1E-40E6-BA6C-E33E6C1C8B61}" type="presParOf" srcId="{EFDF68D9-6AFF-483C-B503-EA545BD62BD0}" destId="{88E05BA0-E6E3-4073-B251-AF1964F37591}" srcOrd="1" destOrd="0" presId="urn:microsoft.com/office/officeart/2005/8/layout/venn1"/>
    <dgm:cxn modelId="{B494436B-4EF2-47F5-B67B-6E43BA0DB9C6}" type="presParOf" srcId="{EFDF68D9-6AFF-483C-B503-EA545BD62BD0}" destId="{ECEF140E-74C9-4B99-9845-D958E95E9DBC}" srcOrd="2" destOrd="0" presId="urn:microsoft.com/office/officeart/2005/8/layout/venn1"/>
    <dgm:cxn modelId="{EC05F679-1B7D-4133-840F-E3E2E52B2099}" type="presParOf" srcId="{EFDF68D9-6AFF-483C-B503-EA545BD62BD0}" destId="{CE0E6F21-7806-4530-B38F-C7B8434760A0}" srcOrd="3" destOrd="0" presId="urn:microsoft.com/office/officeart/2005/8/layout/venn1"/>
    <dgm:cxn modelId="{C0CDED5C-41B7-42D3-B5F1-B6408B10DCED}" type="presParOf" srcId="{EFDF68D9-6AFF-483C-B503-EA545BD62BD0}" destId="{F4FFBF92-DBFB-46E2-8948-394C6014A721}" srcOrd="4" destOrd="0" presId="urn:microsoft.com/office/officeart/2005/8/layout/venn1"/>
    <dgm:cxn modelId="{9C1016EB-DF77-4E32-B2CA-17071E1D9E07}" type="presParOf" srcId="{EFDF68D9-6AFF-483C-B503-EA545BD62BD0}" destId="{4FB9AF89-880C-41F5-9B56-181FD91B601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5EDC12-F24D-4E30-B00C-0C4AC214409C}" type="doc">
      <dgm:prSet loTypeId="urn:microsoft.com/office/officeart/2005/8/layout/funnel1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2F1A4C11-8DF4-483E-893A-27F2B22C7159}">
      <dgm:prSet phldrT="[Texto]"/>
      <dgm:spPr>
        <a:solidFill>
          <a:srgbClr val="C00000"/>
        </a:solidFill>
      </dgm:spPr>
      <dgm:t>
        <a:bodyPr/>
        <a:lstStyle/>
        <a:p>
          <a:r>
            <a:rPr lang="es-MX" b="1" dirty="0" smtClean="0">
              <a:solidFill>
                <a:schemeClr val="bg1"/>
              </a:solidFill>
            </a:rPr>
            <a:t>CIFRA PRESUPUESTAL</a:t>
          </a:r>
          <a:endParaRPr lang="es-MX" b="1" dirty="0">
            <a:solidFill>
              <a:schemeClr val="bg1"/>
            </a:solidFill>
          </a:endParaRPr>
        </a:p>
      </dgm:t>
    </dgm:pt>
    <dgm:pt modelId="{A3FF97A6-DFF0-434B-BAB6-D77A65E362D5}" type="parTrans" cxnId="{C5344E37-76A2-48BA-916C-9C433D20FD25}">
      <dgm:prSet/>
      <dgm:spPr/>
      <dgm:t>
        <a:bodyPr/>
        <a:lstStyle/>
        <a:p>
          <a:endParaRPr lang="es-MX"/>
        </a:p>
      </dgm:t>
    </dgm:pt>
    <dgm:pt modelId="{D193C6AB-4B19-4A02-98B6-17AFB5E459F3}" type="sibTrans" cxnId="{C5344E37-76A2-48BA-916C-9C433D20FD25}">
      <dgm:prSet/>
      <dgm:spPr/>
      <dgm:t>
        <a:bodyPr/>
        <a:lstStyle/>
        <a:p>
          <a:endParaRPr lang="es-MX"/>
        </a:p>
      </dgm:t>
    </dgm:pt>
    <dgm:pt modelId="{63B3B0E5-5D81-4C86-99E1-3742EA45E363}">
      <dgm:prSet phldrT="[Texto]"/>
      <dgm:spPr>
        <a:solidFill>
          <a:srgbClr val="FFC000"/>
        </a:solidFill>
      </dgm:spPr>
      <dgm:t>
        <a:bodyPr/>
        <a:lstStyle/>
        <a:p>
          <a:r>
            <a:rPr lang="es-MX" b="1" dirty="0" smtClean="0">
              <a:solidFill>
                <a:schemeClr val="tx1"/>
              </a:solidFill>
            </a:rPr>
            <a:t>CIFRA HISTÓRICA</a:t>
          </a:r>
          <a:endParaRPr lang="es-MX" b="1" dirty="0">
            <a:solidFill>
              <a:schemeClr val="tx1"/>
            </a:solidFill>
          </a:endParaRPr>
        </a:p>
      </dgm:t>
    </dgm:pt>
    <dgm:pt modelId="{ED9B65F0-E9E0-4B88-B2C2-9E1EB402E1D3}" type="parTrans" cxnId="{FEC19DE0-63C7-41C0-AC16-7B49BA35A4A3}">
      <dgm:prSet/>
      <dgm:spPr/>
      <dgm:t>
        <a:bodyPr/>
        <a:lstStyle/>
        <a:p>
          <a:endParaRPr lang="es-MX"/>
        </a:p>
      </dgm:t>
    </dgm:pt>
    <dgm:pt modelId="{DF5F595B-B8DF-42BC-AC89-1F14D2775F0D}" type="sibTrans" cxnId="{FEC19DE0-63C7-41C0-AC16-7B49BA35A4A3}">
      <dgm:prSet/>
      <dgm:spPr/>
      <dgm:t>
        <a:bodyPr/>
        <a:lstStyle/>
        <a:p>
          <a:endParaRPr lang="es-MX"/>
        </a:p>
      </dgm:t>
    </dgm:pt>
    <dgm:pt modelId="{2119038A-B182-4511-A6FC-73AD4443B4CF}">
      <dgm:prSet phldrT="[Texto]"/>
      <dgm:spPr/>
      <dgm:t>
        <a:bodyPr/>
        <a:lstStyle/>
        <a:p>
          <a:r>
            <a:rPr lang="es-MX" b="1" dirty="0" smtClean="0"/>
            <a:t>CIFRA EXTERNA</a:t>
          </a:r>
          <a:endParaRPr lang="es-MX" b="1" dirty="0"/>
        </a:p>
      </dgm:t>
    </dgm:pt>
    <dgm:pt modelId="{170BED96-662D-49C9-B353-69A643B2C05B}" type="parTrans" cxnId="{BA64C150-5621-48E6-810A-83B1648E9144}">
      <dgm:prSet/>
      <dgm:spPr/>
      <dgm:t>
        <a:bodyPr/>
        <a:lstStyle/>
        <a:p>
          <a:endParaRPr lang="es-MX"/>
        </a:p>
      </dgm:t>
    </dgm:pt>
    <dgm:pt modelId="{29D51786-D818-40ED-9D6E-C5862ABB6025}" type="sibTrans" cxnId="{BA64C150-5621-48E6-810A-83B1648E9144}">
      <dgm:prSet/>
      <dgm:spPr/>
      <dgm:t>
        <a:bodyPr/>
        <a:lstStyle/>
        <a:p>
          <a:endParaRPr lang="es-MX"/>
        </a:p>
      </dgm:t>
    </dgm:pt>
    <dgm:pt modelId="{62C706EB-C091-4396-8B99-DABE381DA77C}">
      <dgm:prSet phldrT="[Texto]"/>
      <dgm:spPr/>
      <dgm:t>
        <a:bodyPr/>
        <a:lstStyle/>
        <a:p>
          <a:r>
            <a:rPr lang="es-MX" b="1" dirty="0" smtClean="0">
              <a:solidFill>
                <a:srgbClr val="C00000"/>
              </a:solidFill>
            </a:rPr>
            <a:t>BASES  DE LA COMPARACIÓN</a:t>
          </a:r>
          <a:endParaRPr lang="es-MX" dirty="0">
            <a:solidFill>
              <a:srgbClr val="C00000"/>
            </a:solidFill>
          </a:endParaRPr>
        </a:p>
      </dgm:t>
    </dgm:pt>
    <dgm:pt modelId="{5094D5AD-26BB-43EF-BE3A-FFDDA8893C38}" type="parTrans" cxnId="{F29BA989-72A1-477A-8603-9381ADC1D847}">
      <dgm:prSet/>
      <dgm:spPr/>
      <dgm:t>
        <a:bodyPr/>
        <a:lstStyle/>
        <a:p>
          <a:endParaRPr lang="es-MX"/>
        </a:p>
      </dgm:t>
    </dgm:pt>
    <dgm:pt modelId="{0B5D3B65-AC87-486A-BA2C-B2CE42AA4013}" type="sibTrans" cxnId="{F29BA989-72A1-477A-8603-9381ADC1D847}">
      <dgm:prSet/>
      <dgm:spPr/>
      <dgm:t>
        <a:bodyPr/>
        <a:lstStyle/>
        <a:p>
          <a:endParaRPr lang="es-MX"/>
        </a:p>
      </dgm:t>
    </dgm:pt>
    <dgm:pt modelId="{1D0F6FDB-3849-4C20-A3DB-0C8E8C96206F}" type="pres">
      <dgm:prSet presAssocID="{305EDC12-F24D-4E30-B00C-0C4AC214409C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C069ED6-C1A8-4FAB-B708-EEF9CEBCE3B4}" type="pres">
      <dgm:prSet presAssocID="{305EDC12-F24D-4E30-B00C-0C4AC214409C}" presName="ellipse" presStyleLbl="trBgShp" presStyleIdx="0" presStyleCnt="1"/>
      <dgm:spPr/>
    </dgm:pt>
    <dgm:pt modelId="{50F148FB-C1CD-489C-BC03-61251F29E691}" type="pres">
      <dgm:prSet presAssocID="{305EDC12-F24D-4E30-B00C-0C4AC214409C}" presName="arrow1" presStyleLbl="fgShp" presStyleIdx="0" presStyleCnt="1"/>
      <dgm:spPr/>
    </dgm:pt>
    <dgm:pt modelId="{146BEF12-DB6C-42BA-B57F-9C98BB6A3323}" type="pres">
      <dgm:prSet presAssocID="{305EDC12-F24D-4E30-B00C-0C4AC214409C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84320D6-6C07-4FB4-AE97-D035584CE247}" type="pres">
      <dgm:prSet presAssocID="{63B3B0E5-5D81-4C86-99E1-3742EA45E363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13BC5B9-ACB7-4B74-948F-17D3A6E18123}" type="pres">
      <dgm:prSet presAssocID="{2119038A-B182-4511-A6FC-73AD4443B4C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6193BCA-6919-4630-A677-22533CE7F875}" type="pres">
      <dgm:prSet presAssocID="{62C706EB-C091-4396-8B99-DABE381DA77C}" presName="item3" presStyleLbl="node1" presStyleIdx="2" presStyleCnt="3" custLinFactNeighborX="-3456" custLinFactNeighborY="302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76730FD-23AB-4B14-80A5-0A0ADF13D7AE}" type="pres">
      <dgm:prSet presAssocID="{305EDC12-F24D-4E30-B00C-0C4AC214409C}" presName="funnel" presStyleLbl="trAlignAcc1" presStyleIdx="0" presStyleCnt="1"/>
      <dgm:spPr/>
    </dgm:pt>
  </dgm:ptLst>
  <dgm:cxnLst>
    <dgm:cxn modelId="{BA64C150-5621-48E6-810A-83B1648E9144}" srcId="{305EDC12-F24D-4E30-B00C-0C4AC214409C}" destId="{2119038A-B182-4511-A6FC-73AD4443B4CF}" srcOrd="2" destOrd="0" parTransId="{170BED96-662D-49C9-B353-69A643B2C05B}" sibTransId="{29D51786-D818-40ED-9D6E-C5862ABB6025}"/>
    <dgm:cxn modelId="{C5344E37-76A2-48BA-916C-9C433D20FD25}" srcId="{305EDC12-F24D-4E30-B00C-0C4AC214409C}" destId="{2F1A4C11-8DF4-483E-893A-27F2B22C7159}" srcOrd="0" destOrd="0" parTransId="{A3FF97A6-DFF0-434B-BAB6-D77A65E362D5}" sibTransId="{D193C6AB-4B19-4A02-98B6-17AFB5E459F3}"/>
    <dgm:cxn modelId="{29420DF6-955D-44AB-B28A-C7A1452C6A21}" type="presOf" srcId="{2F1A4C11-8DF4-483E-893A-27F2B22C7159}" destId="{E6193BCA-6919-4630-A677-22533CE7F875}" srcOrd="0" destOrd="0" presId="urn:microsoft.com/office/officeart/2005/8/layout/funnel1"/>
    <dgm:cxn modelId="{8A85E175-49A1-4023-BE5F-3BDD37E6E140}" type="presOf" srcId="{62C706EB-C091-4396-8B99-DABE381DA77C}" destId="{146BEF12-DB6C-42BA-B57F-9C98BB6A3323}" srcOrd="0" destOrd="0" presId="urn:microsoft.com/office/officeart/2005/8/layout/funnel1"/>
    <dgm:cxn modelId="{7CD518DA-7AAE-478E-9483-3B5D1DDF03B5}" type="presOf" srcId="{63B3B0E5-5D81-4C86-99E1-3742EA45E363}" destId="{413BC5B9-ACB7-4B74-948F-17D3A6E18123}" srcOrd="0" destOrd="0" presId="urn:microsoft.com/office/officeart/2005/8/layout/funnel1"/>
    <dgm:cxn modelId="{24E81CA1-7462-4F96-8E1F-DB35EC62F3F6}" type="presOf" srcId="{305EDC12-F24D-4E30-B00C-0C4AC214409C}" destId="{1D0F6FDB-3849-4C20-A3DB-0C8E8C96206F}" srcOrd="0" destOrd="0" presId="urn:microsoft.com/office/officeart/2005/8/layout/funnel1"/>
    <dgm:cxn modelId="{70E87EB8-7E15-4F7C-B05F-4F476ED4D256}" type="presOf" srcId="{2119038A-B182-4511-A6FC-73AD4443B4CF}" destId="{A84320D6-6C07-4FB4-AE97-D035584CE247}" srcOrd="0" destOrd="0" presId="urn:microsoft.com/office/officeart/2005/8/layout/funnel1"/>
    <dgm:cxn modelId="{F29BA989-72A1-477A-8603-9381ADC1D847}" srcId="{305EDC12-F24D-4E30-B00C-0C4AC214409C}" destId="{62C706EB-C091-4396-8B99-DABE381DA77C}" srcOrd="3" destOrd="0" parTransId="{5094D5AD-26BB-43EF-BE3A-FFDDA8893C38}" sibTransId="{0B5D3B65-AC87-486A-BA2C-B2CE42AA4013}"/>
    <dgm:cxn modelId="{FEC19DE0-63C7-41C0-AC16-7B49BA35A4A3}" srcId="{305EDC12-F24D-4E30-B00C-0C4AC214409C}" destId="{63B3B0E5-5D81-4C86-99E1-3742EA45E363}" srcOrd="1" destOrd="0" parTransId="{ED9B65F0-E9E0-4B88-B2C2-9E1EB402E1D3}" sibTransId="{DF5F595B-B8DF-42BC-AC89-1F14D2775F0D}"/>
    <dgm:cxn modelId="{92F2E11A-0257-4C6A-B257-8A09D3C01140}" type="presParOf" srcId="{1D0F6FDB-3849-4C20-A3DB-0C8E8C96206F}" destId="{7C069ED6-C1A8-4FAB-B708-EEF9CEBCE3B4}" srcOrd="0" destOrd="0" presId="urn:microsoft.com/office/officeart/2005/8/layout/funnel1"/>
    <dgm:cxn modelId="{7FA8A3C5-CE98-4B10-A19D-C99FA05BAA73}" type="presParOf" srcId="{1D0F6FDB-3849-4C20-A3DB-0C8E8C96206F}" destId="{50F148FB-C1CD-489C-BC03-61251F29E691}" srcOrd="1" destOrd="0" presId="urn:microsoft.com/office/officeart/2005/8/layout/funnel1"/>
    <dgm:cxn modelId="{6B88D8DE-B546-4B16-B33C-8869593A90DB}" type="presParOf" srcId="{1D0F6FDB-3849-4C20-A3DB-0C8E8C96206F}" destId="{146BEF12-DB6C-42BA-B57F-9C98BB6A3323}" srcOrd="2" destOrd="0" presId="urn:microsoft.com/office/officeart/2005/8/layout/funnel1"/>
    <dgm:cxn modelId="{3460E21E-ED61-4ADA-A6A7-ED5A303C5DB0}" type="presParOf" srcId="{1D0F6FDB-3849-4C20-A3DB-0C8E8C96206F}" destId="{A84320D6-6C07-4FB4-AE97-D035584CE247}" srcOrd="3" destOrd="0" presId="urn:microsoft.com/office/officeart/2005/8/layout/funnel1"/>
    <dgm:cxn modelId="{3F8A0E64-71BD-45A4-A530-4F7DCFFB109A}" type="presParOf" srcId="{1D0F6FDB-3849-4C20-A3DB-0C8E8C96206F}" destId="{413BC5B9-ACB7-4B74-948F-17D3A6E18123}" srcOrd="4" destOrd="0" presId="urn:microsoft.com/office/officeart/2005/8/layout/funnel1"/>
    <dgm:cxn modelId="{74D405A2-F8B0-4C60-8AFD-DA8E62B0F022}" type="presParOf" srcId="{1D0F6FDB-3849-4C20-A3DB-0C8E8C96206F}" destId="{E6193BCA-6919-4630-A677-22533CE7F875}" srcOrd="5" destOrd="0" presId="urn:microsoft.com/office/officeart/2005/8/layout/funnel1"/>
    <dgm:cxn modelId="{C9A5C3B6-DE6C-493F-A2D5-46393B303E73}" type="presParOf" srcId="{1D0F6FDB-3849-4C20-A3DB-0C8E8C96206F}" destId="{176730FD-23AB-4B14-80A5-0A0ADF13D7A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8DBF7A-448C-4550-8B1B-82DC97E7FF65}" type="doc">
      <dgm:prSet loTypeId="urn:microsoft.com/office/officeart/2005/8/layout/radial4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085E6B2A-2C48-4983-B282-012375D11C14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s-MX" b="1" u="sng" dirty="0" smtClean="0">
              <a:solidFill>
                <a:schemeClr val="bg2"/>
              </a:solidFill>
            </a:rPr>
            <a:t>VERTICAL</a:t>
          </a:r>
        </a:p>
        <a:p>
          <a:endParaRPr lang="es-MX" b="1" u="sng" dirty="0">
            <a:solidFill>
              <a:schemeClr val="bg2"/>
            </a:solidFill>
          </a:endParaRPr>
        </a:p>
      </dgm:t>
    </dgm:pt>
    <dgm:pt modelId="{16C960EC-64CC-446F-B8A1-670DADD13EA7}" type="parTrans" cxnId="{BE8EAC4A-C3A2-4F45-88CD-B5CED01BB2FC}">
      <dgm:prSet/>
      <dgm:spPr/>
      <dgm:t>
        <a:bodyPr/>
        <a:lstStyle/>
        <a:p>
          <a:endParaRPr lang="es-MX"/>
        </a:p>
      </dgm:t>
    </dgm:pt>
    <dgm:pt modelId="{3245EDA0-9F69-4AA9-B5C2-00668770AC74}" type="sibTrans" cxnId="{BE8EAC4A-C3A2-4F45-88CD-B5CED01BB2FC}">
      <dgm:prSet/>
      <dgm:spPr/>
      <dgm:t>
        <a:bodyPr/>
        <a:lstStyle/>
        <a:p>
          <a:endParaRPr lang="es-MX"/>
        </a:p>
      </dgm:t>
    </dgm:pt>
    <dgm:pt modelId="{BCFF454D-5EF5-40BB-8F44-0ED2D64095AF}">
      <dgm:prSet phldrT="[Texto]"/>
      <dgm:spPr>
        <a:solidFill>
          <a:srgbClr val="7030A0"/>
        </a:solidFill>
      </dgm:spPr>
      <dgm:t>
        <a:bodyPr/>
        <a:lstStyle/>
        <a:p>
          <a:r>
            <a:rPr lang="es-MX" b="1" dirty="0" smtClean="0">
              <a:solidFill>
                <a:schemeClr val="tx1"/>
              </a:solidFill>
            </a:rPr>
            <a:t>RAZONES SIMPLES</a:t>
          </a:r>
          <a:endParaRPr lang="es-MX" b="1" dirty="0">
            <a:solidFill>
              <a:schemeClr val="tx1"/>
            </a:solidFill>
          </a:endParaRPr>
        </a:p>
      </dgm:t>
    </dgm:pt>
    <dgm:pt modelId="{5F3CF1FC-C3CE-43C2-82B2-89DC8FFA72FA}" type="parTrans" cxnId="{9A5E8873-5798-446C-93E2-D24DC18D7AEE}">
      <dgm:prSet/>
      <dgm:spPr/>
      <dgm:t>
        <a:bodyPr/>
        <a:lstStyle/>
        <a:p>
          <a:endParaRPr lang="es-MX" dirty="0"/>
        </a:p>
      </dgm:t>
    </dgm:pt>
    <dgm:pt modelId="{456171BA-3688-441D-BFEC-7821277F546D}" type="sibTrans" cxnId="{9A5E8873-5798-446C-93E2-D24DC18D7AEE}">
      <dgm:prSet/>
      <dgm:spPr/>
      <dgm:t>
        <a:bodyPr/>
        <a:lstStyle/>
        <a:p>
          <a:endParaRPr lang="es-MX"/>
        </a:p>
      </dgm:t>
    </dgm:pt>
    <dgm:pt modelId="{40A4902D-8951-44AA-A2FD-0C08B3867238}">
      <dgm:prSet phldrT="[Texto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s-MX" b="1" dirty="0" smtClean="0">
              <a:solidFill>
                <a:schemeClr val="tx1"/>
              </a:solidFill>
            </a:rPr>
            <a:t>RAZONES ESTÁNDAR</a:t>
          </a:r>
          <a:endParaRPr lang="es-MX" b="1" dirty="0">
            <a:solidFill>
              <a:schemeClr val="tx1"/>
            </a:solidFill>
          </a:endParaRPr>
        </a:p>
      </dgm:t>
    </dgm:pt>
    <dgm:pt modelId="{9E446C18-5B57-4B0B-9667-78F770184CC8}" type="parTrans" cxnId="{E726C949-666A-4EA0-9827-A2761760478F}">
      <dgm:prSet/>
      <dgm:spPr/>
      <dgm:t>
        <a:bodyPr/>
        <a:lstStyle/>
        <a:p>
          <a:endParaRPr lang="es-MX" dirty="0"/>
        </a:p>
      </dgm:t>
    </dgm:pt>
    <dgm:pt modelId="{6D1E6EB6-6285-44CD-B2B7-43E939CA6D4A}" type="sibTrans" cxnId="{E726C949-666A-4EA0-9827-A2761760478F}">
      <dgm:prSet/>
      <dgm:spPr/>
      <dgm:t>
        <a:bodyPr/>
        <a:lstStyle/>
        <a:p>
          <a:endParaRPr lang="es-MX"/>
        </a:p>
      </dgm:t>
    </dgm:pt>
    <dgm:pt modelId="{329D2911-11DE-462B-9B3F-783F8C461ECF}">
      <dgm:prSet phldrT="[Texto]"/>
      <dgm:spPr>
        <a:solidFill>
          <a:srgbClr val="00B0F0"/>
        </a:solidFill>
      </dgm:spPr>
      <dgm:t>
        <a:bodyPr/>
        <a:lstStyle/>
        <a:p>
          <a:r>
            <a:rPr lang="es-MX" b="1" dirty="0" smtClean="0">
              <a:solidFill>
                <a:schemeClr val="tx1"/>
              </a:solidFill>
            </a:rPr>
            <a:t>REDUCCIÓN DE PORCIENTOS INTEGRALES</a:t>
          </a:r>
          <a:endParaRPr lang="es-MX" b="1" dirty="0">
            <a:solidFill>
              <a:schemeClr val="tx1"/>
            </a:solidFill>
          </a:endParaRPr>
        </a:p>
      </dgm:t>
    </dgm:pt>
    <dgm:pt modelId="{AA9585F5-9D32-4FF9-B44F-EF316EE66FAF}" type="sibTrans" cxnId="{5B378E25-76BC-4BFD-9259-83BF4D9ADA08}">
      <dgm:prSet/>
      <dgm:spPr/>
      <dgm:t>
        <a:bodyPr/>
        <a:lstStyle/>
        <a:p>
          <a:endParaRPr lang="es-MX"/>
        </a:p>
      </dgm:t>
    </dgm:pt>
    <dgm:pt modelId="{0DD399D3-2982-486F-9BA3-7E9179627DBE}" type="parTrans" cxnId="{5B378E25-76BC-4BFD-9259-83BF4D9ADA08}">
      <dgm:prSet/>
      <dgm:spPr/>
      <dgm:t>
        <a:bodyPr/>
        <a:lstStyle/>
        <a:p>
          <a:endParaRPr lang="es-MX" dirty="0"/>
        </a:p>
      </dgm:t>
    </dgm:pt>
    <dgm:pt modelId="{01FC4186-FFD6-4137-BE4A-B19C5C60F2E7}" type="pres">
      <dgm:prSet presAssocID="{348DBF7A-448C-4550-8B1B-82DC97E7FF6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F245CC33-911A-43D2-9AD6-832EB3A705C4}" type="pres">
      <dgm:prSet presAssocID="{085E6B2A-2C48-4983-B282-012375D11C14}" presName="centerShape" presStyleLbl="node0" presStyleIdx="0" presStyleCnt="1"/>
      <dgm:spPr/>
      <dgm:t>
        <a:bodyPr/>
        <a:lstStyle/>
        <a:p>
          <a:endParaRPr lang="es-MX"/>
        </a:p>
      </dgm:t>
    </dgm:pt>
    <dgm:pt modelId="{C9DBF43B-9397-4605-B6F1-6EC0376E8CE3}" type="pres">
      <dgm:prSet presAssocID="{0DD399D3-2982-486F-9BA3-7E9179627DBE}" presName="parTrans" presStyleLbl="bgSibTrans2D1" presStyleIdx="0" presStyleCnt="3"/>
      <dgm:spPr/>
      <dgm:t>
        <a:bodyPr/>
        <a:lstStyle/>
        <a:p>
          <a:endParaRPr lang="es-MX"/>
        </a:p>
      </dgm:t>
    </dgm:pt>
    <dgm:pt modelId="{FEE71783-C20E-421C-82FB-E8411F9D20D7}" type="pres">
      <dgm:prSet presAssocID="{329D2911-11DE-462B-9B3F-783F8C461EC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0C7EDAA-85DC-4D63-AF9B-54E0D268D788}" type="pres">
      <dgm:prSet presAssocID="{5F3CF1FC-C3CE-43C2-82B2-89DC8FFA72FA}" presName="parTrans" presStyleLbl="bgSibTrans2D1" presStyleIdx="1" presStyleCnt="3"/>
      <dgm:spPr/>
      <dgm:t>
        <a:bodyPr/>
        <a:lstStyle/>
        <a:p>
          <a:endParaRPr lang="es-MX"/>
        </a:p>
      </dgm:t>
    </dgm:pt>
    <dgm:pt modelId="{0817D292-E25C-4356-A658-5FA0D57E9DE4}" type="pres">
      <dgm:prSet presAssocID="{BCFF454D-5EF5-40BB-8F44-0ED2D64095A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FBD8E42-E242-4027-8F1E-C208611C8897}" type="pres">
      <dgm:prSet presAssocID="{9E446C18-5B57-4B0B-9667-78F770184CC8}" presName="parTrans" presStyleLbl="bgSibTrans2D1" presStyleIdx="2" presStyleCnt="3"/>
      <dgm:spPr/>
      <dgm:t>
        <a:bodyPr/>
        <a:lstStyle/>
        <a:p>
          <a:endParaRPr lang="es-MX"/>
        </a:p>
      </dgm:t>
    </dgm:pt>
    <dgm:pt modelId="{1C92B3B1-EBE6-4BC1-B9F7-78EC0EFEFD8E}" type="pres">
      <dgm:prSet presAssocID="{40A4902D-8951-44AA-A2FD-0C08B386723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A873487D-6DD5-41AA-BB2A-83ABD9F10189}" type="presOf" srcId="{9E446C18-5B57-4B0B-9667-78F770184CC8}" destId="{DFBD8E42-E242-4027-8F1E-C208611C8897}" srcOrd="0" destOrd="0" presId="urn:microsoft.com/office/officeart/2005/8/layout/radial4"/>
    <dgm:cxn modelId="{89A3E53C-6171-4946-B949-018EEE0920CE}" type="presOf" srcId="{40A4902D-8951-44AA-A2FD-0C08B3867238}" destId="{1C92B3B1-EBE6-4BC1-B9F7-78EC0EFEFD8E}" srcOrd="0" destOrd="0" presId="urn:microsoft.com/office/officeart/2005/8/layout/radial4"/>
    <dgm:cxn modelId="{BE8EAC4A-C3A2-4F45-88CD-B5CED01BB2FC}" srcId="{348DBF7A-448C-4550-8B1B-82DC97E7FF65}" destId="{085E6B2A-2C48-4983-B282-012375D11C14}" srcOrd="0" destOrd="0" parTransId="{16C960EC-64CC-446F-B8A1-670DADD13EA7}" sibTransId="{3245EDA0-9F69-4AA9-B5C2-00668770AC74}"/>
    <dgm:cxn modelId="{9A5E8873-5798-446C-93E2-D24DC18D7AEE}" srcId="{085E6B2A-2C48-4983-B282-012375D11C14}" destId="{BCFF454D-5EF5-40BB-8F44-0ED2D64095AF}" srcOrd="1" destOrd="0" parTransId="{5F3CF1FC-C3CE-43C2-82B2-89DC8FFA72FA}" sibTransId="{456171BA-3688-441D-BFEC-7821277F546D}"/>
    <dgm:cxn modelId="{1E6B894E-88E9-4765-988B-48361E60C077}" type="presOf" srcId="{5F3CF1FC-C3CE-43C2-82B2-89DC8FFA72FA}" destId="{10C7EDAA-85DC-4D63-AF9B-54E0D268D788}" srcOrd="0" destOrd="0" presId="urn:microsoft.com/office/officeart/2005/8/layout/radial4"/>
    <dgm:cxn modelId="{8B8B788E-332B-4847-9660-7E8E5F4D5EE1}" type="presOf" srcId="{085E6B2A-2C48-4983-B282-012375D11C14}" destId="{F245CC33-911A-43D2-9AD6-832EB3A705C4}" srcOrd="0" destOrd="0" presId="urn:microsoft.com/office/officeart/2005/8/layout/radial4"/>
    <dgm:cxn modelId="{E726C949-666A-4EA0-9827-A2761760478F}" srcId="{085E6B2A-2C48-4983-B282-012375D11C14}" destId="{40A4902D-8951-44AA-A2FD-0C08B3867238}" srcOrd="2" destOrd="0" parTransId="{9E446C18-5B57-4B0B-9667-78F770184CC8}" sibTransId="{6D1E6EB6-6285-44CD-B2B7-43E939CA6D4A}"/>
    <dgm:cxn modelId="{5B378E25-76BC-4BFD-9259-83BF4D9ADA08}" srcId="{085E6B2A-2C48-4983-B282-012375D11C14}" destId="{329D2911-11DE-462B-9B3F-783F8C461ECF}" srcOrd="0" destOrd="0" parTransId="{0DD399D3-2982-486F-9BA3-7E9179627DBE}" sibTransId="{AA9585F5-9D32-4FF9-B44F-EF316EE66FAF}"/>
    <dgm:cxn modelId="{3D0D0814-3823-49FB-AA52-2CEF20CE5106}" type="presOf" srcId="{0DD399D3-2982-486F-9BA3-7E9179627DBE}" destId="{C9DBF43B-9397-4605-B6F1-6EC0376E8CE3}" srcOrd="0" destOrd="0" presId="urn:microsoft.com/office/officeart/2005/8/layout/radial4"/>
    <dgm:cxn modelId="{4EB6653E-D85F-49C2-A7EB-D45A379D86CF}" type="presOf" srcId="{329D2911-11DE-462B-9B3F-783F8C461ECF}" destId="{FEE71783-C20E-421C-82FB-E8411F9D20D7}" srcOrd="0" destOrd="0" presId="urn:microsoft.com/office/officeart/2005/8/layout/radial4"/>
    <dgm:cxn modelId="{B3BFD2D8-8237-4C96-A23E-82761CD1E786}" type="presOf" srcId="{348DBF7A-448C-4550-8B1B-82DC97E7FF65}" destId="{01FC4186-FFD6-4137-BE4A-B19C5C60F2E7}" srcOrd="0" destOrd="0" presId="urn:microsoft.com/office/officeart/2005/8/layout/radial4"/>
    <dgm:cxn modelId="{49A475CA-684A-4758-8A86-23ECA9CC7672}" type="presOf" srcId="{BCFF454D-5EF5-40BB-8F44-0ED2D64095AF}" destId="{0817D292-E25C-4356-A658-5FA0D57E9DE4}" srcOrd="0" destOrd="0" presId="urn:microsoft.com/office/officeart/2005/8/layout/radial4"/>
    <dgm:cxn modelId="{12355BFD-5A26-4EFE-93DB-7A57626462CB}" type="presParOf" srcId="{01FC4186-FFD6-4137-BE4A-B19C5C60F2E7}" destId="{F245CC33-911A-43D2-9AD6-832EB3A705C4}" srcOrd="0" destOrd="0" presId="urn:microsoft.com/office/officeart/2005/8/layout/radial4"/>
    <dgm:cxn modelId="{67F177A5-6675-4289-97D0-57AE5FCA795F}" type="presParOf" srcId="{01FC4186-FFD6-4137-BE4A-B19C5C60F2E7}" destId="{C9DBF43B-9397-4605-B6F1-6EC0376E8CE3}" srcOrd="1" destOrd="0" presId="urn:microsoft.com/office/officeart/2005/8/layout/radial4"/>
    <dgm:cxn modelId="{3CD65306-7BF9-4897-8CE0-8E684A2550B0}" type="presParOf" srcId="{01FC4186-FFD6-4137-BE4A-B19C5C60F2E7}" destId="{FEE71783-C20E-421C-82FB-E8411F9D20D7}" srcOrd="2" destOrd="0" presId="urn:microsoft.com/office/officeart/2005/8/layout/radial4"/>
    <dgm:cxn modelId="{5ADEC3EF-0514-43D3-BD2D-646981D650FD}" type="presParOf" srcId="{01FC4186-FFD6-4137-BE4A-B19C5C60F2E7}" destId="{10C7EDAA-85DC-4D63-AF9B-54E0D268D788}" srcOrd="3" destOrd="0" presId="urn:microsoft.com/office/officeart/2005/8/layout/radial4"/>
    <dgm:cxn modelId="{7B1D715C-F0FD-47CE-A6C1-13583BA04DC3}" type="presParOf" srcId="{01FC4186-FFD6-4137-BE4A-B19C5C60F2E7}" destId="{0817D292-E25C-4356-A658-5FA0D57E9DE4}" srcOrd="4" destOrd="0" presId="urn:microsoft.com/office/officeart/2005/8/layout/radial4"/>
    <dgm:cxn modelId="{A800B462-01B3-49FB-9A3C-F732ADA0CCD6}" type="presParOf" srcId="{01FC4186-FFD6-4137-BE4A-B19C5C60F2E7}" destId="{DFBD8E42-E242-4027-8F1E-C208611C8897}" srcOrd="5" destOrd="0" presId="urn:microsoft.com/office/officeart/2005/8/layout/radial4"/>
    <dgm:cxn modelId="{09A72FED-89C4-43EA-95D6-6483141846F1}" type="presParOf" srcId="{01FC4186-FFD6-4137-BE4A-B19C5C60F2E7}" destId="{1C92B3B1-EBE6-4BC1-B9F7-78EC0EFEFD8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8DBF7A-448C-4550-8B1B-82DC97E7FF65}" type="doc">
      <dgm:prSet loTypeId="urn:microsoft.com/office/officeart/2005/8/layout/radial4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085E6B2A-2C48-4983-B282-012375D11C14}">
      <dgm:prSet phldrT="[Texto]"/>
      <dgm:spPr>
        <a:solidFill>
          <a:schemeClr val="tx1"/>
        </a:solidFill>
      </dgm:spPr>
      <dgm:t>
        <a:bodyPr/>
        <a:lstStyle/>
        <a:p>
          <a:r>
            <a:rPr lang="es-MX" b="1" u="sng" dirty="0" smtClean="0">
              <a:solidFill>
                <a:schemeClr val="bg2"/>
              </a:solidFill>
            </a:rPr>
            <a:t>HORIZONTAL</a:t>
          </a:r>
          <a:endParaRPr lang="es-MX" b="1" u="none" dirty="0" smtClean="0">
            <a:solidFill>
              <a:schemeClr val="bg2"/>
            </a:solidFill>
          </a:endParaRPr>
        </a:p>
        <a:p>
          <a:endParaRPr lang="es-MX" b="1" u="sng" dirty="0">
            <a:solidFill>
              <a:schemeClr val="bg2"/>
            </a:solidFill>
          </a:endParaRPr>
        </a:p>
      </dgm:t>
    </dgm:pt>
    <dgm:pt modelId="{16C960EC-64CC-446F-B8A1-670DADD13EA7}" type="parTrans" cxnId="{BE8EAC4A-C3A2-4F45-88CD-B5CED01BB2FC}">
      <dgm:prSet/>
      <dgm:spPr/>
      <dgm:t>
        <a:bodyPr/>
        <a:lstStyle/>
        <a:p>
          <a:endParaRPr lang="es-MX"/>
        </a:p>
      </dgm:t>
    </dgm:pt>
    <dgm:pt modelId="{3245EDA0-9F69-4AA9-B5C2-00668770AC74}" type="sibTrans" cxnId="{BE8EAC4A-C3A2-4F45-88CD-B5CED01BB2FC}">
      <dgm:prSet/>
      <dgm:spPr/>
      <dgm:t>
        <a:bodyPr/>
        <a:lstStyle/>
        <a:p>
          <a:endParaRPr lang="es-MX"/>
        </a:p>
      </dgm:t>
    </dgm:pt>
    <dgm:pt modelId="{329D2911-11DE-462B-9B3F-783F8C461ECF}">
      <dgm:prSet phldrT="[Texto]"/>
      <dgm:spPr>
        <a:solidFill>
          <a:srgbClr val="C00000"/>
        </a:solidFill>
      </dgm:spPr>
      <dgm:t>
        <a:bodyPr/>
        <a:lstStyle/>
        <a:p>
          <a:r>
            <a:rPr lang="es-MX" b="1" dirty="0" smtClean="0"/>
            <a:t> </a:t>
          </a:r>
          <a:r>
            <a:rPr lang="es-MX" b="1" dirty="0" smtClean="0">
              <a:solidFill>
                <a:schemeClr val="bg1">
                  <a:lumMod val="20000"/>
                  <a:lumOff val="80000"/>
                </a:schemeClr>
              </a:solidFill>
            </a:rPr>
            <a:t>AUMENTOS Y DISMINUCIONES</a:t>
          </a:r>
          <a:endParaRPr lang="es-MX" b="1" dirty="0"/>
        </a:p>
      </dgm:t>
    </dgm:pt>
    <dgm:pt modelId="{0DD399D3-2982-486F-9BA3-7E9179627DBE}" type="parTrans" cxnId="{5B378E25-76BC-4BFD-9259-83BF4D9ADA08}">
      <dgm:prSet/>
      <dgm:spPr/>
      <dgm:t>
        <a:bodyPr/>
        <a:lstStyle/>
        <a:p>
          <a:endParaRPr lang="es-MX" dirty="0"/>
        </a:p>
      </dgm:t>
    </dgm:pt>
    <dgm:pt modelId="{AA9585F5-9D32-4FF9-B44F-EF316EE66FAF}" type="sibTrans" cxnId="{5B378E25-76BC-4BFD-9259-83BF4D9ADA08}">
      <dgm:prSet/>
      <dgm:spPr/>
      <dgm:t>
        <a:bodyPr/>
        <a:lstStyle/>
        <a:p>
          <a:endParaRPr lang="es-MX"/>
        </a:p>
      </dgm:t>
    </dgm:pt>
    <dgm:pt modelId="{BCFF454D-5EF5-40BB-8F44-0ED2D64095AF}">
      <dgm:prSet phldrT="[Texto]"/>
      <dgm:spPr>
        <a:solidFill>
          <a:srgbClr val="FFC000"/>
        </a:solidFill>
      </dgm:spPr>
      <dgm:t>
        <a:bodyPr/>
        <a:lstStyle/>
        <a:p>
          <a:r>
            <a:rPr lang="es-MX" b="1" dirty="0" smtClean="0">
              <a:solidFill>
                <a:schemeClr val="bg1">
                  <a:lumMod val="20000"/>
                  <a:lumOff val="80000"/>
                </a:schemeClr>
              </a:solidFill>
            </a:rPr>
            <a:t> </a:t>
          </a:r>
          <a:r>
            <a:rPr lang="es-MX" b="1" dirty="0" smtClean="0">
              <a:solidFill>
                <a:schemeClr val="tx1"/>
              </a:solidFill>
            </a:rPr>
            <a:t>TENDENCIAS</a:t>
          </a:r>
          <a:endParaRPr lang="es-MX" b="1" dirty="0">
            <a:solidFill>
              <a:schemeClr val="tx1"/>
            </a:solidFill>
          </a:endParaRPr>
        </a:p>
      </dgm:t>
    </dgm:pt>
    <dgm:pt modelId="{5F3CF1FC-C3CE-43C2-82B2-89DC8FFA72FA}" type="parTrans" cxnId="{9A5E8873-5798-446C-93E2-D24DC18D7AEE}">
      <dgm:prSet/>
      <dgm:spPr/>
      <dgm:t>
        <a:bodyPr/>
        <a:lstStyle/>
        <a:p>
          <a:endParaRPr lang="es-MX" dirty="0"/>
        </a:p>
      </dgm:t>
    </dgm:pt>
    <dgm:pt modelId="{456171BA-3688-441D-BFEC-7821277F546D}" type="sibTrans" cxnId="{9A5E8873-5798-446C-93E2-D24DC18D7AEE}">
      <dgm:prSet/>
      <dgm:spPr/>
      <dgm:t>
        <a:bodyPr/>
        <a:lstStyle/>
        <a:p>
          <a:endParaRPr lang="es-MX"/>
        </a:p>
      </dgm:t>
    </dgm:pt>
    <dgm:pt modelId="{40A4902D-8951-44AA-A2FD-0C08B3867238}">
      <dgm:prSet phldrT="[Texto]"/>
      <dgm:spPr>
        <a:solidFill>
          <a:srgbClr val="00B050"/>
        </a:solidFill>
      </dgm:spPr>
      <dgm:t>
        <a:bodyPr/>
        <a:lstStyle/>
        <a:p>
          <a:r>
            <a:rPr lang="es-MX" b="1" dirty="0" smtClean="0"/>
            <a:t> MÉTODO DU´PONT</a:t>
          </a:r>
          <a:endParaRPr lang="es-MX" b="1" dirty="0"/>
        </a:p>
      </dgm:t>
    </dgm:pt>
    <dgm:pt modelId="{9E446C18-5B57-4B0B-9667-78F770184CC8}" type="parTrans" cxnId="{E726C949-666A-4EA0-9827-A2761760478F}">
      <dgm:prSet/>
      <dgm:spPr/>
      <dgm:t>
        <a:bodyPr/>
        <a:lstStyle/>
        <a:p>
          <a:endParaRPr lang="es-MX" dirty="0"/>
        </a:p>
      </dgm:t>
    </dgm:pt>
    <dgm:pt modelId="{6D1E6EB6-6285-44CD-B2B7-43E939CA6D4A}" type="sibTrans" cxnId="{E726C949-666A-4EA0-9827-A2761760478F}">
      <dgm:prSet/>
      <dgm:spPr/>
      <dgm:t>
        <a:bodyPr/>
        <a:lstStyle/>
        <a:p>
          <a:endParaRPr lang="es-MX"/>
        </a:p>
      </dgm:t>
    </dgm:pt>
    <dgm:pt modelId="{A05404B8-D56A-4F6C-9F21-EC6769C7B86A}">
      <dgm:prSet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s-MX" b="1" dirty="0" smtClean="0">
              <a:solidFill>
                <a:schemeClr val="bg1"/>
              </a:solidFill>
            </a:rPr>
            <a:t>CONTROL PRESUPUESTAL</a:t>
          </a:r>
          <a:endParaRPr lang="es-MX" b="1" dirty="0">
            <a:solidFill>
              <a:schemeClr val="bg1"/>
            </a:solidFill>
          </a:endParaRPr>
        </a:p>
      </dgm:t>
    </dgm:pt>
    <dgm:pt modelId="{FC78DFB2-DDFA-4FE3-B691-B0D2A4FFDCCC}" type="parTrans" cxnId="{801857FA-5B54-407A-87DC-3AF14B549FE2}">
      <dgm:prSet/>
      <dgm:spPr/>
      <dgm:t>
        <a:bodyPr/>
        <a:lstStyle/>
        <a:p>
          <a:endParaRPr lang="es-MX" dirty="0"/>
        </a:p>
      </dgm:t>
    </dgm:pt>
    <dgm:pt modelId="{66593BCF-FC0E-401A-B6AC-FEC605D8CF34}" type="sibTrans" cxnId="{801857FA-5B54-407A-87DC-3AF14B549FE2}">
      <dgm:prSet/>
      <dgm:spPr/>
      <dgm:t>
        <a:bodyPr/>
        <a:lstStyle/>
        <a:p>
          <a:endParaRPr lang="es-MX"/>
        </a:p>
      </dgm:t>
    </dgm:pt>
    <dgm:pt modelId="{01FC4186-FFD6-4137-BE4A-B19C5C60F2E7}" type="pres">
      <dgm:prSet presAssocID="{348DBF7A-448C-4550-8B1B-82DC97E7FF6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F245CC33-911A-43D2-9AD6-832EB3A705C4}" type="pres">
      <dgm:prSet presAssocID="{085E6B2A-2C48-4983-B282-012375D11C14}" presName="centerShape" presStyleLbl="node0" presStyleIdx="0" presStyleCnt="1"/>
      <dgm:spPr/>
      <dgm:t>
        <a:bodyPr/>
        <a:lstStyle/>
        <a:p>
          <a:endParaRPr lang="es-MX"/>
        </a:p>
      </dgm:t>
    </dgm:pt>
    <dgm:pt modelId="{C9DBF43B-9397-4605-B6F1-6EC0376E8CE3}" type="pres">
      <dgm:prSet presAssocID="{0DD399D3-2982-486F-9BA3-7E9179627DBE}" presName="parTrans" presStyleLbl="bgSibTrans2D1" presStyleIdx="0" presStyleCnt="4"/>
      <dgm:spPr/>
      <dgm:t>
        <a:bodyPr/>
        <a:lstStyle/>
        <a:p>
          <a:endParaRPr lang="es-MX"/>
        </a:p>
      </dgm:t>
    </dgm:pt>
    <dgm:pt modelId="{FEE71783-C20E-421C-82FB-E8411F9D20D7}" type="pres">
      <dgm:prSet presAssocID="{329D2911-11DE-462B-9B3F-783F8C461EC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0C7EDAA-85DC-4D63-AF9B-54E0D268D788}" type="pres">
      <dgm:prSet presAssocID="{5F3CF1FC-C3CE-43C2-82B2-89DC8FFA72FA}" presName="parTrans" presStyleLbl="bgSibTrans2D1" presStyleIdx="1" presStyleCnt="4"/>
      <dgm:spPr/>
      <dgm:t>
        <a:bodyPr/>
        <a:lstStyle/>
        <a:p>
          <a:endParaRPr lang="es-MX"/>
        </a:p>
      </dgm:t>
    </dgm:pt>
    <dgm:pt modelId="{0817D292-E25C-4356-A658-5FA0D57E9DE4}" type="pres">
      <dgm:prSet presAssocID="{BCFF454D-5EF5-40BB-8F44-0ED2D64095A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FBD8E42-E242-4027-8F1E-C208611C8897}" type="pres">
      <dgm:prSet presAssocID="{9E446C18-5B57-4B0B-9667-78F770184CC8}" presName="parTrans" presStyleLbl="bgSibTrans2D1" presStyleIdx="2" presStyleCnt="4"/>
      <dgm:spPr/>
      <dgm:t>
        <a:bodyPr/>
        <a:lstStyle/>
        <a:p>
          <a:endParaRPr lang="es-MX"/>
        </a:p>
      </dgm:t>
    </dgm:pt>
    <dgm:pt modelId="{1C92B3B1-EBE6-4BC1-B9F7-78EC0EFEFD8E}" type="pres">
      <dgm:prSet presAssocID="{40A4902D-8951-44AA-A2FD-0C08B386723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58D600C-301A-4174-BA14-6B7B2254CA09}" type="pres">
      <dgm:prSet presAssocID="{FC78DFB2-DDFA-4FE3-B691-B0D2A4FFDCCC}" presName="parTrans" presStyleLbl="bgSibTrans2D1" presStyleIdx="3" presStyleCnt="4"/>
      <dgm:spPr/>
      <dgm:t>
        <a:bodyPr/>
        <a:lstStyle/>
        <a:p>
          <a:endParaRPr lang="es-MX"/>
        </a:p>
      </dgm:t>
    </dgm:pt>
    <dgm:pt modelId="{9BA97FCA-B90A-46A4-AEC1-F15D9594DE5E}" type="pres">
      <dgm:prSet presAssocID="{A05404B8-D56A-4F6C-9F21-EC6769C7B86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58D22A8B-B782-403A-A8DF-BC0ABB65C90C}" type="presOf" srcId="{9E446C18-5B57-4B0B-9667-78F770184CC8}" destId="{DFBD8E42-E242-4027-8F1E-C208611C8897}" srcOrd="0" destOrd="0" presId="urn:microsoft.com/office/officeart/2005/8/layout/radial4"/>
    <dgm:cxn modelId="{9A5DF589-1C63-4E92-BC35-B78A713092B3}" type="presOf" srcId="{5F3CF1FC-C3CE-43C2-82B2-89DC8FFA72FA}" destId="{10C7EDAA-85DC-4D63-AF9B-54E0D268D788}" srcOrd="0" destOrd="0" presId="urn:microsoft.com/office/officeart/2005/8/layout/radial4"/>
    <dgm:cxn modelId="{0D8996E2-6745-4078-9633-55DB32D5AA0B}" type="presOf" srcId="{0DD399D3-2982-486F-9BA3-7E9179627DBE}" destId="{C9DBF43B-9397-4605-B6F1-6EC0376E8CE3}" srcOrd="0" destOrd="0" presId="urn:microsoft.com/office/officeart/2005/8/layout/radial4"/>
    <dgm:cxn modelId="{BE8EAC4A-C3A2-4F45-88CD-B5CED01BB2FC}" srcId="{348DBF7A-448C-4550-8B1B-82DC97E7FF65}" destId="{085E6B2A-2C48-4983-B282-012375D11C14}" srcOrd="0" destOrd="0" parTransId="{16C960EC-64CC-446F-B8A1-670DADD13EA7}" sibTransId="{3245EDA0-9F69-4AA9-B5C2-00668770AC74}"/>
    <dgm:cxn modelId="{F4EF696A-162A-4094-8F63-3AAD8AC971E2}" type="presOf" srcId="{348DBF7A-448C-4550-8B1B-82DC97E7FF65}" destId="{01FC4186-FFD6-4137-BE4A-B19C5C60F2E7}" srcOrd="0" destOrd="0" presId="urn:microsoft.com/office/officeart/2005/8/layout/radial4"/>
    <dgm:cxn modelId="{9A5E8873-5798-446C-93E2-D24DC18D7AEE}" srcId="{085E6B2A-2C48-4983-B282-012375D11C14}" destId="{BCFF454D-5EF5-40BB-8F44-0ED2D64095AF}" srcOrd="1" destOrd="0" parTransId="{5F3CF1FC-C3CE-43C2-82B2-89DC8FFA72FA}" sibTransId="{456171BA-3688-441D-BFEC-7821277F546D}"/>
    <dgm:cxn modelId="{DD04E92C-E5F5-4A59-A814-1D5D14139D36}" type="presOf" srcId="{BCFF454D-5EF5-40BB-8F44-0ED2D64095AF}" destId="{0817D292-E25C-4356-A658-5FA0D57E9DE4}" srcOrd="0" destOrd="0" presId="urn:microsoft.com/office/officeart/2005/8/layout/radial4"/>
    <dgm:cxn modelId="{BB9CA745-7B03-4D62-8CD8-8448FB1DAF9A}" type="presOf" srcId="{329D2911-11DE-462B-9B3F-783F8C461ECF}" destId="{FEE71783-C20E-421C-82FB-E8411F9D20D7}" srcOrd="0" destOrd="0" presId="urn:microsoft.com/office/officeart/2005/8/layout/radial4"/>
    <dgm:cxn modelId="{E726C949-666A-4EA0-9827-A2761760478F}" srcId="{085E6B2A-2C48-4983-B282-012375D11C14}" destId="{40A4902D-8951-44AA-A2FD-0C08B3867238}" srcOrd="2" destOrd="0" parTransId="{9E446C18-5B57-4B0B-9667-78F770184CC8}" sibTransId="{6D1E6EB6-6285-44CD-B2B7-43E939CA6D4A}"/>
    <dgm:cxn modelId="{5B378E25-76BC-4BFD-9259-83BF4D9ADA08}" srcId="{085E6B2A-2C48-4983-B282-012375D11C14}" destId="{329D2911-11DE-462B-9B3F-783F8C461ECF}" srcOrd="0" destOrd="0" parTransId="{0DD399D3-2982-486F-9BA3-7E9179627DBE}" sibTransId="{AA9585F5-9D32-4FF9-B44F-EF316EE66FAF}"/>
    <dgm:cxn modelId="{C6735D02-0BAC-45FE-9DFE-4FEBB87221F0}" type="presOf" srcId="{085E6B2A-2C48-4983-B282-012375D11C14}" destId="{F245CC33-911A-43D2-9AD6-832EB3A705C4}" srcOrd="0" destOrd="0" presId="urn:microsoft.com/office/officeart/2005/8/layout/radial4"/>
    <dgm:cxn modelId="{A3A86D36-474F-43D2-9351-2E7A8102065A}" type="presOf" srcId="{A05404B8-D56A-4F6C-9F21-EC6769C7B86A}" destId="{9BA97FCA-B90A-46A4-AEC1-F15D9594DE5E}" srcOrd="0" destOrd="0" presId="urn:microsoft.com/office/officeart/2005/8/layout/radial4"/>
    <dgm:cxn modelId="{801857FA-5B54-407A-87DC-3AF14B549FE2}" srcId="{085E6B2A-2C48-4983-B282-012375D11C14}" destId="{A05404B8-D56A-4F6C-9F21-EC6769C7B86A}" srcOrd="3" destOrd="0" parTransId="{FC78DFB2-DDFA-4FE3-B691-B0D2A4FFDCCC}" sibTransId="{66593BCF-FC0E-401A-B6AC-FEC605D8CF34}"/>
    <dgm:cxn modelId="{6DF1F976-DC39-4EAA-BD63-69DDD3FA9A3A}" type="presOf" srcId="{FC78DFB2-DDFA-4FE3-B691-B0D2A4FFDCCC}" destId="{B58D600C-301A-4174-BA14-6B7B2254CA09}" srcOrd="0" destOrd="0" presId="urn:microsoft.com/office/officeart/2005/8/layout/radial4"/>
    <dgm:cxn modelId="{68B48B62-F65A-4C29-ACDF-5387A524C9CF}" type="presOf" srcId="{40A4902D-8951-44AA-A2FD-0C08B3867238}" destId="{1C92B3B1-EBE6-4BC1-B9F7-78EC0EFEFD8E}" srcOrd="0" destOrd="0" presId="urn:microsoft.com/office/officeart/2005/8/layout/radial4"/>
    <dgm:cxn modelId="{3FA342E6-AF25-4880-8507-05B2957C1231}" type="presParOf" srcId="{01FC4186-FFD6-4137-BE4A-B19C5C60F2E7}" destId="{F245CC33-911A-43D2-9AD6-832EB3A705C4}" srcOrd="0" destOrd="0" presId="urn:microsoft.com/office/officeart/2005/8/layout/radial4"/>
    <dgm:cxn modelId="{E61B3795-E7FE-43BB-A398-D931F17C303D}" type="presParOf" srcId="{01FC4186-FFD6-4137-BE4A-B19C5C60F2E7}" destId="{C9DBF43B-9397-4605-B6F1-6EC0376E8CE3}" srcOrd="1" destOrd="0" presId="urn:microsoft.com/office/officeart/2005/8/layout/radial4"/>
    <dgm:cxn modelId="{3AE0760C-1689-4767-90F4-98AD7D31225C}" type="presParOf" srcId="{01FC4186-FFD6-4137-BE4A-B19C5C60F2E7}" destId="{FEE71783-C20E-421C-82FB-E8411F9D20D7}" srcOrd="2" destOrd="0" presId="urn:microsoft.com/office/officeart/2005/8/layout/radial4"/>
    <dgm:cxn modelId="{3D8575E9-791A-47B6-AC27-C4EB14FA72C0}" type="presParOf" srcId="{01FC4186-FFD6-4137-BE4A-B19C5C60F2E7}" destId="{10C7EDAA-85DC-4D63-AF9B-54E0D268D788}" srcOrd="3" destOrd="0" presId="urn:microsoft.com/office/officeart/2005/8/layout/radial4"/>
    <dgm:cxn modelId="{D7DD8E17-EEFE-49E2-BEAA-7247B3F1FC51}" type="presParOf" srcId="{01FC4186-FFD6-4137-BE4A-B19C5C60F2E7}" destId="{0817D292-E25C-4356-A658-5FA0D57E9DE4}" srcOrd="4" destOrd="0" presId="urn:microsoft.com/office/officeart/2005/8/layout/radial4"/>
    <dgm:cxn modelId="{06BAC01F-557D-4C06-9B06-02C437BB8617}" type="presParOf" srcId="{01FC4186-FFD6-4137-BE4A-B19C5C60F2E7}" destId="{DFBD8E42-E242-4027-8F1E-C208611C8897}" srcOrd="5" destOrd="0" presId="urn:microsoft.com/office/officeart/2005/8/layout/radial4"/>
    <dgm:cxn modelId="{882ECE63-2CB7-4F6E-A0FD-26667825DBCF}" type="presParOf" srcId="{01FC4186-FFD6-4137-BE4A-B19C5C60F2E7}" destId="{1C92B3B1-EBE6-4BC1-B9F7-78EC0EFEFD8E}" srcOrd="6" destOrd="0" presId="urn:microsoft.com/office/officeart/2005/8/layout/radial4"/>
    <dgm:cxn modelId="{15F0A18C-D370-483C-A5F9-6BF0EF1FDF75}" type="presParOf" srcId="{01FC4186-FFD6-4137-BE4A-B19C5C60F2E7}" destId="{B58D600C-301A-4174-BA14-6B7B2254CA09}" srcOrd="7" destOrd="0" presId="urn:microsoft.com/office/officeart/2005/8/layout/radial4"/>
    <dgm:cxn modelId="{40B3E91B-64ED-4737-AA0A-D2D24783438A}" type="presParOf" srcId="{01FC4186-FFD6-4137-BE4A-B19C5C60F2E7}" destId="{9BA97FCA-B90A-46A4-AEC1-F15D9594DE5E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245CC33-911A-43D2-9AD6-832EB3A705C4}">
      <dsp:nvSpPr>
        <dsp:cNvPr id="0" name=""/>
        <dsp:cNvSpPr/>
      </dsp:nvSpPr>
      <dsp:spPr>
        <a:xfrm>
          <a:off x="1515200" y="3199396"/>
          <a:ext cx="1397582" cy="1397582"/>
        </a:xfrm>
        <a:prstGeom prst="ellipse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b="1" u="sng" kern="1200" dirty="0" smtClean="0">
              <a:solidFill>
                <a:schemeClr val="bg2"/>
              </a:solidFill>
            </a:rPr>
            <a:t>VERTICAL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900" b="1" u="sng" kern="1200" dirty="0">
            <a:solidFill>
              <a:schemeClr val="bg2"/>
            </a:solidFill>
          </a:endParaRPr>
        </a:p>
      </dsp:txBody>
      <dsp:txXfrm>
        <a:off x="1515200" y="3199396"/>
        <a:ext cx="1397582" cy="1397582"/>
      </dsp:txXfrm>
    </dsp:sp>
    <dsp:sp modelId="{C9DBF43B-9397-4605-B6F1-6EC0376E8CE3}">
      <dsp:nvSpPr>
        <dsp:cNvPr id="0" name=""/>
        <dsp:cNvSpPr/>
      </dsp:nvSpPr>
      <dsp:spPr>
        <a:xfrm rot="12900000">
          <a:off x="562304" y="2937239"/>
          <a:ext cx="1127468" cy="39831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E71783-C20E-421C-82FB-E8411F9D20D7}">
      <dsp:nvSpPr>
        <dsp:cNvPr id="0" name=""/>
        <dsp:cNvSpPr/>
      </dsp:nvSpPr>
      <dsp:spPr>
        <a:xfrm>
          <a:off x="403" y="2281968"/>
          <a:ext cx="1327703" cy="1062162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solidFill>
                <a:schemeClr val="tx1"/>
              </a:solidFill>
            </a:rPr>
            <a:t>REDUCCIÓN DE PORCIENTOS INTEGRALES</a:t>
          </a:r>
          <a:endParaRPr lang="es-MX" sz="1600" b="1" kern="1200" dirty="0">
            <a:solidFill>
              <a:schemeClr val="tx1"/>
            </a:solidFill>
          </a:endParaRPr>
        </a:p>
      </dsp:txBody>
      <dsp:txXfrm>
        <a:off x="403" y="2281968"/>
        <a:ext cx="1327703" cy="1062162"/>
      </dsp:txXfrm>
    </dsp:sp>
    <dsp:sp modelId="{10C7EDAA-85DC-4D63-AF9B-54E0D268D788}">
      <dsp:nvSpPr>
        <dsp:cNvPr id="0" name=""/>
        <dsp:cNvSpPr/>
      </dsp:nvSpPr>
      <dsp:spPr>
        <a:xfrm rot="16200000">
          <a:off x="1650257" y="2370887"/>
          <a:ext cx="1127468" cy="39831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17D292-E25C-4356-A658-5FA0D57E9DE4}">
      <dsp:nvSpPr>
        <dsp:cNvPr id="0" name=""/>
        <dsp:cNvSpPr/>
      </dsp:nvSpPr>
      <dsp:spPr>
        <a:xfrm>
          <a:off x="1550140" y="1475226"/>
          <a:ext cx="1327703" cy="1062162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solidFill>
                <a:schemeClr val="tx1"/>
              </a:solidFill>
            </a:rPr>
            <a:t>RAZONES SIMPLES</a:t>
          </a:r>
          <a:endParaRPr lang="es-MX" sz="1600" b="1" kern="1200" dirty="0">
            <a:solidFill>
              <a:schemeClr val="tx1"/>
            </a:solidFill>
          </a:endParaRPr>
        </a:p>
      </dsp:txBody>
      <dsp:txXfrm>
        <a:off x="1550140" y="1475226"/>
        <a:ext cx="1327703" cy="1062162"/>
      </dsp:txXfrm>
    </dsp:sp>
    <dsp:sp modelId="{DFBD8E42-E242-4027-8F1E-C208611C8897}">
      <dsp:nvSpPr>
        <dsp:cNvPr id="0" name=""/>
        <dsp:cNvSpPr/>
      </dsp:nvSpPr>
      <dsp:spPr>
        <a:xfrm rot="19500000">
          <a:off x="2738210" y="2937239"/>
          <a:ext cx="1127468" cy="39831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92B3B1-EBE6-4BC1-B9F7-78EC0EFEFD8E}">
      <dsp:nvSpPr>
        <dsp:cNvPr id="0" name=""/>
        <dsp:cNvSpPr/>
      </dsp:nvSpPr>
      <dsp:spPr>
        <a:xfrm>
          <a:off x="3099877" y="2281968"/>
          <a:ext cx="1327703" cy="106216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solidFill>
                <a:schemeClr val="tx1"/>
              </a:solidFill>
            </a:rPr>
            <a:t>RAZONES ESTÁNDAR</a:t>
          </a:r>
          <a:endParaRPr lang="es-MX" sz="1600" b="1" kern="1200" dirty="0">
            <a:solidFill>
              <a:schemeClr val="tx1"/>
            </a:solidFill>
          </a:endParaRPr>
        </a:p>
      </dsp:txBody>
      <dsp:txXfrm>
        <a:off x="3099877" y="2281968"/>
        <a:ext cx="1327703" cy="1062162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245CC33-911A-43D2-9AD6-832EB3A705C4}">
      <dsp:nvSpPr>
        <dsp:cNvPr id="0" name=""/>
        <dsp:cNvSpPr/>
      </dsp:nvSpPr>
      <dsp:spPr>
        <a:xfrm>
          <a:off x="1695062" y="3143490"/>
          <a:ext cx="1253882" cy="1253882"/>
        </a:xfrm>
        <a:prstGeom prst="ellipse">
          <a:avLst/>
        </a:prstGeom>
        <a:solidFill>
          <a:schemeClr val="tx1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b="1" u="sng" kern="1200" dirty="0" smtClean="0">
              <a:solidFill>
                <a:schemeClr val="bg2"/>
              </a:solidFill>
            </a:rPr>
            <a:t>HORIZONTAL</a:t>
          </a:r>
          <a:endParaRPr lang="es-MX" sz="1200" b="1" u="none" kern="1200" dirty="0" smtClean="0">
            <a:solidFill>
              <a:schemeClr val="bg2"/>
            </a:solidFill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200" b="1" u="sng" kern="1200" dirty="0">
            <a:solidFill>
              <a:schemeClr val="bg2"/>
            </a:solidFill>
          </a:endParaRPr>
        </a:p>
      </dsp:txBody>
      <dsp:txXfrm>
        <a:off x="1695062" y="3143490"/>
        <a:ext cx="1253882" cy="1253882"/>
      </dsp:txXfrm>
    </dsp:sp>
    <dsp:sp modelId="{C9DBF43B-9397-4605-B6F1-6EC0376E8CE3}">
      <dsp:nvSpPr>
        <dsp:cNvPr id="0" name=""/>
        <dsp:cNvSpPr/>
      </dsp:nvSpPr>
      <dsp:spPr>
        <a:xfrm rot="11700000">
          <a:off x="577705" y="3271176"/>
          <a:ext cx="1095786" cy="35735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E71783-C20E-421C-82FB-E8411F9D20D7}">
      <dsp:nvSpPr>
        <dsp:cNvPr id="0" name=""/>
        <dsp:cNvSpPr/>
      </dsp:nvSpPr>
      <dsp:spPr>
        <a:xfrm>
          <a:off x="780" y="2831574"/>
          <a:ext cx="1191188" cy="952950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b="1" kern="1200" dirty="0" smtClean="0"/>
            <a:t> </a:t>
          </a:r>
          <a:r>
            <a:rPr lang="es-MX" sz="1200" b="1" kern="1200" dirty="0" smtClean="0">
              <a:solidFill>
                <a:schemeClr val="bg1">
                  <a:lumMod val="20000"/>
                  <a:lumOff val="80000"/>
                </a:schemeClr>
              </a:solidFill>
            </a:rPr>
            <a:t>AUMENTOS Y DISMINUCIONES</a:t>
          </a:r>
          <a:endParaRPr lang="es-MX" sz="1200" b="1" kern="1200" dirty="0"/>
        </a:p>
      </dsp:txBody>
      <dsp:txXfrm>
        <a:off x="780" y="2831574"/>
        <a:ext cx="1191188" cy="952950"/>
      </dsp:txXfrm>
    </dsp:sp>
    <dsp:sp modelId="{10C7EDAA-85DC-4D63-AF9B-54E0D268D788}">
      <dsp:nvSpPr>
        <dsp:cNvPr id="0" name=""/>
        <dsp:cNvSpPr/>
      </dsp:nvSpPr>
      <dsp:spPr>
        <a:xfrm rot="14700000">
          <a:off x="1250651" y="2469190"/>
          <a:ext cx="1095786" cy="35735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17D292-E25C-4356-A658-5FA0D57E9DE4}">
      <dsp:nvSpPr>
        <dsp:cNvPr id="0" name=""/>
        <dsp:cNvSpPr/>
      </dsp:nvSpPr>
      <dsp:spPr>
        <a:xfrm>
          <a:off x="971400" y="1674833"/>
          <a:ext cx="1191188" cy="95295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b="1" kern="1200" dirty="0" smtClean="0">
              <a:solidFill>
                <a:schemeClr val="bg1">
                  <a:lumMod val="20000"/>
                  <a:lumOff val="80000"/>
                </a:schemeClr>
              </a:solidFill>
            </a:rPr>
            <a:t> </a:t>
          </a:r>
          <a:r>
            <a:rPr lang="es-MX" sz="1200" b="1" kern="1200" dirty="0" smtClean="0">
              <a:solidFill>
                <a:schemeClr val="tx1"/>
              </a:solidFill>
            </a:rPr>
            <a:t>TENDENCIAS</a:t>
          </a:r>
          <a:endParaRPr lang="es-MX" sz="1200" b="1" kern="1200" dirty="0">
            <a:solidFill>
              <a:schemeClr val="tx1"/>
            </a:solidFill>
          </a:endParaRPr>
        </a:p>
      </dsp:txBody>
      <dsp:txXfrm>
        <a:off x="971400" y="1674833"/>
        <a:ext cx="1191188" cy="952950"/>
      </dsp:txXfrm>
    </dsp:sp>
    <dsp:sp modelId="{DFBD8E42-E242-4027-8F1E-C208611C8897}">
      <dsp:nvSpPr>
        <dsp:cNvPr id="0" name=""/>
        <dsp:cNvSpPr/>
      </dsp:nvSpPr>
      <dsp:spPr>
        <a:xfrm rot="17700000">
          <a:off x="2297570" y="2469190"/>
          <a:ext cx="1095786" cy="35735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92B3B1-EBE6-4BC1-B9F7-78EC0EFEFD8E}">
      <dsp:nvSpPr>
        <dsp:cNvPr id="0" name=""/>
        <dsp:cNvSpPr/>
      </dsp:nvSpPr>
      <dsp:spPr>
        <a:xfrm>
          <a:off x="2481419" y="1674833"/>
          <a:ext cx="1191188" cy="95295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b="1" kern="1200" dirty="0" smtClean="0"/>
            <a:t> MÉTODO DU´PONT</a:t>
          </a:r>
          <a:endParaRPr lang="es-MX" sz="1200" b="1" kern="1200" dirty="0"/>
        </a:p>
      </dsp:txBody>
      <dsp:txXfrm>
        <a:off x="2481419" y="1674833"/>
        <a:ext cx="1191188" cy="952950"/>
      </dsp:txXfrm>
    </dsp:sp>
    <dsp:sp modelId="{B58D600C-301A-4174-BA14-6B7B2254CA09}">
      <dsp:nvSpPr>
        <dsp:cNvPr id="0" name=""/>
        <dsp:cNvSpPr/>
      </dsp:nvSpPr>
      <dsp:spPr>
        <a:xfrm rot="20700000">
          <a:off x="2970516" y="3271176"/>
          <a:ext cx="1095786" cy="35735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A97FCA-B90A-46A4-AEC1-F15D9594DE5E}">
      <dsp:nvSpPr>
        <dsp:cNvPr id="0" name=""/>
        <dsp:cNvSpPr/>
      </dsp:nvSpPr>
      <dsp:spPr>
        <a:xfrm>
          <a:off x="3452039" y="2831574"/>
          <a:ext cx="1191188" cy="95295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b="1" kern="1200" dirty="0" smtClean="0">
              <a:solidFill>
                <a:schemeClr val="bg1"/>
              </a:solidFill>
            </a:rPr>
            <a:t>CONTROL PRESUPUESTAL</a:t>
          </a:r>
          <a:endParaRPr lang="es-MX" sz="1200" b="1" kern="1200" dirty="0">
            <a:solidFill>
              <a:schemeClr val="bg1"/>
            </a:solidFill>
          </a:endParaRPr>
        </a:p>
      </dsp:txBody>
      <dsp:txXfrm>
        <a:off x="3452039" y="2831574"/>
        <a:ext cx="1191188" cy="952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7FC68-D23B-4B69-9EA5-7B7113EEC8C0}" type="datetimeFigureOut">
              <a:rPr lang="es-MX" smtClean="0"/>
              <a:pPr/>
              <a:t>24/03/2014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25402-A144-4413-9962-533EEC834B64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5402-A144-4413-9962-533EEC834B64}" type="slidenum">
              <a:rPr lang="es-MX" smtClean="0"/>
              <a:pPr/>
              <a:t>1</a:t>
            </a:fld>
            <a:endParaRPr lang="es-MX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5402-A144-4413-9962-533EEC834B64}" type="slidenum">
              <a:rPr lang="es-MX" smtClean="0"/>
              <a:pPr/>
              <a:t>10</a:t>
            </a:fld>
            <a:endParaRPr lang="es-MX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5402-A144-4413-9962-533EEC834B64}" type="slidenum">
              <a:rPr lang="es-MX" smtClean="0"/>
              <a:pPr/>
              <a:t>11</a:t>
            </a:fld>
            <a:endParaRPr lang="es-MX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5402-A144-4413-9962-533EEC834B64}" type="slidenum">
              <a:rPr lang="es-MX" smtClean="0"/>
              <a:pPr/>
              <a:t>12</a:t>
            </a:fld>
            <a:endParaRPr lang="es-MX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5402-A144-4413-9962-533EEC834B64}" type="slidenum">
              <a:rPr lang="es-MX" smtClean="0"/>
              <a:pPr/>
              <a:t>13</a:t>
            </a:fld>
            <a:endParaRPr lang="es-MX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5402-A144-4413-9962-533EEC834B64}" type="slidenum">
              <a:rPr lang="es-MX" smtClean="0"/>
              <a:pPr/>
              <a:t>14</a:t>
            </a:fld>
            <a:endParaRPr lang="es-MX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5402-A144-4413-9962-533EEC834B64}" type="slidenum">
              <a:rPr lang="es-MX" smtClean="0"/>
              <a:pPr/>
              <a:t>15</a:t>
            </a:fld>
            <a:endParaRPr lang="es-MX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5402-A144-4413-9962-533EEC834B64}" type="slidenum">
              <a:rPr lang="es-MX" smtClean="0"/>
              <a:pPr/>
              <a:t>16</a:t>
            </a:fld>
            <a:endParaRPr lang="es-MX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5402-A144-4413-9962-533EEC834B64}" type="slidenum">
              <a:rPr lang="es-MX" smtClean="0"/>
              <a:pPr/>
              <a:t>17</a:t>
            </a:fld>
            <a:endParaRPr lang="es-MX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5402-A144-4413-9962-533EEC834B64}" type="slidenum">
              <a:rPr lang="es-MX" smtClean="0"/>
              <a:pPr/>
              <a:t>2</a:t>
            </a:fld>
            <a:endParaRPr lang="es-MX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5402-A144-4413-9962-533EEC834B64}" type="slidenum">
              <a:rPr lang="es-MX" smtClean="0"/>
              <a:pPr/>
              <a:t>3</a:t>
            </a:fld>
            <a:endParaRPr lang="es-MX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5402-A144-4413-9962-533EEC834B64}" type="slidenum">
              <a:rPr lang="es-MX" smtClean="0"/>
              <a:pPr/>
              <a:t>4</a:t>
            </a:fld>
            <a:endParaRPr lang="es-MX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5402-A144-4413-9962-533EEC834B64}" type="slidenum">
              <a:rPr lang="es-MX" smtClean="0"/>
              <a:pPr/>
              <a:t>5</a:t>
            </a:fld>
            <a:endParaRPr lang="es-MX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5402-A144-4413-9962-533EEC834B64}" type="slidenum">
              <a:rPr lang="es-MX" smtClean="0"/>
              <a:pPr/>
              <a:t>6</a:t>
            </a:fld>
            <a:endParaRPr lang="es-MX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5402-A144-4413-9962-533EEC834B64}" type="slidenum">
              <a:rPr lang="es-MX" smtClean="0"/>
              <a:pPr/>
              <a:t>7</a:t>
            </a:fld>
            <a:endParaRPr lang="es-MX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5402-A144-4413-9962-533EEC834B64}" type="slidenum">
              <a:rPr lang="es-MX" smtClean="0"/>
              <a:pPr/>
              <a:t>8</a:t>
            </a:fld>
            <a:endParaRPr lang="es-MX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5402-A144-4413-9962-533EEC834B64}" type="slidenum">
              <a:rPr lang="es-MX" smtClean="0"/>
              <a:pPr/>
              <a:t>9</a:t>
            </a:fld>
            <a:endParaRPr lang="es-MX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5E5B-F914-4429-9E33-7456EC1E740A}" type="datetimeFigureOut">
              <a:rPr lang="es-MX" smtClean="0"/>
              <a:pPr/>
              <a:t>24/03/2014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3E0-4293-409F-A9B5-609CD89B83B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5E5B-F914-4429-9E33-7456EC1E740A}" type="datetimeFigureOut">
              <a:rPr lang="es-MX" smtClean="0"/>
              <a:pPr/>
              <a:t>24/03/2014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3E0-4293-409F-A9B5-609CD89B83B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5E5B-F914-4429-9E33-7456EC1E740A}" type="datetimeFigureOut">
              <a:rPr lang="es-MX" smtClean="0"/>
              <a:pPr/>
              <a:t>24/03/2014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3E0-4293-409F-A9B5-609CD89B83B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5E5B-F914-4429-9E33-7456EC1E740A}" type="datetimeFigureOut">
              <a:rPr lang="es-MX" smtClean="0"/>
              <a:pPr/>
              <a:t>24/03/2014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3E0-4293-409F-A9B5-609CD89B83B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5E5B-F914-4429-9E33-7456EC1E740A}" type="datetimeFigureOut">
              <a:rPr lang="es-MX" smtClean="0"/>
              <a:pPr/>
              <a:t>24/03/2014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3E0-4293-409F-A9B5-609CD89B83B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5E5B-F914-4429-9E33-7456EC1E740A}" type="datetimeFigureOut">
              <a:rPr lang="es-MX" smtClean="0"/>
              <a:pPr/>
              <a:t>24/03/2014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3E0-4293-409F-A9B5-609CD89B83B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5E5B-F914-4429-9E33-7456EC1E740A}" type="datetimeFigureOut">
              <a:rPr lang="es-MX" smtClean="0"/>
              <a:pPr/>
              <a:t>24/03/2014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3E0-4293-409F-A9B5-609CD89B83B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5E5B-F914-4429-9E33-7456EC1E740A}" type="datetimeFigureOut">
              <a:rPr lang="es-MX" smtClean="0"/>
              <a:pPr/>
              <a:t>24/03/2014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3E0-4293-409F-A9B5-609CD89B83B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5E5B-F914-4429-9E33-7456EC1E740A}" type="datetimeFigureOut">
              <a:rPr lang="es-MX" smtClean="0"/>
              <a:pPr/>
              <a:t>24/03/2014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3E0-4293-409F-A9B5-609CD89B83B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5E5B-F914-4429-9E33-7456EC1E740A}" type="datetimeFigureOut">
              <a:rPr lang="es-MX" smtClean="0"/>
              <a:pPr/>
              <a:t>24/03/2014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3E0-4293-409F-A9B5-609CD89B83B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5E5B-F914-4429-9E33-7456EC1E740A}" type="datetimeFigureOut">
              <a:rPr lang="es-MX" smtClean="0"/>
              <a:pPr/>
              <a:t>24/03/2014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3E0-4293-409F-A9B5-609CD89B83B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65E5B-F914-4429-9E33-7456EC1E740A}" type="datetimeFigureOut">
              <a:rPr lang="es-MX" smtClean="0"/>
              <a:pPr/>
              <a:t>24/03/2014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A63E0-4293-409F-A9B5-609CD89B83B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Imagen" descr="LOGO JPG.jpg"/>
          <p:cNvPicPr/>
          <p:nvPr/>
        </p:nvPicPr>
        <p:blipFill>
          <a:blip r:embed="rId3" cstate="print"/>
          <a:srcRect l="34974" t="22000" r="34137" b="26320"/>
          <a:stretch>
            <a:fillRect/>
          </a:stretch>
        </p:blipFill>
        <p:spPr>
          <a:xfrm>
            <a:off x="8244408" y="404664"/>
            <a:ext cx="676906" cy="887342"/>
          </a:xfrm>
          <a:prstGeom prst="rect">
            <a:avLst/>
          </a:prstGeom>
        </p:spPr>
      </p:pic>
      <p:pic>
        <p:nvPicPr>
          <p:cNvPr id="11266" name="Picture 2" descr="Logo UAE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60648"/>
            <a:ext cx="1163766" cy="144016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1475656" y="548680"/>
            <a:ext cx="6624736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UNIVERSIDAD AUTÓNOMA DEL ESTADO DE HIDALGO</a:t>
            </a:r>
          </a:p>
          <a:p>
            <a:pPr algn="ctr"/>
            <a:r>
              <a:rPr lang="es-MX" sz="23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ESCUELA SUPERIOR DE ZIMAPÁN</a:t>
            </a:r>
            <a:endParaRPr lang="es-MX" sz="23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47664" y="2564904"/>
            <a:ext cx="676875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Licenciatura en </a:t>
            </a: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Contaduría</a:t>
            </a:r>
          </a:p>
          <a:p>
            <a:pPr algn="ctr"/>
            <a:endParaRPr lang="es-MX" sz="2800" b="1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8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Tema: </a:t>
            </a:r>
            <a:r>
              <a:rPr lang="es-MX" sz="2800" b="1" dirty="0" smtClean="0">
                <a:solidFill>
                  <a:srgbClr val="151515"/>
                </a:solidFill>
                <a:latin typeface="Arial" pitchFamily="34" charset="0"/>
                <a:cs typeface="Arial" pitchFamily="34" charset="0"/>
              </a:rPr>
              <a:t>Análisis e Interpretación de Estados Financieros</a:t>
            </a:r>
          </a:p>
          <a:p>
            <a:endParaRPr lang="es-MX" sz="900" b="1" dirty="0" smtClean="0">
              <a:solidFill>
                <a:srgbClr val="151515"/>
              </a:solidFill>
            </a:endParaRPr>
          </a:p>
          <a:p>
            <a:pPr algn="ctr"/>
            <a:endParaRPr lang="es-ES" sz="2800" b="1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s-MX" sz="20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MX" sz="2300" b="1" dirty="0" smtClean="0">
                <a:latin typeface="Arial" pitchFamily="34" charset="0"/>
                <a:cs typeface="Arial" pitchFamily="34" charset="0"/>
              </a:rPr>
              <a:t>L.C. Beatriz Caballero Máximo</a:t>
            </a:r>
          </a:p>
          <a:p>
            <a:pPr algn="ctr"/>
            <a:endParaRPr lang="es-MX" sz="23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MX" sz="23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Enero – Junio 2014</a:t>
            </a:r>
            <a:endParaRPr lang="es-MX" sz="23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58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371600" y="476672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OBJETIVO DEL ANÁLISIS FINANCIERO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619672" y="2132856"/>
            <a:ext cx="3816424" cy="3416320"/>
          </a:xfrm>
          <a:prstGeom prst="rect">
            <a:avLst/>
          </a:prstGeom>
          <a:solidFill>
            <a:schemeClr val="accent5">
              <a:lumMod val="2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endParaRPr lang="es-MX" sz="2400" b="1" dirty="0"/>
          </a:p>
          <a:p>
            <a:pPr algn="ctr">
              <a:defRPr/>
            </a:pPr>
            <a:r>
              <a:rPr lang="es-MX" sz="2400" b="1" dirty="0" smtClean="0">
                <a:solidFill>
                  <a:srgbClr val="FFFFFF"/>
                </a:solidFill>
              </a:rPr>
              <a:t>Obtener elementos de juicio para </a:t>
            </a:r>
          </a:p>
          <a:p>
            <a:pPr algn="ctr">
              <a:defRPr/>
            </a:pPr>
            <a:r>
              <a:rPr lang="es-MX" sz="2400" b="1" dirty="0" smtClean="0">
                <a:solidFill>
                  <a:srgbClr val="FFFFFF"/>
                </a:solidFill>
              </a:rPr>
              <a:t>interpretar correctamente</a:t>
            </a:r>
          </a:p>
          <a:p>
            <a:pPr algn="ctr">
              <a:defRPr/>
            </a:pPr>
            <a:r>
              <a:rPr lang="es-MX" sz="2400" b="1" dirty="0" smtClean="0">
                <a:solidFill>
                  <a:srgbClr val="FFFFFF"/>
                </a:solidFill>
              </a:rPr>
              <a:t>la situación financiera </a:t>
            </a:r>
          </a:p>
          <a:p>
            <a:pPr algn="ctr">
              <a:defRPr/>
            </a:pPr>
            <a:r>
              <a:rPr lang="es-MX" sz="2400" b="1" dirty="0" smtClean="0">
                <a:solidFill>
                  <a:srgbClr val="FFFFFF"/>
                </a:solidFill>
              </a:rPr>
              <a:t> y los resultados de la entidad</a:t>
            </a:r>
          </a:p>
          <a:p>
            <a:pPr algn="ctr">
              <a:defRPr/>
            </a:pPr>
            <a:endParaRPr lang="es-MX" sz="2400" b="1" dirty="0" smtClean="0">
              <a:solidFill>
                <a:srgbClr val="FFFFFF"/>
              </a:solidFill>
            </a:endParaRPr>
          </a:p>
          <a:p>
            <a:pPr algn="ctr">
              <a:defRPr/>
            </a:pPr>
            <a:endParaRPr lang="es-MX" sz="2400" b="1" dirty="0">
              <a:solidFill>
                <a:srgbClr val="FFFFFF"/>
              </a:solidFill>
            </a:endParaRPr>
          </a:p>
        </p:txBody>
      </p:sp>
      <p:pic>
        <p:nvPicPr>
          <p:cNvPr id="41986" name="Picture 2" descr="https://encrypted-tbn3.gstatic.com/images?q=tbn:ANd9GcTfOcKYw3yyoLgGfjaHHTF3kMW3lwZllCq0B-e5gXZgK2E_wWBMyAwf0ia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3068960"/>
            <a:ext cx="1990725" cy="1876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/>
          <p:cNvSpPr txBox="1">
            <a:spLocks/>
          </p:cNvSpPr>
          <p:nvPr/>
        </p:nvSpPr>
        <p:spPr>
          <a:xfrm>
            <a:off x="683568" y="1412776"/>
            <a:ext cx="4680520" cy="2448272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MX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 el estudio simultáneos de dos o más conceptos y cifras del contenido de los estados financieros para determinar la igualdad o desigualdad 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547664" y="548680"/>
            <a:ext cx="65106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b="1" dirty="0" smtClean="0"/>
              <a:t>COMPARACIÓN DE ESTADOS FINANCIEROS</a:t>
            </a:r>
            <a:endParaRPr lang="es-MX" sz="2800" dirty="0"/>
          </a:p>
        </p:txBody>
      </p:sp>
      <p:pic>
        <p:nvPicPr>
          <p:cNvPr id="52226" name="Picture 2" descr="http://c85c7a.medialib.glogster.com/media/e5/e5915743ffbf60bd90d6661e7348f828044ca07bd0edbc624fbe6113d5af1148/finanzas-gif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573016"/>
            <a:ext cx="4095750" cy="3086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899592" y="836712"/>
            <a:ext cx="7772400" cy="68103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REQUISITOS DE LA COMPARACIÓN</a:t>
            </a:r>
          </a:p>
        </p:txBody>
      </p:sp>
      <p:graphicFrame>
        <p:nvGraphicFramePr>
          <p:cNvPr id="3" name="2 Diagrama"/>
          <p:cNvGraphicFramePr/>
          <p:nvPr/>
        </p:nvGraphicFramePr>
        <p:xfrm>
          <a:off x="1524000" y="1397000"/>
          <a:ext cx="7620000" cy="4960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/>
        </p:nvGraphicFramePr>
        <p:xfrm>
          <a:off x="899592" y="285728"/>
          <a:ext cx="7715272" cy="657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043608" y="764704"/>
            <a:ext cx="6713141" cy="3352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Métodos de análisis financiero</a:t>
            </a:r>
            <a:endParaRPr kumimoji="0" lang="es-MX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2 Subtítulo"/>
          <p:cNvSpPr txBox="1">
            <a:spLocks/>
          </p:cNvSpPr>
          <p:nvPr/>
        </p:nvSpPr>
        <p:spPr>
          <a:xfrm>
            <a:off x="611560" y="2132856"/>
            <a:ext cx="3960813" cy="1752600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MX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Constituyen técnicas específicas que se emplean para preparar y conocer los elementos descriptivos y numéricos que integran el contenido de los estados financieros</a:t>
            </a:r>
          </a:p>
        </p:txBody>
      </p:sp>
      <p:sp>
        <p:nvSpPr>
          <p:cNvPr id="54274" name="AutoShape 2" descr="data:image/jpeg;base64,/9j/4AAQSkZJRgABAQAAAQABAAD/2wCEAAkGBhQSERUUEhQVFBUVFRcXGBYUFRQUFBcVFBUXFBUUFRQXHCYfGRkkGRUXHy8gIycpLCwsFR4xNTAqNSYrLCkBCQoKDgwOGg8PGikkHyUsLCwsLywsLCwsLCwsKS0sKSwsLyksLCksLCwsLCwsKSksLCwsKSwsLCwsLCwsLCwpLP/AABEIALcBEwMBIgACEQEDEQH/xAAcAAAABwEBAAAAAAAAAAAAAAAAAgMEBQYHAQj/xABDEAABAwIDBQUHAgMHAwQDAAABAAIRAyEEEjEFBkFRYRMicYGRBxQyQlKhscHRYnLwIzOCorLC4YOS0kOj4vEVFlP/xAAZAQACAwEAAAAAAAAAAAAAAAAAAQIDBAX/xAAuEQACAgEDAgQFBAMBAAAAAAAAAQIRAxIhMQRBEyJRYQUycaHBgbHR8EJSkRT/2gAMAwEAAhEDEQA/ANeyrmRHQTAIaaL2SUQQFCJodUU4bqnCCAoaHCFEOCPMJ8gkA2wmameY4hS9OqCJCYQuMeWmR6IGSIajBJUqwcLeiWQIC4upDGYsU2ybnQAauJ0AQCVirnAa2UTtjC0sQwscDcGHAXHgUVhe7vVNfpHwt6DmeqMQfJVOfoaI4l3KVsP2fDDZs1Zz5JIAaGgXtOqlMdhK1NodhiDl+Km+2YccruB8VKYzE5IcfhmCeU8UY1QRKhrZf4Ua4EaTnuYCWlpPAxZNa2GqHRpUhRxYFjonrCCJCvi1Iyzg4MrGKwVYtIDXX8FneI3Kxpc49g65PFvPxW2wikIlBSabFHJKKaXcx7Yu4OINUGtSLWC9y0z0spvebZuLe0UqNF2TiQWiegutFhCFKiNmKU9xsZP9w71b/wCSt+zN364pNa5haQNJH7q+whCioeaybyNx00U+ju1UmXSpShsvILNU4QikKZXZWtqVazGnsqD6h4AFo/JWZbybM21iiQKBps+ltSnJ8TmW4ZZ0R24L6vQJMdWeYz7K9pccP/np/wDkrr7MNz8RgatarimdmDTDGtzA5pdmJtyyj1Wv4gdnMQ6ekuHOw4KM2sWuAkl8zAbDXdY4R4qmctqRdhSU02V/bm+FPD03PdbKJgak8AOpWYbObitqVqhpt7KnUd/aVIsG/Tm1cY+UeauO1dwm4ipmxFR5aDIptIAHiQL+Kn8IGUaTadJoa1ogAcgq06+ptnHX9CDo+y7ANaA5tR7hq41HAk84bAHkgpV1dxKCN/Ujoh6GkQhC6gtRzDkLkIyEIAJCEI6ACQwiCUyIZEAJoQlMi5lQAi5vKxS2Hx3B/rw81wtSb2IAkwVXqWL7bEVXfJRPZt/miah/A8k9pYgs6t/ChNi0zRbWDuNeo5vVriHA/dQnwXYluyZcYF01ZjQDlJmfhP6FMjjC6WE8Zb1HEeX6ptWbIg25RwI0IVNmtQ9R5VxUuLbRxVe2viXYR7dTRqGAfocfkJ5Hh6J/TxEnKbPH+YfUEtXDK1N1KqMzXCCP1HI9UqtFqdMTwOIDrqWoV8h/hKqlDDVMK1rXPD2yQHaEfSH9Y4qWw2MziJvwTT0ilFTLMCgmOycZ2jco+JtiPsn/AGZ5LUnas5s4uLphUEbIeS4QUyBxBcDh8xgc09p4duuvVKwoatYToEqzCcz5BOVwpNgEDANLJN5ShSb1Bk0NqjQ3M6wMXMcvysrwO+dbF7QllMGi0GmTdrWhzp7Qk6EkaanRatXo5hHDj16JvRwLKYIYxrATJygCSeJjU9VFkk6aaKrisK4G4I68xwITCux4HdA8Tf7K7VgDY3UPtHZ5N2QOhFlW4muOa+SpFz+NRw8LBcTyvs/FBxGRtj9LnfcWQS3LdcDU8o5IBo5IAoLWckM1o5LpsugJLEugeKQDUao7AiM0SrQmgOrqCCYAhAtXQgkMIQiFqUKh94d46eFZe7z8LOJ6nkEhg25thmGplz7n5WjVx/bqqhu7vX21R9KsQHudmpjhEQWDwifMqFr4irjK3F73mABoByHIBX7d7dKnhBmID67hd30g/K3kOvFKUbRKEnGVoZY6nblFwRqDzCjGbdAOStabNqcD0dyPXTwVm2pRY1jnvNuPU8gFlO1t6D2rmMptfrMzDRyJGqePpMmRao8Fr6/BB6Z7Fv2je8kOFw4ajqCmtPeG0PEPHHRruo/ZURm8WIw7g14LmP7wY6wE8GHVttBpZG2zvc2tRc2ix2cjL34blOnO58FTLG06NGPqMc46uPqXo7X7Sm4EAt4yYnw/dR+623WVycrjDXFvAGQeI4Wus3we1MQaRDHElvxDLJAFru/4RMHXq0j22HdDjZzJBc6Lk5ANEeHsL/1RvY2jE73U8BiWhzQ5tWM9QO7zeAIZxHEwrpgduUKpinVY8xMNcCY5wvOD61WofeWvc45YqaNDQbFrMxM25BW/cjeunhHgFzDTrxoXPqUuWZ2UDLzHmtEFtTMeSSlJs251UC5IHiYVN3l9qmHwr3UmtdWqNscpDWA8i86+QKk9oYZmIa3OA8C7eXjZZvvtuM8F1emJBMuaNf5oQ1S3FSrbkbY32r1q74qZKVObMDZYelR573mICvu6e16oLGlzcjxIY94JE3GR4kOB4LDRhS45QC4nQASfRWjd7A4yiw08zBRd8jnd5s6mmQDlPT8LNkUVLU3TNOOUnDQo2jfmVQdNRqOIXSs22dvbVoMy1P7WLNfPfaOv1iOd/FW3Ye8zKzAS9pn5hYeBB0KsjJT4ZTLHKHKJoohSkLhaggIuST2SnWRAUUUOxgaHII52eCIcJBT4UwF0tToLGzcOAIAQTnIupisBXRquDmjNCkQDJpinSYTslMCZKQHQlUmzVKpoAIIIJgBAlBVreve5uGGRkOrEacGdXfskMW3n3qZhWwIdVI7reX8TuQ/KzSauKrcalR5/rwA+yIynVxFWL1KlQ+JJP9eS1XdbdRuEZJh1Vw7zuX8Len5TEJ7t7tswdOTDqrh3ncv4W9PypPPxKf5EU0xyUWrJJoqW8GzHYiQahY2IAaBI634qI2fu4zD08jBJN3OcAXOPMq/vwTTwSL9ltPP1VryzcdN7EYQxxlqS3Mn3k3XFaXGZiPS4I5FVLZuFNLENL2vc5pAqNpEMfUYbNfTcdDMSLaEclvNfYbTx+wKpG9m5zmjtaUZmGRYjXVp/hP2MFVONqmTk09yjbfpYftGOpU2YcjMX+8Ve1fVn4XOpAm4vebpHZuzXve51H3moXC/u9LsacfzOgAK2Me6tQc/DhrcQLy5jXPIbZ9MZgcruNuP8wUHh8BiMTepVrVByBdl9BZSSjiSjHf3dti5HLd1sLSE1nUqZ1IqVQ9wJ1lrZMrrdo4JlmF9UjhRpBo/7n/siVt0wItTYOJe4T6CT9kQYXDUrvr3HCm3/AHO/ZXLJk7KiJbdx976VSoaDg+nF2tqkE5eYcALTqOGummg4vDB7YgLCsTvRhKb2vZSLnsMtc9xsRxtlH2Whezfff32k9jiA9h7reJpQACDxh0jpZQl7vcCF92oCrUNJoa4ucP8AtMeVxom+IwLplQ3tK3qpYfHZaDczm/3zmmAH/SBo4jj+8pLF7+RgnVWCX2AtYE2nyXIy4W5bnWw54qO3YkcdtajQH9vUa3px8m3P4UAN+cMx5NCpUa51j3AWO5Zg4geaodLDOxD873FxJuTrKlxsFjRBb5rTj6dR3vcy5OrlLalRsm4++WIYcmKY51J57j3ZWvafpDBq2L2+60yjVDhLTIK8v7O2nWwsTNegO72byTkHDs3fKfsta3H9qOGxDezh1Cq0WY8z2gFszHSZdzab+Kudx5M/zvbk0lBMdmbZp1xLDcatNiPEJ47qYTjJSVoUoyg6ktwyKZSDsU0aSf65qu7b33oUJFSqC7/+dLvv84080al2CizmoOJHqgspq+1cZjlw0jgXVAD5iD+UErY9JrBR0UIysKxOu63imrUpin3j+rpF7wBdJjSvgVpI5dCjn7SAEC6YYnHcXHyUXkS4NEOnlLnYn2VAdCD4Lsqp4LbgbU/I6Fc3r3yFJvZ0L1HCc0WYDx6uThPULNgeN+wrvdvgMODTpEGsRc6hg5n+Los5p031akXe97vFznFcp0XVHwJe9x6lzifyVqW6W6bcIztKsGqRc8GDi0HnzKmZxTdPdRuEZnfBrOHePBo+hv6nip33jooPaO2XE9yzRoY16qm7X2vWqHLmcGg6EkEnmf2UlBsk6irZpvvY4/ojNxLTxWJ12u5n1TR9Z7eJHgT+ik8TRBSi+DehUHMIFgKypm9Vf3VlMZg4CDU1cW/LB4GNSmY3oxTdKz/OD+QksbZvh0M5x1Wl9TXHUjz/ACm+KwuYEHQiCLGVmlHf/Ft1c138zf2hTOx9/qlV4pupCT8zXDKBxJDuHmm8bStkJ9Hkgr2K9vfs6pgS+tRBNpPWNHx9QFjzEclRMXvriXiZcBzd3B6uK2bedrcXQqUO0a1z2kB41aec/ZUDZPsOBdmxNYvbypanxe6fsFXGd/IzJwUCvtt7/iqz0bmefAaBTexNxsfi4NOhUDD89YiizxiMx8pW17ubl4PCkdhh2h31u77/ABzukjyVpDEP3AyjYvsNaIdiawJ4tosA/wDcqS70ARt8Nr4fZTDhcA0NxD2/2lSS59Nh0lzpOc8BwF+Se7Z3/wAY2rUFGm3smuLQ7snOkNMTmmFnWIrU3PL3gOeXFzi5ziS4mSXd9U+NE3r4dmaT2/6Ot0dwn4x4qVAezmZOrzP46rTcTuJRfTyFjQI4WVT3e38rmpSosp0Yc5rAAHCASG2hy1WmZHqLdDClGUZ8FOfBk6drX+5mWL9l1Jt6UsMRzaRyIVX2zu5WoggDwJGYeXNbq6mCmON2U14IIBB4FS01wUar5POZwjgZe5zjyNgP8IsE2xODOrbEXEWM9FsG29w2ukst0P6FVV+49YOiCR0F/VRb9UNR9GQ+y/aHiqWSWB72m9SXNe5vIxYnqR4grRXe1RrqbSyjUdUIv2hDWNP+GS7yUZsv2buMF8N/zO/YK47L3Qo0rhsu+p1yorEuyLJZG/mdlOq1No47Vxp0zwbNJkeXed5lSmyvZxTbBqkvPL4Weg181eGYYBHyqxRSK3JkXS2HSaABTaAOGULilYXVMgSTQuVKobqkcRiw3qVFYjFTqfIfqqpToux4nLk7isYSYbc/YeJTVzTxMnquPrnQWTaoeZ8lnbs6EIqOyDVHHhHqo3E4Os9w7zGt46ud5DT7pwKwSGL2o1gJc4ADiSguQyw27Ip1X1O2qPzGYOUQOAkC8BO8dsqnWADyQW6ERPhfgoutvbSEDNJOgFyVJ4OiHwS5wJ+VoBjxPNSinewsko6fPwL7Do0sI8vaM7iIzPN2jjljSVJY/egmMobHEEFwnhyTHEbtOqRleaY46OcfPh6KV2Vu4KYix5zJJ8ZV8NSdsxZV07hUbTGg3qqaGmwj/EP3TevtVj/jww/wuI/2qYxm7LX6Es/kMeoITGnuU2e+57x0LQtGtei+/wDJmWLCleqX2/grW0KFA3DalM+LXD9PwoI7M7R0NNhcuI+Edeq0itsehRaT2IJGgIzPPm/uj0Kb4PZpqkPqsaxo+GmPy88fCw6KPjSeyF4UK1JP9a/BXaO7tQtaabCGRYucAYHzGeBSdLYr36QRMTdw8rKxbd2u0NcCctNolzjYQP0/KgNl41len2lLOGkkAmWkwYkDkpSwZJQqEkpe6v8AKIz+OZMXljG4ra/c7/8AqROv2Efqn2A3d7IENAk6km/QWCIKlUfDVd5978p9gX1yRnc3Lzy3Ph+64HXfD/ikoNSywcf1X4DH8YXUyUNMr+iEDs5w4HxtH/CWweFqMcC0lo437pHUcU4xWPAMX/Txldp4mbrN03w/w6lOXm9tkdJwtbi7tqGT3i3oJCBxZ1Lif8RRWvnVJOxMmIXWbfdk4wXZHamLv+yj9rbCw+KbFam13J4ADx4PF/0SzplHFbooptE5JVRU91NwfddotqFwdRaHOa4wHAwYa4c5IMjWOGi1HBYd2RpNiRmPi7vfqq0X9E+wW1XMOpc3kT+DwV8MlcmXNhcktPYnvdz0Q92PREo7TpuiHRPAyPJOcyvTMDTXI2dgZ5LgwHgncoSgQ1GCPRd90PMJYVh19D+yArjr6O/ZMBH3Q8x91z3Q9EscQ3n9jxR2ukSEANvdD0QTpBKwK0/EFNX1UxbjZCTqV5WQ6yQ8OJSD6spq9yI+k9whsTzOiCyKITfLe1mEpkky8juNHE9eiyTaO8OJxzwwlxzERTZME8JHFaVtb2YOxVbPWxHd5NZ3o8SYHop/Ye7eFwDf7JveOr3XefP9ApppL3KskJ5Hpuo/uRe5+476dJjsSczxo0aNnh1PVaFsljR3QACFWNob0Mp0nPcYDRP7KK3P9oVerlLcBUeHvDe1z5aYl2WZLCIHG/AqcJuyOXHCEdK5NYo00Vu1aebLPnwTSo55BJpZ7nu06gnKDAPASReJVS29Sq4cioWvDHG05SW/wuykgFPJkcd0U9Phjlk4ye/Y0bMulZ/sXeoOIYD5WPjAPFW6pi2gWJJjm4R43+yI5E1ZDL0s8ctJGbbLu2g8gQBfp+QneC2qGsioDaw0Jjl5KPxmMJuSeXPyTKptAhpy6n+teCqUqlZu8LXBRl2InfbD1sdWFBgFGgxocXuvnLtIaNSIPLgrbsPYNBuHpsptswZbgEyNSbcdfNVShjXDEdme9mphwibS5w/2/dW3YVcy4dGnzuFOGSWszdR0uNY7W44qbFpgWa30/wCVVtqbYyO7xDctiDAjorsXKL2nsGjW/vKbXHmQCVbkTnyzNglHE3sZ3jd5WZSQ8Ojg0yfsk8Bt6o9uak17hy7N/wCQFZsVuZh6ZD8jYB04HxTlmMabC3Th6LLKNHQhl1K+w12djH1qWbI5hkghwLSCPHUdVx2DfMkwnVbF8AU1OMI1v1VbL48bCraztHQV1zwOZ8Eg2qHfulGMHBITF2VQQlEydIvxTnD1pCaE9hVSGCx8Q12mkwJHja6jDW5fYJanQJubdFdj1N+Uz5VCqkTzYPgeQm3TuIxaeXoP/govC1MtjceDbc9QU5p4kHWB6eXyLYk+5zpJJ7D0gQfADTwERH9QiTI5R4XuBblcpPNN4meMeX0dfshmEi4gxOnEg8x4pEQ2cWgiSdARM6fWpBMsM8OdYyAODpBMmDZ59CE8SYHZQVI3h9pDcNiKlHLmyZRPUtDiPImPJBXrpsjVpFbyxRVqO0DzTpuN6qrUdohPffAdFzDuInPfUU7RPAwq7W2qB3ZLjyaCT6BLYbBYqse5TyD6qhj/AChNRbB5Ix5ZPV9rQ27o5yYUQMZVrmKDC8fW7u0/U6+QU3s3csWNdxqnkbMHgzT1lWnC7ODRYQrVj9TPPqf9Sjn2bDEMDcTVqTMxTIawHhYg5vNS79mVcDQpsZLqVNgaDFxHFwHPWeZVxpUAF3EEZSDEEQZ4g6hOcFRXhzSWTVyU3ZWNdijHZ5g35iLA8s3PoFNUtlk08tZ5uIcxlSo6n/m19E5FZrWhrAGtGgAgDwASFTEqlWlRryacktVUcwuCo0ARSY1vMgd4+Ljcrj8XKSLpSOIBghuvDxUeCzl7kDvJvtSwxAeS5xmGtEk/1I9VXsLtKpj8xeX0MO0xFN39rUd/Nwa0XMWsBdOdpezF1Wqamc53VAXOzAN7MCC1rcp755mytmyt3W0abWiLADyHD+tSmQ8zbT4CbLxT69Q1RTfTpZGspB4yuyMsJBvzN+aPtLfZmAqNDqT6naA/A5gLckcHETObnwUnUrhrVk+/22s+Ip9mC8NaQSOZM/op44ty2IZ2o4qNJZ7W8LF6WKH/AEmO/wBNQpvX9tmDb/6WLP8A0Wj8vVK2Ruzi6tFlYUHZHiRduYiYnLMweCFbAuYSHseI17pMekrTucsk94fbB70GUMDhqhe+o2TVAkgXysawm55nQTbk8fhsZlnsJJEgdpTDgeRuovdjH0mYiBHaZHQC0g8M0SNYn7q3N2kSZmyzZd2dDpbUWzmHe5tNpqCHkAkWMHiDBhH+K4+37JnVxpJ5oOxUwBZUGsXdT6pWm49PVN2VjEWPiuFzf/pITHucjUei5Qq6nhbTUk2DR1P6Jr74ALO9VMYNmXDMq2773H/t7rT9nKzHHVKirNNxgGp4eDmdY/SPhb06nqlw5NPeEcVl1VDSqOW3Y5zo2ZNhUWf7++0PLmw+Fd3tKlQfLwLGHnzPDx0HsKyzbf3/AMPhCW5jUqcWUzp/O7QeFz0VYd7Z609yhTA/idUcfVpb+FmWdd7RUuViNe2T7bw21bDedKof9NSfyrNgvbDgH/E6pTPJ9Mn7sLl58zroqJAWzHbUbWqvqucM1R7nm/1EmPugqp2qC2rrJLsijwUXjZvs9qjWoR5z+VZsDuKz/wBR739Jyj7K2MwydU6KwaUa1N+pF4Dd+lTEMY1vgApSlhAOCcMppUNTIibKKcU6fJCnTnwTiQE6E2JupQNVDbRc4G/ly8lNFybYhgIINx/VwlLHqJ48uhla7QoZijY6maboPiDzCZ1cTZZGq2OnGSe6HHbwue9KLq40BN6u0OSKHZPtxi5Wx4DSSdFWKu0i34nQP64JVuJLmZnGGASZtYXk8gpRg2wnkUFbHGO2o0MNSoYaNG8zwn9lXt3NknaOMuIpt71QjgybMB5u09TwUNtDaD8ZXbTpAkZg2m0aucbT/Wnqtr3T3ZbgsO2mILz3qjh8zyLx0Gg8Oq66gumx3/k/scaeR5pb8IlDDGgS1giGzYCBYAchyTCvssVAJDH9bEmb/M0/lKVapLrWmzb8JgmA4G/OLJAU7eFxPUxMua3jHFYSZB47dMahhBBs5oOYRexaXDp8PNQ+1JouNpHiGk6atdF7q6OL/lc48SQXZdCbfGOnU6JriqxcXCWuF4BDTpHAODudsuqi4p8lsMjjwUcbSBsZaf4gR6O0PkUcViOCl9o7MYWy6k0XjU07i7YzNHAk62UOdmZZydqyIOUOFQXiO4C7gQeGqqlh9DRHqK5HDMQSlqdRRvveT4wR1DHgeYIt908p1AbgyOipcGjVHLFoGJ0Ui3amalTZYdmC2x1k5pPLVR7n2SFCpEjzVvT7ZEU9QtUCabiUp75Che3TDbO2xQpl7r8AObuAXUs5onvxvkaLOxpOio8XI+Rp4/zHhy15LMC5dxWLdUe57zLnGSUjmWWUtTEK5lzMk8yGZQAUzIwKRzIdqmAtK6kM64gR6mbTSjQgF0JjDgpWnS5otNkao7qqaQmxRz0mUTMiuqKaQgz6iRNVFc9EBlSoQ32jhu0YQPi1aevLwVCxW0oJB1Bv4rRKhmwWWe0MdhiA9rSRWGYcBmbZ4/B81Rlhe5qwZdPlZ2rj0zxG0o4geJhQeHdXrGBYfwj9VZtj7nizql+n7lVKJfLOF2Zg3V3BxMtHE8fAKO3q23nPYUj3GmHkfMR8o6BS29W2xQb7vRgPI7xHyNP+4/1wUNubuwcZiG0rhg71Vw4MBuAfqcbDxngur0uBQXiz/v8Aexz8+ZzelF49ku6gaz3uoLultEHgzR1TxNwOgPNaDjX2jpJmAI0+YQbnmEdjW0mAABrWtAAs0AAQ1o5DQJpJ+K97yMwHL4mEg+iy5cjyScmOK0qgNYdRe0/NabcC4SJHBIimAO7Gab5dYgD5C08eSYb0bD95oFrXvY+QWvpEBzHN4y3K50jgZWb1d6do4B2TEF9RgMB72ZwR1bUH+khVEjVmMh4kXzNguiddBnaD9yiV8Ocpm4Dv4jNr2cHiNLeKqOxfavSqQKzS0AEdpQLoHLNS1bfj3lcMHjKNZvaUnMqA6Oa5hMyJmMrgehhAWNq9AAWsSwZS2Bxl9mubN7WATGrgYOZwJi/ezGLxq6mTx4FT7qItM3J+ojoL5gJ8Uh2MOkBrSSfpLQfJwPHlxQOyt/8A45gAnL3XGADTBiOj2i/gmbtgki0jKNR2rbXdJMu1HNW19M3F4kfFnPC8EtdaT+E2r4UOJcACCYAApmYiBq10xFpRRLUUPGbPrMBLXTEWcQdbAd4MIPHyUZ7xVacxYTF7A6aQtLqYSwzSGkQYFSQBxiXNHieZUNidgtLohoJAI/uzMju2ytOv5UNCu0WLK+5W8NtFr9CQfpNiPIqn7/4s9pTZwDS7zJj8D7q747YRJNnZtbCoLki/de7jPBZ9vxgqjKjHOkgtygnNMgkwZaOavlO47lDIAOXZSAKOHKkQcrkopcuEoABcuhFC6SgA0rqTlBAHrEJRtkkHLhqK1IjYq6ouBJgoOqQpCDuem9Woi1KyZurklSEOqdWUZ1SEzFSEhXxKEgHT65Jsq3vbgWV2tablr8wPGCCCPDT0TnGbVjutBPAkaCeZTai0vJdqP2RKqHHkb7O2U1gsETeTbrcJStBqOsxv+49B9092ntFmGpGo/QaDi53Bo6rL8bjX16rqtT4naDg1vBo6K3psHiO3whZMmnZcibQ57i50ue4yTqS4rd9xt2Rg8MGuH9q+H1D/ABRZk8mi3jJ4qjeyzdbtKvvNQdykYpg6Oq/V4N/JHJatXq5R49QPuVb1eW34aIYo92Fq1GmxzDhLc0eo/VcbSB+FwcRpMWvJ+GD5JEUhE8TawvM6k0z4+qOTxN8wNpaRB0s4A+XRYC8cOpOnpOsyR5OH4Kito7FY9sOZM6ghwbHIhsj7J/fW400zN6dRCUZWJmDyHyu49CDw4pAZPt/2Vtl78M8tcLhsjz5EAGyquHoYvCVmmo2oyDerT7r8oub/AAvsNDqvQVSpIhwaRpeR/qCj8ZsejVbDqdp0bzI17pSoDNNj+11xIbXY17QTdgyVmg8CwENd4iFf9kbx4fFCaNUOAHeaS4VGnrTeCQJGuip+8HsroVJNImm4c5jzlUDae72Lwbs13BptUYTmHg9twUbgb45gzfDHRpaCDwu1wMeS7XZDWmT6uHncOv4rG9h+1nEUjlr/ANu3lUIbVHhUgh3mPNX/AGR7RcJiTlD+wfAGSqMhMcGva6DfwRYydDfhIaLETHZ6zzBF/JEqUC0C59agsOBHeAP7Jy6oBBknjdxjXhmb95RBoRGpmwGvMljpIUhEVVw7DEhtpmOzk66yAZ8OSru9e6PvFNzHSDIcHBrzDr3DQ4zqQbK5PcYjSCTMvB/zNNk3xVEOdFtNTkJ0+I3DkAedds7u1cM6Kje7MB4ksd4Hn0N1FkL0TtPZLaoIqCQ4S4Q8CI4tktJtwWVby7lNY4mgRH0ucPsSB6XUXEClZkJSuLwTmGHAg8im4cogKSgSihy4SkB3MuoqCYHq0PRgUEFeVnHVUg+sggmA0r10lTfxQQTEJ18SorG7TDWk8BxQQT4AZ4Og+pd9m/SIkz9Tv0H3U2xoY2TYAT4AIIKvlkzMN4dtnF1c2lNtmN/3Hqf+EXYuyXYivTosgGo6JOgGrndYAJjoggu5JLHBqPZGJPU9zf8AZuz2UKTKVMQxjQ0c+pPUmSepRqlJxMjws4tMfca9EEFwW97Nwi8AXMS3i5ovfWWmftwR4Loi4jQGbeDx+qCCAYH1QCBMchBEdAWFKRI0m88HafzAdUEEAcY4c4gQIlt7mDqEYiAHcZ5NJ8ZsgggAhYCBGh0u4eNjKZYzY7XA5mB3Utpn7WKCCAKPvJ7N6FUnsw1jjcRmGom4uOKzjb25lfCXMOZzkEehuggk0Fh93vaDicIQ1ry5gP8AdPJcz/CdWrWN1d+6OOJa0PZVY3MWua13SWvAEi83hBBRQywGBawsJ+NvED5SeKIGkg2LuUuDukjMPHVdQUxDKtTv3rHQEtAPKJY5MK+CY8AZjJ4S4ixM/FPIoIJiK3t7dZlQGw81mG8W7/YXmxMdZQQUWhkCTC7mQQVYwSggg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54276" name="AutoShape 4" descr="data:image/jpeg;base64,/9j/4AAQSkZJRgABAQAAAQABAAD/2wCEAAkGBhQSERUUEhQVFBUVFRcXGBYUFRQUFBcVFBUXFBUUFRQXHCYfGRkkGRUXHy8gIycpLCwsFR4xNTAqNSYrLCkBCQoKDgwOGg8PGikkHyUsLCwsLywsLCwsLCwsKS0sKSwsLyksLCksLCwsLCwsKSksLCwsKSwsLCwsLCwsLCwpLP/AABEIALcBEwMBIgACEQEDEQH/xAAcAAAABwEBAAAAAAAAAAAAAAAAAgMEBQYHAQj/xABDEAABAwIDBQUHAgMHAwQDAAABAAIRAyEEEjEFBkFRYRMicYGRBxQyQlKhscHRYnLwIzOCorLC4YOS0kOj4vEVFlP/xAAZAQACAwEAAAAAAAAAAAAAAAAAAQIDBAX/xAAuEQACAgEDAgQFBAMBAAAAAAAAAQIRAxIhMQRBEyJRYQUycaHBgbHR8EJSkRT/2gAMAwEAAhEDEQA/ANeyrmRHQTAIaaL2SUQQFCJodUU4bqnCCAoaHCFEOCPMJ8gkA2wmameY4hS9OqCJCYQuMeWmR6IGSIajBJUqwcLeiWQIC4upDGYsU2ybnQAauJ0AQCVirnAa2UTtjC0sQwscDcGHAXHgUVhe7vVNfpHwt6DmeqMQfJVOfoaI4l3KVsP2fDDZs1Zz5JIAaGgXtOqlMdhK1NodhiDl+Km+2YccruB8VKYzE5IcfhmCeU8UY1QRKhrZf4Ua4EaTnuYCWlpPAxZNa2GqHRpUhRxYFjonrCCJCvi1Iyzg4MrGKwVYtIDXX8FneI3Kxpc49g65PFvPxW2wikIlBSabFHJKKaXcx7Yu4OINUGtSLWC9y0z0spvebZuLe0UqNF2TiQWiegutFhCFKiNmKU9xsZP9w71b/wCSt+zN364pNa5haQNJH7q+whCioeaybyNx00U+ju1UmXSpShsvILNU4QikKZXZWtqVazGnsqD6h4AFo/JWZbybM21iiQKBps+ltSnJ8TmW4ZZ0R24L6vQJMdWeYz7K9pccP/np/wDkrr7MNz8RgatarimdmDTDGtzA5pdmJtyyj1Wv4gdnMQ6ekuHOw4KM2sWuAkl8zAbDXdY4R4qmctqRdhSU02V/bm+FPD03PdbKJgak8AOpWYbObitqVqhpt7KnUd/aVIsG/Tm1cY+UeauO1dwm4ipmxFR5aDIptIAHiQL+Kn8IGUaTadJoa1ogAcgq06+ptnHX9CDo+y7ANaA5tR7hq41HAk84bAHkgpV1dxKCN/Ujoh6GkQhC6gtRzDkLkIyEIAJCEI6ACQwiCUyIZEAJoQlMi5lQAi5vKxS2Hx3B/rw81wtSb2IAkwVXqWL7bEVXfJRPZt/miah/A8k9pYgs6t/ChNi0zRbWDuNeo5vVriHA/dQnwXYluyZcYF01ZjQDlJmfhP6FMjjC6WE8Zb1HEeX6ptWbIg25RwI0IVNmtQ9R5VxUuLbRxVe2viXYR7dTRqGAfocfkJ5Hh6J/TxEnKbPH+YfUEtXDK1N1KqMzXCCP1HI9UqtFqdMTwOIDrqWoV8h/hKqlDDVMK1rXPD2yQHaEfSH9Y4qWw2MziJvwTT0ilFTLMCgmOycZ2jco+JtiPsn/AGZ5LUnas5s4uLphUEbIeS4QUyBxBcDh8xgc09p4duuvVKwoatYToEqzCcz5BOVwpNgEDANLJN5ShSb1Bk0NqjQ3M6wMXMcvysrwO+dbF7QllMGi0GmTdrWhzp7Qk6EkaanRatXo5hHDj16JvRwLKYIYxrATJygCSeJjU9VFkk6aaKrisK4G4I68xwITCux4HdA8Tf7K7VgDY3UPtHZ5N2QOhFlW4muOa+SpFz+NRw8LBcTyvs/FBxGRtj9LnfcWQS3LdcDU8o5IBo5IAoLWckM1o5LpsugJLEugeKQDUao7AiM0SrQmgOrqCCYAhAtXQgkMIQiFqUKh94d46eFZe7z8LOJ6nkEhg25thmGplz7n5WjVx/bqqhu7vX21R9KsQHudmpjhEQWDwifMqFr4irjK3F73mABoByHIBX7d7dKnhBmID67hd30g/K3kOvFKUbRKEnGVoZY6nblFwRqDzCjGbdAOStabNqcD0dyPXTwVm2pRY1jnvNuPU8gFlO1t6D2rmMptfrMzDRyJGqePpMmRao8Fr6/BB6Z7Fv2je8kOFw4ajqCmtPeG0PEPHHRruo/ZURm8WIw7g14LmP7wY6wE8GHVttBpZG2zvc2tRc2ix2cjL34blOnO58FTLG06NGPqMc46uPqXo7X7Sm4EAt4yYnw/dR+623WVycrjDXFvAGQeI4Wus3we1MQaRDHElvxDLJAFru/4RMHXq0j22HdDjZzJBc6Lk5ANEeHsL/1RvY2jE73U8BiWhzQ5tWM9QO7zeAIZxHEwrpgduUKpinVY8xMNcCY5wvOD61WofeWvc45YqaNDQbFrMxM25BW/cjeunhHgFzDTrxoXPqUuWZ2UDLzHmtEFtTMeSSlJs251UC5IHiYVN3l9qmHwr3UmtdWqNscpDWA8i86+QKk9oYZmIa3OA8C7eXjZZvvtuM8F1emJBMuaNf5oQ1S3FSrbkbY32r1q74qZKVObMDZYelR573mICvu6e16oLGlzcjxIY94JE3GR4kOB4LDRhS45QC4nQASfRWjd7A4yiw08zBRd8jnd5s6mmQDlPT8LNkUVLU3TNOOUnDQo2jfmVQdNRqOIXSs22dvbVoMy1P7WLNfPfaOv1iOd/FW3Ye8zKzAS9pn5hYeBB0KsjJT4ZTLHKHKJoohSkLhaggIuST2SnWRAUUUOxgaHII52eCIcJBT4UwF0tToLGzcOAIAQTnIupisBXRquDmjNCkQDJpinSYTslMCZKQHQlUmzVKpoAIIIJgBAlBVreve5uGGRkOrEacGdXfskMW3n3qZhWwIdVI7reX8TuQ/KzSauKrcalR5/rwA+yIynVxFWL1KlQ+JJP9eS1XdbdRuEZJh1Vw7zuX8Len5TEJ7t7tswdOTDqrh3ncv4W9PypPPxKf5EU0xyUWrJJoqW8GzHYiQahY2IAaBI634qI2fu4zD08jBJN3OcAXOPMq/vwTTwSL9ltPP1VryzcdN7EYQxxlqS3Mn3k3XFaXGZiPS4I5FVLZuFNLENL2vc5pAqNpEMfUYbNfTcdDMSLaEclvNfYbTx+wKpG9m5zmjtaUZmGRYjXVp/hP2MFVONqmTk09yjbfpYftGOpU2YcjMX+8Ve1fVn4XOpAm4vebpHZuzXve51H3moXC/u9LsacfzOgAK2Me6tQc/DhrcQLy5jXPIbZ9MZgcruNuP8wUHh8BiMTepVrVByBdl9BZSSjiSjHf3dti5HLd1sLSE1nUqZ1IqVQ9wJ1lrZMrrdo4JlmF9UjhRpBo/7n/siVt0wItTYOJe4T6CT9kQYXDUrvr3HCm3/AHO/ZXLJk7KiJbdx976VSoaDg+nF2tqkE5eYcALTqOGummg4vDB7YgLCsTvRhKb2vZSLnsMtc9xsRxtlH2Whezfff32k9jiA9h7reJpQACDxh0jpZQl7vcCF92oCrUNJoa4ucP8AtMeVxom+IwLplQ3tK3qpYfHZaDczm/3zmmAH/SBo4jj+8pLF7+RgnVWCX2AtYE2nyXIy4W5bnWw54qO3YkcdtajQH9vUa3px8m3P4UAN+cMx5NCpUa51j3AWO5Zg4geaodLDOxD873FxJuTrKlxsFjRBb5rTj6dR3vcy5OrlLalRsm4++WIYcmKY51J57j3ZWvafpDBq2L2+60yjVDhLTIK8v7O2nWwsTNegO72byTkHDs3fKfsta3H9qOGxDezh1Cq0WY8z2gFszHSZdzab+Kudx5M/zvbk0lBMdmbZp1xLDcatNiPEJ47qYTjJSVoUoyg6ktwyKZSDsU0aSf65qu7b33oUJFSqC7/+dLvv84080al2CizmoOJHqgspq+1cZjlw0jgXVAD5iD+UErY9JrBR0UIysKxOu63imrUpin3j+rpF7wBdJjSvgVpI5dCjn7SAEC6YYnHcXHyUXkS4NEOnlLnYn2VAdCD4Lsqp4LbgbU/I6Fc3r3yFJvZ0L1HCc0WYDx6uThPULNgeN+wrvdvgMODTpEGsRc6hg5n+Los5p031akXe97vFznFcp0XVHwJe9x6lzifyVqW6W6bcIztKsGqRc8GDi0HnzKmZxTdPdRuEZnfBrOHePBo+hv6nip33jooPaO2XE9yzRoY16qm7X2vWqHLmcGg6EkEnmf2UlBsk6irZpvvY4/ojNxLTxWJ12u5n1TR9Z7eJHgT+ik8TRBSi+DehUHMIFgKypm9Vf3VlMZg4CDU1cW/LB4GNSmY3oxTdKz/OD+QksbZvh0M5x1Wl9TXHUjz/ACm+KwuYEHQiCLGVmlHf/Ft1c138zf2hTOx9/qlV4pupCT8zXDKBxJDuHmm8bStkJ9Hkgr2K9vfs6pgS+tRBNpPWNHx9QFjzEclRMXvriXiZcBzd3B6uK2bedrcXQqUO0a1z2kB41aec/ZUDZPsOBdmxNYvbypanxe6fsFXGd/IzJwUCvtt7/iqz0bmefAaBTexNxsfi4NOhUDD89YiizxiMx8pW17ubl4PCkdhh2h31u77/ABzukjyVpDEP3AyjYvsNaIdiawJ4tosA/wDcqS70ARt8Nr4fZTDhcA0NxD2/2lSS59Nh0lzpOc8BwF+Se7Z3/wAY2rUFGm3smuLQ7snOkNMTmmFnWIrU3PL3gOeXFzi5ziS4mSXd9U+NE3r4dmaT2/6Ot0dwn4x4qVAezmZOrzP46rTcTuJRfTyFjQI4WVT3e38rmpSosp0Yc5rAAHCASG2hy1WmZHqLdDClGUZ8FOfBk6drX+5mWL9l1Jt6UsMRzaRyIVX2zu5WoggDwJGYeXNbq6mCmON2U14IIBB4FS01wUar5POZwjgZe5zjyNgP8IsE2xODOrbEXEWM9FsG29w2ukst0P6FVV+49YOiCR0F/VRb9UNR9GQ+y/aHiqWSWB72m9SXNe5vIxYnqR4grRXe1RrqbSyjUdUIv2hDWNP+GS7yUZsv2buMF8N/zO/YK47L3Qo0rhsu+p1yorEuyLJZG/mdlOq1No47Vxp0zwbNJkeXed5lSmyvZxTbBqkvPL4Weg181eGYYBHyqxRSK3JkXS2HSaABTaAOGULilYXVMgSTQuVKobqkcRiw3qVFYjFTqfIfqqpToux4nLk7isYSYbc/YeJTVzTxMnquPrnQWTaoeZ8lnbs6EIqOyDVHHhHqo3E4Os9w7zGt46ud5DT7pwKwSGL2o1gJc4ADiSguQyw27Ip1X1O2qPzGYOUQOAkC8BO8dsqnWADyQW6ERPhfgoutvbSEDNJOgFyVJ4OiHwS5wJ+VoBjxPNSinewsko6fPwL7Do0sI8vaM7iIzPN2jjljSVJY/egmMobHEEFwnhyTHEbtOqRleaY46OcfPh6KV2Vu4KYix5zJJ8ZV8NSdsxZV07hUbTGg3qqaGmwj/EP3TevtVj/jww/wuI/2qYxm7LX6Es/kMeoITGnuU2e+57x0LQtGtei+/wDJmWLCleqX2/grW0KFA3DalM+LXD9PwoI7M7R0NNhcuI+Edeq0itsehRaT2IJGgIzPPm/uj0Kb4PZpqkPqsaxo+GmPy88fCw6KPjSeyF4UK1JP9a/BXaO7tQtaabCGRYucAYHzGeBSdLYr36QRMTdw8rKxbd2u0NcCctNolzjYQP0/KgNl41len2lLOGkkAmWkwYkDkpSwZJQqEkpe6v8AKIz+OZMXljG4ra/c7/8AqROv2Efqn2A3d7IENAk6km/QWCIKlUfDVd5978p9gX1yRnc3Lzy3Ph+64HXfD/ikoNSywcf1X4DH8YXUyUNMr+iEDs5w4HxtH/CWweFqMcC0lo437pHUcU4xWPAMX/Txldp4mbrN03w/w6lOXm9tkdJwtbi7tqGT3i3oJCBxZ1Lif8RRWvnVJOxMmIXWbfdk4wXZHamLv+yj9rbCw+KbFam13J4ADx4PF/0SzplHFbooptE5JVRU91NwfddotqFwdRaHOa4wHAwYa4c5IMjWOGi1HBYd2RpNiRmPi7vfqq0X9E+wW1XMOpc3kT+DwV8MlcmXNhcktPYnvdz0Q92PREo7TpuiHRPAyPJOcyvTMDTXI2dgZ5LgwHgncoSgQ1GCPRd90PMJYVh19D+yArjr6O/ZMBH3Q8x91z3Q9EscQ3n9jxR2ukSEANvdD0QTpBKwK0/EFNX1UxbjZCTqV5WQ6yQ8OJSD6spq9yI+k9whsTzOiCyKITfLe1mEpkky8juNHE9eiyTaO8OJxzwwlxzERTZME8JHFaVtb2YOxVbPWxHd5NZ3o8SYHop/Ye7eFwDf7JveOr3XefP9ApppL3KskJ5Hpuo/uRe5+476dJjsSczxo0aNnh1PVaFsljR3QACFWNob0Mp0nPcYDRP7KK3P9oVerlLcBUeHvDe1z5aYl2WZLCIHG/AqcJuyOXHCEdK5NYo00Vu1aebLPnwTSo55BJpZ7nu06gnKDAPASReJVS29Sq4cioWvDHG05SW/wuykgFPJkcd0U9Phjlk4ye/Y0bMulZ/sXeoOIYD5WPjAPFW6pi2gWJJjm4R43+yI5E1ZDL0s8ctJGbbLu2g8gQBfp+QneC2qGsioDaw0Jjl5KPxmMJuSeXPyTKptAhpy6n+teCqUqlZu8LXBRl2InfbD1sdWFBgFGgxocXuvnLtIaNSIPLgrbsPYNBuHpsptswZbgEyNSbcdfNVShjXDEdme9mphwibS5w/2/dW3YVcy4dGnzuFOGSWszdR0uNY7W44qbFpgWa30/wCVVtqbYyO7xDctiDAjorsXKL2nsGjW/vKbXHmQCVbkTnyzNglHE3sZ3jd5WZSQ8Ojg0yfsk8Bt6o9uak17hy7N/wCQFZsVuZh6ZD8jYB04HxTlmMabC3Th6LLKNHQhl1K+w12djH1qWbI5hkghwLSCPHUdVx2DfMkwnVbF8AU1OMI1v1VbL48bCraztHQV1zwOZ8Eg2qHfulGMHBITF2VQQlEydIvxTnD1pCaE9hVSGCx8Q12mkwJHja6jDW5fYJanQJubdFdj1N+Uz5VCqkTzYPgeQm3TuIxaeXoP/govC1MtjceDbc9QU5p4kHWB6eXyLYk+5zpJJ7D0gQfADTwERH9QiTI5R4XuBblcpPNN4meMeX0dfshmEi4gxOnEg8x4pEQ2cWgiSdARM6fWpBMsM8OdYyAODpBMmDZ59CE8SYHZQVI3h9pDcNiKlHLmyZRPUtDiPImPJBXrpsjVpFbyxRVqO0DzTpuN6qrUdohPffAdFzDuInPfUU7RPAwq7W2qB3ZLjyaCT6BLYbBYqse5TyD6qhj/AChNRbB5Ix5ZPV9rQ27o5yYUQMZVrmKDC8fW7u0/U6+QU3s3csWNdxqnkbMHgzT1lWnC7ODRYQrVj9TPPqf9Sjn2bDEMDcTVqTMxTIawHhYg5vNS79mVcDQpsZLqVNgaDFxHFwHPWeZVxpUAF3EEZSDEEQZ4g6hOcFRXhzSWTVyU3ZWNdijHZ5g35iLA8s3PoFNUtlk08tZ5uIcxlSo6n/m19E5FZrWhrAGtGgAgDwASFTEqlWlRryacktVUcwuCo0ARSY1vMgd4+Ljcrj8XKSLpSOIBghuvDxUeCzl7kDvJvtSwxAeS5xmGtEk/1I9VXsLtKpj8xeX0MO0xFN39rUd/Nwa0XMWsBdOdpezF1Wqamc53VAXOzAN7MCC1rcp755mytmyt3W0abWiLADyHD+tSmQ8zbT4CbLxT69Q1RTfTpZGspB4yuyMsJBvzN+aPtLfZmAqNDqT6naA/A5gLckcHETObnwUnUrhrVk+/22s+Ip9mC8NaQSOZM/op44ty2IZ2o4qNJZ7W8LF6WKH/AEmO/wBNQpvX9tmDb/6WLP8A0Wj8vVK2Ruzi6tFlYUHZHiRduYiYnLMweCFbAuYSHseI17pMekrTucsk94fbB70GUMDhqhe+o2TVAkgXysawm55nQTbk8fhsZlnsJJEgdpTDgeRuovdjH0mYiBHaZHQC0g8M0SNYn7q3N2kSZmyzZd2dDpbUWzmHe5tNpqCHkAkWMHiDBhH+K4+37JnVxpJ5oOxUwBZUGsXdT6pWm49PVN2VjEWPiuFzf/pITHucjUei5Qq6nhbTUk2DR1P6Jr74ALO9VMYNmXDMq2773H/t7rT9nKzHHVKirNNxgGp4eDmdY/SPhb06nqlw5NPeEcVl1VDSqOW3Y5zo2ZNhUWf7++0PLmw+Fd3tKlQfLwLGHnzPDx0HsKyzbf3/AMPhCW5jUqcWUzp/O7QeFz0VYd7Z609yhTA/idUcfVpb+FmWdd7RUuViNe2T7bw21bDedKof9NSfyrNgvbDgH/E6pTPJ9Mn7sLl58zroqJAWzHbUbWqvqucM1R7nm/1EmPugqp2qC2rrJLsijwUXjZvs9qjWoR5z+VZsDuKz/wBR739Jyj7K2MwydU6KwaUa1N+pF4Dd+lTEMY1vgApSlhAOCcMppUNTIibKKcU6fJCnTnwTiQE6E2JupQNVDbRc4G/ly8lNFybYhgIINx/VwlLHqJ48uhla7QoZijY6maboPiDzCZ1cTZZGq2OnGSe6HHbwue9KLq40BN6u0OSKHZPtxi5Wx4DSSdFWKu0i34nQP64JVuJLmZnGGASZtYXk8gpRg2wnkUFbHGO2o0MNSoYaNG8zwn9lXt3NknaOMuIpt71QjgybMB5u09TwUNtDaD8ZXbTpAkZg2m0aucbT/Wnqtr3T3ZbgsO2mILz3qjh8zyLx0Gg8Oq66gumx3/k/scaeR5pb8IlDDGgS1giGzYCBYAchyTCvssVAJDH9bEmb/M0/lKVapLrWmzb8JgmA4G/OLJAU7eFxPUxMua3jHFYSZB47dMahhBBs5oOYRexaXDp8PNQ+1JouNpHiGk6atdF7q6OL/lc48SQXZdCbfGOnU6JriqxcXCWuF4BDTpHAODudsuqi4p8lsMjjwUcbSBsZaf4gR6O0PkUcViOCl9o7MYWy6k0XjU07i7YzNHAk62UOdmZZydqyIOUOFQXiO4C7gQeGqqlh9DRHqK5HDMQSlqdRRvveT4wR1DHgeYIt908p1AbgyOipcGjVHLFoGJ0Ui3amalTZYdmC2x1k5pPLVR7n2SFCpEjzVvT7ZEU9QtUCabiUp75Che3TDbO2xQpl7r8AObuAXUs5onvxvkaLOxpOio8XI+Rp4/zHhy15LMC5dxWLdUe57zLnGSUjmWWUtTEK5lzMk8yGZQAUzIwKRzIdqmAtK6kM64gR6mbTSjQgF0JjDgpWnS5otNkao7qqaQmxRz0mUTMiuqKaQgz6iRNVFc9EBlSoQ32jhu0YQPi1aevLwVCxW0oJB1Bv4rRKhmwWWe0MdhiA9rSRWGYcBmbZ4/B81Rlhe5qwZdPlZ2rj0zxG0o4geJhQeHdXrGBYfwj9VZtj7nizql+n7lVKJfLOF2Zg3V3BxMtHE8fAKO3q23nPYUj3GmHkfMR8o6BS29W2xQb7vRgPI7xHyNP+4/1wUNubuwcZiG0rhg71Vw4MBuAfqcbDxngur0uBQXiz/v8Aexz8+ZzelF49ku6gaz3uoLultEHgzR1TxNwOgPNaDjX2jpJmAI0+YQbnmEdjW0mAABrWtAAs0AAQ1o5DQJpJ+K97yMwHL4mEg+iy5cjyScmOK0qgNYdRe0/NabcC4SJHBIimAO7Gab5dYgD5C08eSYb0bD95oFrXvY+QWvpEBzHN4y3K50jgZWb1d6do4B2TEF9RgMB72ZwR1bUH+khVEjVmMh4kXzNguiddBnaD9yiV8Ocpm4Dv4jNr2cHiNLeKqOxfavSqQKzS0AEdpQLoHLNS1bfj3lcMHjKNZvaUnMqA6Oa5hMyJmMrgehhAWNq9AAWsSwZS2Bxl9mubN7WATGrgYOZwJi/ezGLxq6mTx4FT7qItM3J+ojoL5gJ8Uh2MOkBrSSfpLQfJwPHlxQOyt/8A45gAnL3XGADTBiOj2i/gmbtgki0jKNR2rbXdJMu1HNW19M3F4kfFnPC8EtdaT+E2r4UOJcACCYAApmYiBq10xFpRRLUUPGbPrMBLXTEWcQdbAd4MIPHyUZ7xVacxYTF7A6aQtLqYSwzSGkQYFSQBxiXNHieZUNidgtLohoJAI/uzMju2ytOv5UNCu0WLK+5W8NtFr9CQfpNiPIqn7/4s9pTZwDS7zJj8D7q747YRJNnZtbCoLki/de7jPBZ9vxgqjKjHOkgtygnNMgkwZaOavlO47lDIAOXZSAKOHKkQcrkopcuEoABcuhFC6SgA0rqTlBAHrEJRtkkHLhqK1IjYq6ouBJgoOqQpCDuem9Woi1KyZurklSEOqdWUZ1SEzFSEhXxKEgHT65Jsq3vbgWV2tablr8wPGCCCPDT0TnGbVjutBPAkaCeZTai0vJdqP2RKqHHkb7O2U1gsETeTbrcJStBqOsxv+49B9092ntFmGpGo/QaDi53Bo6rL8bjX16rqtT4naDg1vBo6K3psHiO3whZMmnZcibQ57i50ue4yTqS4rd9xt2Rg8MGuH9q+H1D/ABRZk8mi3jJ4qjeyzdbtKvvNQdykYpg6Oq/V4N/JHJatXq5R49QPuVb1eW34aIYo92Fq1GmxzDhLc0eo/VcbSB+FwcRpMWvJ+GD5JEUhE8TawvM6k0z4+qOTxN8wNpaRB0s4A+XRYC8cOpOnpOsyR5OH4Kito7FY9sOZM6ghwbHIhsj7J/fW400zN6dRCUZWJmDyHyu49CDw4pAZPt/2Vtl78M8tcLhsjz5EAGyquHoYvCVmmo2oyDerT7r8oub/AAvsNDqvQVSpIhwaRpeR/qCj8ZsejVbDqdp0bzI17pSoDNNj+11xIbXY17QTdgyVmg8CwENd4iFf9kbx4fFCaNUOAHeaS4VGnrTeCQJGuip+8HsroVJNImm4c5jzlUDae72Lwbs13BptUYTmHg9twUbgb45gzfDHRpaCDwu1wMeS7XZDWmT6uHncOv4rG9h+1nEUjlr/ANu3lUIbVHhUgh3mPNX/AGR7RcJiTlD+wfAGSqMhMcGva6DfwRYydDfhIaLETHZ6zzBF/JEqUC0C59agsOBHeAP7Jy6oBBknjdxjXhmb95RBoRGpmwGvMljpIUhEVVw7DEhtpmOzk66yAZ8OSru9e6PvFNzHSDIcHBrzDr3DQ4zqQbK5PcYjSCTMvB/zNNk3xVEOdFtNTkJ0+I3DkAedds7u1cM6Kje7MB4ksd4Hn0N1FkL0TtPZLaoIqCQ4S4Q8CI4tktJtwWVby7lNY4mgRH0ucPsSB6XUXEClZkJSuLwTmGHAg8im4cogKSgSihy4SkB3MuoqCYHq0PRgUEFeVnHVUg+sggmA0r10lTfxQQTEJ18SorG7TDWk8BxQQT4AZ4Og+pd9m/SIkz9Tv0H3U2xoY2TYAT4AIIKvlkzMN4dtnF1c2lNtmN/3Hqf+EXYuyXYivTosgGo6JOgGrndYAJjoggu5JLHBqPZGJPU9zf8AZuz2UKTKVMQxjQ0c+pPUmSepRqlJxMjws4tMfca9EEFwW97Nwi8AXMS3i5ovfWWmftwR4Loi4jQGbeDx+qCCAYH1QCBMchBEdAWFKRI0m88HafzAdUEEAcY4c4gQIlt7mDqEYiAHcZ5NJ8ZsgggAhYCBGh0u4eNjKZYzY7XA5mB3Utpn7WKCCAKPvJ7N6FUnsw1jjcRmGom4uOKzjb25lfCXMOZzkEehuggk0Fh93vaDicIQ1ry5gP8AdPJcz/CdWrWN1d+6OOJa0PZVY3MWua13SWvAEi83hBBRQywGBawsJ+NvED5SeKIGkg2LuUuDukjMPHVdQUxDKtTv3rHQEtAPKJY5MK+CY8AZjJ4S4ixM/FPIoIJiK3t7dZlQGw81mG8W7/YXmxMdZQQUWhkCTC7mQQVYwSggg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pic>
        <p:nvPicPr>
          <p:cNvPr id="54278" name="Picture 6" descr="https://encrypted-tbn1.gstatic.com/images?q=tbn:ANd9GcRY-Wb_DFu0qpD9qjG0Z5pq3nLQ_UPkuzAU2U3jhrlm2A3Vpba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4293096"/>
            <a:ext cx="2619375" cy="174307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/>
        </p:nvGraphicFramePr>
        <p:xfrm>
          <a:off x="0" y="785794"/>
          <a:ext cx="4427984" cy="6072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2 Diagrama"/>
          <p:cNvGraphicFramePr/>
          <p:nvPr/>
        </p:nvGraphicFramePr>
        <p:xfrm>
          <a:off x="4499992" y="785794"/>
          <a:ext cx="4644008" cy="6072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1331640" y="476672"/>
            <a:ext cx="6964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Clasificación de métodos de Análisis financiero</a:t>
            </a:r>
            <a:endParaRPr lang="es-MX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lang="es-MX" dirty="0" smtClean="0">
                <a:solidFill>
                  <a:schemeClr val="accent1"/>
                </a:solidFill>
              </a:rPr>
              <a:t>Conclusión</a:t>
            </a:r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971600" y="1916832"/>
            <a:ext cx="68407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dirty="0" smtClean="0"/>
              <a:t>Para que las decisiones relacionadas con la información financiera sean confiables es necesario interpretar los estados financieros de la empresa, a través del  análisis y comparación de dicha información.</a:t>
            </a:r>
            <a:endParaRPr lang="es-MX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829736"/>
            <a:ext cx="842493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latin typeface="Arial" pitchFamily="34" charset="0"/>
                <a:cs typeface="Arial" pitchFamily="34" charset="0"/>
              </a:rPr>
              <a:t>Bibliografía:</a:t>
            </a:r>
            <a:endParaRPr lang="es-MX" sz="28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s-MX" sz="28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s-MX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2400" b="1" dirty="0" smtClean="0">
                <a:latin typeface="Arial" pitchFamily="34" charset="0"/>
                <a:cs typeface="Arial" pitchFamily="34" charset="0"/>
              </a:rPr>
              <a:t>Perdomo, A. (2000) Análisis e Interpretación de Estados Financieros. México: Thomson</a:t>
            </a:r>
          </a:p>
          <a:p>
            <a:pPr algn="just"/>
            <a:endParaRPr lang="es-ES" sz="24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2400" b="1" dirty="0" smtClean="0">
                <a:latin typeface="Arial" pitchFamily="34" charset="0"/>
                <a:cs typeface="Arial" pitchFamily="34" charset="0"/>
              </a:rPr>
              <a:t>Van J. &amp; Wachowicz J. (2002) Fundamentos de Administración Financiera. México: Prentice Hall.</a:t>
            </a:r>
          </a:p>
          <a:p>
            <a:pPr algn="just"/>
            <a:endParaRPr lang="es-MX" sz="24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2400" b="1" dirty="0" smtClean="0">
                <a:latin typeface="Arial" pitchFamily="34" charset="0"/>
                <a:cs typeface="Arial" pitchFamily="34" charset="0"/>
              </a:rPr>
              <a:t>Besley Scott &amp; Brighman E. (2000) Fundamentos de Administración Financiera. México: Mc Graw Hill</a:t>
            </a: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lvl="0" algn="just"/>
            <a:endParaRPr lang="es-ES" sz="2400" b="1" dirty="0" smtClean="0">
              <a:latin typeface="Arial" pitchFamily="34" charset="0"/>
              <a:cs typeface="Arial" pitchFamily="34" charset="0"/>
            </a:endParaRPr>
          </a:p>
          <a:p>
            <a:endParaRPr lang="es-MX" sz="2800" b="1" dirty="0" smtClean="0">
              <a:latin typeface="Arial" pitchFamily="34" charset="0"/>
              <a:cs typeface="Arial" pitchFamily="34" charset="0"/>
            </a:endParaRPr>
          </a:p>
          <a:p>
            <a:endParaRPr lang="es-MX" sz="2800" b="1" dirty="0" smtClean="0">
              <a:latin typeface="Arial" pitchFamily="34" charset="0"/>
              <a:cs typeface="Arial" pitchFamily="34" charset="0"/>
            </a:endParaRPr>
          </a:p>
          <a:p>
            <a:endParaRPr lang="es-ES" sz="2800" b="1" dirty="0">
              <a:latin typeface="Arial" pitchFamily="34" charset="0"/>
              <a:cs typeface="Arial" pitchFamily="34" charset="0"/>
            </a:endParaRPr>
          </a:p>
          <a:p>
            <a:endParaRPr lang="es-MX" sz="2800" b="1" dirty="0" smtClean="0">
              <a:latin typeface="Arial" pitchFamily="34" charset="0"/>
              <a:cs typeface="Arial" pitchFamily="34" charset="0"/>
            </a:endParaRPr>
          </a:p>
          <a:p>
            <a:endParaRPr lang="es-MX" sz="280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035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260648"/>
            <a:ext cx="8208663" cy="7617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latin typeface="Arial" pitchFamily="34" charset="0"/>
                <a:cs typeface="Arial" pitchFamily="34" charset="0"/>
              </a:rPr>
              <a:t>Tema: </a:t>
            </a:r>
            <a:r>
              <a:rPr lang="es-MX" sz="2800" b="1" dirty="0" smtClean="0">
                <a:solidFill>
                  <a:srgbClr val="151515"/>
                </a:solidFill>
                <a:latin typeface="Arial" pitchFamily="34" charset="0"/>
                <a:cs typeface="Arial" pitchFamily="34" charset="0"/>
              </a:rPr>
              <a:t>Análisis e Interpretación de Estados Financieros</a:t>
            </a:r>
          </a:p>
          <a:p>
            <a:endParaRPr lang="es-MX" sz="900" b="1" dirty="0" smtClean="0">
              <a:solidFill>
                <a:srgbClr val="151515"/>
              </a:solidFill>
            </a:endParaRPr>
          </a:p>
          <a:p>
            <a:pPr algn="ctr"/>
            <a:endParaRPr lang="es-MX" sz="2800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2400" b="1" dirty="0" smtClean="0">
                <a:latin typeface="Arial" pitchFamily="34" charset="0"/>
                <a:cs typeface="Arial" pitchFamily="34" charset="0"/>
              </a:rPr>
              <a:t>Resumen (Abstract)</a:t>
            </a:r>
          </a:p>
          <a:p>
            <a:pPr algn="just"/>
            <a:endParaRPr lang="es-MX" sz="24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2400" dirty="0" smtClean="0"/>
              <a:t> 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La interpretación de los Estados financieros es la conclusión personal a la cual llega el administrador financiero como consecuencia del análisis  y comparación de los estados financieros  de una  entidad económica</a:t>
            </a: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/>
            <a:r>
              <a:rPr lang="en-US" sz="2000" dirty="0" smtClean="0"/>
              <a:t>The interpretation of financial statements is the personal conclusion which reaches the financial manager as a result of the analysis and comparison of the financial statements of an economic entity</a:t>
            </a:r>
          </a:p>
          <a:p>
            <a:pPr algn="just"/>
            <a:r>
              <a:rPr lang="en-US" sz="2400" dirty="0" smtClean="0"/>
              <a:t> </a:t>
            </a:r>
            <a:endParaRPr lang="es-MX" sz="2400" dirty="0" smtClean="0"/>
          </a:p>
          <a:p>
            <a:pPr algn="ctr"/>
            <a:r>
              <a:rPr lang="es-MX" sz="2800" b="1" dirty="0" smtClean="0">
                <a:latin typeface="Arial" pitchFamily="34" charset="0"/>
                <a:cs typeface="Arial" pitchFamily="34" charset="0"/>
              </a:rPr>
              <a:t>Palabras </a:t>
            </a:r>
            <a:r>
              <a:rPr lang="es-MX" sz="2800" b="1" dirty="0">
                <a:latin typeface="Arial" pitchFamily="34" charset="0"/>
                <a:cs typeface="Arial" pitchFamily="34" charset="0"/>
              </a:rPr>
              <a:t>clave: </a:t>
            </a: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(keywords)</a:t>
            </a:r>
            <a:endParaRPr lang="es-MX" sz="2800" b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es-MX" sz="2000" b="1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     Interpretación, Análisis  y comparación</a:t>
            </a:r>
            <a:endParaRPr lang="es-MX" sz="2000" dirty="0" smtClean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 smtClean="0"/>
              <a:t>Interpretation, analysis and comparison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s-ES" sz="2000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s-MX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55576" y="1124744"/>
            <a:ext cx="78488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latin typeface="Arial" pitchFamily="34" charset="0"/>
                <a:cs typeface="Arial" pitchFamily="34" charset="0"/>
              </a:rPr>
              <a:t>Objetivo general</a:t>
            </a: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s-MX" sz="2800" b="1" dirty="0" smtClean="0">
              <a:latin typeface="Arial" pitchFamily="34" charset="0"/>
              <a:cs typeface="Arial" pitchFamily="34" charset="0"/>
            </a:endParaRPr>
          </a:p>
          <a:p>
            <a:endParaRPr lang="es-MX" sz="2800" b="1" dirty="0" smtClean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Que el alumno sea capaz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de analizar e interpretar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los estados financieros 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para tomar decisiones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de acuerdo a los indicadores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proporcionados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por  la información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procesada por la empresa</a:t>
            </a: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5" y="404664"/>
            <a:ext cx="828092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latin typeface="Arial" pitchFamily="34" charset="0"/>
                <a:cs typeface="Arial" pitchFamily="34" charset="0"/>
              </a:rPr>
              <a:t>Nombre de la unidad</a:t>
            </a: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s-MX" sz="2800" b="1" dirty="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UNIDAD 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III  </a:t>
            </a: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Análisis e interpretación de los Estados Financieros</a:t>
            </a:r>
            <a:endParaRPr lang="es-MX" sz="1000" b="1" dirty="0" smtClean="0">
              <a:latin typeface="Arial" pitchFamily="34" charset="0"/>
              <a:cs typeface="Arial" pitchFamily="34" charset="0"/>
            </a:endParaRPr>
          </a:p>
          <a:p>
            <a:endParaRPr lang="es-MX" sz="800" b="1" dirty="0" smtClean="0"/>
          </a:p>
          <a:p>
            <a:endParaRPr lang="es-MX" sz="800" b="1" dirty="0" smtClean="0"/>
          </a:p>
          <a:p>
            <a:endParaRPr lang="es-MX" sz="28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MX" sz="2800" b="1" dirty="0">
                <a:latin typeface="Arial" pitchFamily="34" charset="0"/>
                <a:cs typeface="Arial" pitchFamily="34" charset="0"/>
              </a:rPr>
              <a:t>Objetivo de la </a:t>
            </a: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unidad:</a:t>
            </a:r>
          </a:p>
          <a:p>
            <a:endParaRPr lang="es-MX" sz="28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2800" dirty="0" smtClean="0"/>
              <a:t>Que el alumno conozca  la utilidad del análisis de los estados financieros y aprenda a   interpretar  las   cifras y situaciones de las empresas a través de la aplicación de los métodos para estar en posibilidades de sugerir alternativas inmediatas y futuras</a:t>
            </a:r>
          </a:p>
          <a:p>
            <a:pPr algn="just"/>
            <a:endParaRPr lang="es-MX" sz="2800" dirty="0" smtClean="0"/>
          </a:p>
          <a:p>
            <a:pPr algn="just"/>
            <a:r>
              <a:rPr lang="es-MX" sz="2800" dirty="0" smtClean="0"/>
              <a:t> </a:t>
            </a:r>
            <a:endParaRPr lang="es-MX" sz="2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1377" y="116632"/>
            <a:ext cx="841909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latin typeface="Arial" pitchFamily="34" charset="0"/>
                <a:cs typeface="Arial" pitchFamily="34" charset="0"/>
              </a:rPr>
              <a:t>Tema:</a:t>
            </a:r>
          </a:p>
          <a:p>
            <a:endParaRPr lang="es-MX" sz="2800" b="1" dirty="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Análisis e interpretación de los Estados Financieros</a:t>
            </a:r>
            <a:endParaRPr lang="es-MX" sz="10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    </a:t>
            </a:r>
            <a:endParaRPr lang="es-MX" sz="28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MX" sz="2800" b="1" dirty="0" smtClean="0">
                <a:latin typeface="Arial" pitchFamily="34" charset="0"/>
                <a:cs typeface="Arial" pitchFamily="34" charset="0"/>
              </a:rPr>
              <a:t>Introducción:</a:t>
            </a:r>
          </a:p>
          <a:p>
            <a:pPr algn="ctr"/>
            <a:endParaRPr lang="es-MX" sz="28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Los estados financieros sirven de base para la toma de decisiones, ya que  nos muestran la situación económica de una empresa a una fecha pasada, presente o futura</a:t>
            </a:r>
          </a:p>
          <a:p>
            <a:pPr algn="just"/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s-MX" sz="28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74638"/>
            <a:ext cx="8820472" cy="1143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Interpretación de los Estados Financieros</a:t>
            </a:r>
            <a:endParaRPr kumimoji="0" lang="es-MX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2 Redondear rectángulo de esquina sencilla"/>
          <p:cNvSpPr/>
          <p:nvPr/>
        </p:nvSpPr>
        <p:spPr>
          <a:xfrm>
            <a:off x="1115616" y="1412776"/>
            <a:ext cx="6984776" cy="1656184"/>
          </a:xfrm>
          <a:prstGeom prst="round1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>
                <a:latin typeface="Arial" pitchFamily="34" charset="0"/>
                <a:cs typeface="Arial" pitchFamily="34" charset="0"/>
              </a:rPr>
              <a:t>Es la conclusión personal a la cual llega el administrador financiero como consecuencia del :</a:t>
            </a:r>
            <a:endParaRPr lang="es-MX" sz="2800" b="1" dirty="0"/>
          </a:p>
        </p:txBody>
      </p:sp>
      <p:sp>
        <p:nvSpPr>
          <p:cNvPr id="4" name="3 Elipse"/>
          <p:cNvSpPr/>
          <p:nvPr/>
        </p:nvSpPr>
        <p:spPr>
          <a:xfrm>
            <a:off x="683568" y="4365104"/>
            <a:ext cx="3528392" cy="1224136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/>
              <a:t>Análisis</a:t>
            </a:r>
            <a:endParaRPr lang="es-MX" sz="2400" b="1" dirty="0"/>
          </a:p>
        </p:txBody>
      </p:sp>
      <p:sp>
        <p:nvSpPr>
          <p:cNvPr id="5" name="4 Elipse"/>
          <p:cNvSpPr/>
          <p:nvPr/>
        </p:nvSpPr>
        <p:spPr>
          <a:xfrm>
            <a:off x="5292080" y="4293096"/>
            <a:ext cx="3564904" cy="1224136"/>
          </a:xfrm>
          <a:prstGeom prst="ellipse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/>
              <a:t>Comparación</a:t>
            </a:r>
            <a:endParaRPr lang="es-MX" sz="2400" b="1" dirty="0"/>
          </a:p>
        </p:txBody>
      </p:sp>
      <p:sp>
        <p:nvSpPr>
          <p:cNvPr id="6" name="5 Flecha abajo"/>
          <p:cNvSpPr/>
          <p:nvPr/>
        </p:nvSpPr>
        <p:spPr>
          <a:xfrm>
            <a:off x="4211960" y="3429000"/>
            <a:ext cx="1008112" cy="648072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Requisitos de la Interpretación</a:t>
            </a:r>
            <a:endParaRPr kumimoji="0" lang="es-MX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2 Diagrama"/>
          <p:cNvGraphicFramePr/>
          <p:nvPr/>
        </p:nvGraphicFramePr>
        <p:xfrm>
          <a:off x="0" y="1397000"/>
          <a:ext cx="9429784" cy="5318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Objetivos de la Interpretación</a:t>
            </a:r>
            <a:endParaRPr kumimoji="0" lang="es-MX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2 Diagrama"/>
          <p:cNvGraphicFramePr/>
          <p:nvPr/>
        </p:nvGraphicFramePr>
        <p:xfrm>
          <a:off x="0" y="1397000"/>
          <a:ext cx="91440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395536" y="1988840"/>
            <a:ext cx="3636912" cy="460851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Análisis Financiero</a:t>
            </a:r>
            <a:endParaRPr kumimoji="0" lang="es-MX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67544" y="2060848"/>
            <a:ext cx="33843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b="1" dirty="0" smtClean="0">
                <a:solidFill>
                  <a:schemeClr val="bg1"/>
                </a:solidFill>
              </a:rPr>
              <a:t>Es el procedimiento por medio del cual se separan todos los elementos de un estado financiero con el fin de examinar críticamente  y conocer la influencia que cada uno de ellos ejerce</a:t>
            </a:r>
          </a:p>
        </p:txBody>
      </p:sp>
      <p:pic>
        <p:nvPicPr>
          <p:cNvPr id="5" name="Picture 2" descr="http://www.sircont.com/_/rsrc/1342048051844/analisis-contable-y-financiero/graficosss3%20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124744"/>
            <a:ext cx="4355207" cy="29870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4" descr="http://www.formacioncontable.com/images/analisi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4509120"/>
            <a:ext cx="3312368" cy="15841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583</Words>
  <Application>Microsoft Office PowerPoint</Application>
  <PresentationFormat>Presentación en pantalla (4:3)</PresentationFormat>
  <Paragraphs>129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Conclusión</vt:lpstr>
      <vt:lpstr>Diapositiva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mas</dc:creator>
  <cp:lastModifiedBy>BEATRIZ CABALLERO</cp:lastModifiedBy>
  <cp:revision>46</cp:revision>
  <dcterms:created xsi:type="dcterms:W3CDTF">2012-08-07T16:35:15Z</dcterms:created>
  <dcterms:modified xsi:type="dcterms:W3CDTF">2014-03-24T17:37:28Z</dcterms:modified>
</cp:coreProperties>
</file>