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9"/>
  </p:notesMasterIdLst>
  <p:handoutMasterIdLst>
    <p:handoutMasterId r:id="rId40"/>
  </p:handoutMasterIdLst>
  <p:sldIdLst>
    <p:sldId id="265" r:id="rId2"/>
    <p:sldId id="710" r:id="rId3"/>
    <p:sldId id="711" r:id="rId4"/>
    <p:sldId id="712" r:id="rId5"/>
    <p:sldId id="714" r:id="rId6"/>
    <p:sldId id="715" r:id="rId7"/>
    <p:sldId id="716" r:id="rId8"/>
    <p:sldId id="717" r:id="rId9"/>
    <p:sldId id="719" r:id="rId10"/>
    <p:sldId id="718" r:id="rId11"/>
    <p:sldId id="720" r:id="rId12"/>
    <p:sldId id="721" r:id="rId13"/>
    <p:sldId id="722" r:id="rId14"/>
    <p:sldId id="723" r:id="rId15"/>
    <p:sldId id="725" r:id="rId16"/>
    <p:sldId id="726" r:id="rId17"/>
    <p:sldId id="727" r:id="rId18"/>
    <p:sldId id="738" r:id="rId19"/>
    <p:sldId id="730" r:id="rId20"/>
    <p:sldId id="746" r:id="rId21"/>
    <p:sldId id="747" r:id="rId22"/>
    <p:sldId id="728" r:id="rId23"/>
    <p:sldId id="732" r:id="rId24"/>
    <p:sldId id="740" r:id="rId25"/>
    <p:sldId id="741" r:id="rId26"/>
    <p:sldId id="742" r:id="rId27"/>
    <p:sldId id="743" r:id="rId28"/>
    <p:sldId id="744" r:id="rId29"/>
    <p:sldId id="745" r:id="rId30"/>
    <p:sldId id="749" r:id="rId31"/>
    <p:sldId id="750" r:id="rId32"/>
    <p:sldId id="733" r:id="rId33"/>
    <p:sldId id="734" r:id="rId34"/>
    <p:sldId id="736" r:id="rId35"/>
    <p:sldId id="748" r:id="rId36"/>
    <p:sldId id="751" r:id="rId37"/>
    <p:sldId id="616"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84154" autoAdjust="0"/>
  </p:normalViewPr>
  <p:slideViewPr>
    <p:cSldViewPr>
      <p:cViewPr varScale="1">
        <p:scale>
          <a:sx n="109" d="100"/>
          <a:sy n="109" d="100"/>
        </p:scale>
        <p:origin x="2736" y="192"/>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11/30/18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11/30/18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62440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4152859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23124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11/30/18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and jQuery Jubilee</a:t>
            </a:r>
            <a:endParaRPr lang="en-US" i="1" dirty="0"/>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code for the Captain Planet Game</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Describe how this code works in </a:t>
            </a:r>
            <a:r>
              <a:rPr lang="en-US" sz="2400" b="1" dirty="0">
                <a:latin typeface="Arial" panose="020B0604020202020204" pitchFamily="34" charset="0"/>
                <a:ea typeface="Roboto" pitchFamily="2" charset="0"/>
                <a:cs typeface="Arial" panose="020B0604020202020204" pitchFamily="34" charset="0"/>
              </a:rPr>
              <a:t>5 Steps.</a:t>
            </a: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1.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2.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3.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4.</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5.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10-CaptainPlanet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Pseudocoding</a:t>
            </a:r>
            <a:r>
              <a:rPr lang="en-US" dirty="0"/>
              <a:t> – Captain Planet</a:t>
            </a:r>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jQuery API Docs and add a button of your own that gives Captain Planet a new power.</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Examples:</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stretch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fire or water (hint: images)</a:t>
            </a: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Slack out a screenshot of the working example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10-CaptainPlanet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Recap</a:t>
            </a:r>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Do something in response.</a:t>
            </a:r>
            <a:endParaRPr lang="en-US" sz="4000" dirty="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a:t>$(“.classname”)</a:t>
            </a:r>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a:t>$(“#</a:t>
            </a:r>
            <a:r>
              <a:rPr lang="en-US" sz="3600" b="1" dirty="0" err="1"/>
              <a:t>idname</a:t>
            </a:r>
            <a:r>
              <a:rPr lang="en-US" sz="3600" b="1" dirty="0"/>
              <a:t>”)</a:t>
            </a:r>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a:t>$(“</a:t>
            </a:r>
            <a:r>
              <a:rPr lang="en-US" sz="3600" b="1" dirty="0" err="1"/>
              <a:t>elementname</a:t>
            </a:r>
            <a:r>
              <a:rPr lang="en-US" sz="3600" b="1" dirty="0"/>
              <a:t>”)</a:t>
            </a:r>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a:t>$(“</a:t>
            </a:r>
            <a:r>
              <a:rPr lang="en-US" sz="3600" b="1" dirty="0" err="1"/>
              <a:t>etc</a:t>
            </a:r>
            <a:r>
              <a:rPr lang="en-US" sz="3600" b="1" dirty="0"/>
              <a:t>”)</a:t>
            </a:r>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a:t>.append( )</a:t>
            </a:r>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a:t>.on(“click”)</a:t>
            </a:r>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a:t>.animate( )</a:t>
            </a:r>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a:t>.</a:t>
            </a:r>
            <a:r>
              <a:rPr lang="en-US" sz="3600" b="1" dirty="0" err="1"/>
              <a:t>etc</a:t>
            </a:r>
            <a:r>
              <a:rPr lang="en-US" sz="3600" b="1" dirty="0"/>
              <a:t>()</a:t>
            </a:r>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a:t>.ready( )</a:t>
            </a:r>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Common Example</a:t>
            </a:r>
          </a:p>
        </p:txBody>
      </p:sp>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a:t>1. Click the Grow Button</a:t>
            </a:r>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a:t>2. Make Captain Planet Grow</a:t>
            </a:r>
          </a:p>
        </p:txBody>
      </p:sp>
      <p:pic>
        <p:nvPicPr>
          <p:cNvPr id="13" name="Picture 12"/>
          <p:cNvPicPr>
            <a:picLocks noChangeAspect="1"/>
          </p:cNvPicPr>
          <p:nvPr/>
        </p:nvPicPr>
        <p:blipFill>
          <a:blip r:embed="rId6"/>
          <a:stretch>
            <a:fillRect/>
          </a:stretch>
        </p:blipFill>
        <p:spPr>
          <a:xfrm>
            <a:off x="304800" y="876096"/>
            <a:ext cx="8502363" cy="1333704"/>
          </a:xfrm>
          <a:prstGeom prst="rect">
            <a:avLst/>
          </a:prstGeom>
        </p:spPr>
      </p:pic>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p>
        </p:txBody>
      </p:sp>
      <p:pic>
        <p:nvPicPr>
          <p:cNvPr id="3" name="Picture 2"/>
          <p:cNvPicPr>
            <a:picLocks noChangeAspect="1"/>
          </p:cNvPicPr>
          <p:nvPr/>
        </p:nvPicPr>
        <p:blipFill>
          <a:blip r:embed="rId3"/>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Fridge Game!</a:t>
            </a:r>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Working in breakout groups,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Note: This is a </a:t>
            </a:r>
            <a:r>
              <a:rPr lang="en-US" sz="2400" i="1" u="sng" dirty="0">
                <a:latin typeface="Arial" panose="020B0604020202020204" pitchFamily="34" charset="0"/>
                <a:ea typeface="Roboto" pitchFamily="2" charset="0"/>
                <a:cs typeface="Arial" panose="020B0604020202020204" pitchFamily="34" charset="0"/>
              </a:rPr>
              <a:t>challenging</a:t>
            </a:r>
            <a:r>
              <a:rPr lang="en-US" sz="2400" i="1" dirty="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11</a:t>
            </a:r>
            <a:r>
              <a:rPr lang="en-US" dirty="0">
                <a:latin typeface="Arial" panose="020B0604020202020204" pitchFamily="34" charset="0"/>
                <a:ea typeface="Roboto" pitchFamily="2" charset="0"/>
                <a:cs typeface="Arial" panose="020B0604020202020204" pitchFamily="34" charset="0"/>
              </a:rPr>
              <a:t>-FridgeGame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Crystal Collector!</a:t>
            </a:r>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(1-12.html | 12-CrystalExample)</a:t>
            </a: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13-ScopeOne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14-ScopeTwo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a:latin typeface="Arial" panose="020B0604020202020204" pitchFamily="34" charset="0"/>
                <a:ea typeface="Roboto" pitchFamily="2" charset="0"/>
                <a:cs typeface="Arial" panose="020B0604020202020204" pitchFamily="34" charset="0"/>
              </a:rPr>
              <a:t>: 15-ScopeThree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Helpful Article </a:t>
            </a:r>
            <a:r>
              <a:rPr lang="en-US" sz="2400" dirty="0">
                <a:latin typeface="Arial" panose="020B0604020202020204" pitchFamily="34" charset="0"/>
                <a:cs typeface="Arial" panose="020B0604020202020204" pitchFamily="34" charset="0"/>
              </a:rPr>
              <a:t>(If you’d like to learn more…)</a:t>
            </a: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Brain Teaser</a:t>
            </a:r>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a:solidFill>
                  <a:schemeClr val="bg1"/>
                </a:solidFill>
                <a:latin typeface="Arial" panose="020B0604020202020204" pitchFamily="34" charset="0"/>
                <a:cs typeface="Arial" panose="020B0604020202020204" pitchFamily="34" charset="0"/>
              </a:rPr>
              <a:t>(Time Permitting)</a:t>
            </a: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a:latin typeface="Arial" panose="020B0604020202020204" pitchFamily="34" charset="0"/>
                <a:ea typeface="Roboto" pitchFamily="2" charset="0"/>
                <a:cs typeface="Arial" panose="020B0604020202020204" pitchFamily="34" charset="0"/>
              </a:rPr>
              <a:t>: 16-ColorCorrector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t>
            </a: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Captain Planet!</a:t>
            </a:r>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(CaptainPlanet.html | 10-CaptainPlanet)</a:t>
            </a: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11569</TotalTime>
  <Words>1118</Words>
  <Application>Microsoft Macintosh PowerPoint</Application>
  <PresentationFormat>On-screen Show (4:3)</PresentationFormat>
  <Paragraphs>213</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Courier New</vt:lpstr>
      <vt:lpstr>Unbranded</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Tammer Galal</cp:lastModifiedBy>
  <cp:revision>1544</cp:revision>
  <cp:lastPrinted>2016-01-30T16:23:56Z</cp:lastPrinted>
  <dcterms:created xsi:type="dcterms:W3CDTF">2015-01-20T17:19:00Z</dcterms:created>
  <dcterms:modified xsi:type="dcterms:W3CDTF">2018-11-30T19:41:20Z</dcterms:modified>
</cp:coreProperties>
</file>