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76299"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a:t>
            </a:r>
            <a:r>
              <a:rPr lang="en-IN" sz="2400" b="1" dirty="0"/>
              <a:t> </a:t>
            </a:r>
            <a:r>
              <a:rPr lang="en-IN" sz="2400" b="1" dirty="0" err="1"/>
              <a:t>Pugazhvendhan</a:t>
            </a:r>
            <a:r>
              <a:rPr lang="en-IN" sz="2400" b="1" dirty="0"/>
              <a:t> N</a:t>
            </a:r>
            <a:endParaRPr lang="en-US" sz="2400" b="1" dirty="0"/>
          </a:p>
          <a:p>
            <a:r>
              <a:rPr lang="en-US" sz="2400" b="1" dirty="0"/>
              <a:t>REGISTER NO AND NMID: </a:t>
            </a:r>
            <a:r>
              <a:rPr lang="en-US" sz="2400" b="1" dirty="0">
                <a:cs typeface="Calibri"/>
              </a:rPr>
              <a:t>710093F8D4AFF569B504E0D49BDF4A3F</a:t>
            </a:r>
            <a:endParaRPr lang="en-IN" sz="2400" b="1" dirty="0">
              <a:cs typeface="Calibri"/>
            </a:endParaRPr>
          </a:p>
          <a:p>
            <a:r>
              <a:rPr lang="en-US" sz="2400" b="1" dirty="0"/>
              <a:t>DEPARTMENT: </a:t>
            </a:r>
            <a:r>
              <a:rPr lang="en-IN" sz="2400" b="1" dirty="0"/>
              <a:t>Bachelor of Computer Application</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D2B7F5F6-5A0D-2E32-A86E-04AF222ACD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2259672"/>
            <a:ext cx="5429094" cy="388079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Tamil Kumaran</cp:lastModifiedBy>
  <cp:revision>31</cp:revision>
  <dcterms:created xsi:type="dcterms:W3CDTF">2024-03-29T15:07:22Z</dcterms:created>
  <dcterms:modified xsi:type="dcterms:W3CDTF">2025-09-03T06:09:51Z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