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67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33400" y="183479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2699597" y="520443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390900" y="566215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914400" y="3023423"/>
            <a:ext cx="10701340" cy="221599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 NAME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PUGAZHARASAN</a:t>
            </a:r>
            <a:endParaRPr lang="en-US" sz="2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REGISTER 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AND NMID: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K24BCS126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/asbru001224bcs126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DEPARTMENT: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B.Sc</a:t>
            </a:r>
            <a:r>
              <a:rPr lang="en-IN" sz="2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 Science 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en-US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/ </a:t>
            </a:r>
            <a:r>
              <a:rPr lang="en-US" sz="2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UNIVERSITY:  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Arts college (autonomous)/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Bharathiyar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University</a:t>
            </a:r>
          </a:p>
          <a:p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438400" y="2322979"/>
            <a:ext cx="9631446" cy="273921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Note: Screenshots 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Clean, modern interface with intuitive navigation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Fully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across devices</a:t>
            </a:r>
          </a:p>
          <a:p>
            <a:pPr marL="285750" lvl="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Increased visibility and engagement from recruiters and clients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447800" y="2045193"/>
            <a:ext cx="7162800" cy="295465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digital portfolio project successfully bridges the gap between static resumes and interactive self-presentation. It empowers users to showcase their talents in a visually compelling and professional manner, enhancing career prospects and personal branding.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200" y="-58525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/>
          <p:cNvSpPr txBox="1"/>
          <p:nvPr/>
        </p:nvSpPr>
        <p:spPr>
          <a:xfrm>
            <a:off x="3961078" y="2678202"/>
            <a:ext cx="5469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 Digital Portfolio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812566" y="3325306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183041" y="1959045"/>
            <a:ext cx="7629525" cy="433965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/>
              <a:t>    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today’s competitive digital landscape, professionals often struggle to showcase their skills, achievements, and creativity in a centralized, accessible format. Traditional resumes lack interactivity and visual appeal, making it difficult for individuals to stand out. A digital portfolio solves this by offering a dynamic platform to present work, build personal branding, and attract opportunities.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046673"/>
            <a:ext cx="7162800" cy="33499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This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involves designing and developing a responsive digital portfolio website that highlights an individual's professional journey, skills, and accomplishments. The portfolio serves as a personal branding tool and a gateway for potential employers, clients, or collaborators to explore the creator’s work.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362200"/>
            <a:ext cx="7162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 smtClean="0"/>
              <a:t>     </a:t>
            </a:r>
            <a:endParaRPr lang="en-IN" sz="2400" dirty="0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990600" y="1910834"/>
            <a:ext cx="10668000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Job Seekers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Developers, designers, writers, and other professionals looking to impress recruiters.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Freelancers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Individuals showcasing past projects to attract new clients.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Students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Displaying academic achievements, internships, and personal projects.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Creatives</a:t>
            </a:r>
            <a:r>
              <a:rPr kumimoji="0" lang="en-US" alt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: Artists, photographers, and content creators presenting their portfolios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371600" y="2362200"/>
            <a:ext cx="71628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just"/>
            <a:r>
              <a:rPr lang="en-US" sz="2400" dirty="0" smtClean="0"/>
              <a:t>     </a:t>
            </a:r>
            <a:endParaRPr lang="en-IN" sz="2400" dirty="0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5233"/>
              </p:ext>
            </p:extLst>
          </p:nvPr>
        </p:nvGraphicFramePr>
        <p:xfrm>
          <a:off x="2786061" y="2287473"/>
          <a:ext cx="6657976" cy="2285997"/>
        </p:xfrm>
        <a:graphic>
          <a:graphicData uri="http://schemas.openxmlformats.org/drawingml/2006/table">
            <a:tbl>
              <a:tblPr firstRow="1" firstCol="1" bandRow="1">
                <a:tableStyleId>{327F97BB-C833-4FB7-BDE5-3F7075034690}</a:tableStyleId>
              </a:tblPr>
              <a:tblGrid>
                <a:gridCol w="3328988">
                  <a:extLst>
                    <a:ext uri="{9D8B030D-6E8A-4147-A177-3AD203B41FA5}">
                      <a16:colId xmlns:a16="http://schemas.microsoft.com/office/drawing/2014/main" val="565787142"/>
                    </a:ext>
                  </a:extLst>
                </a:gridCol>
                <a:gridCol w="3328988">
                  <a:extLst>
                    <a:ext uri="{9D8B030D-6E8A-4147-A177-3AD203B41FA5}">
                      <a16:colId xmlns:a16="http://schemas.microsoft.com/office/drawing/2014/main" val="1034517174"/>
                    </a:ext>
                  </a:extLst>
                </a:gridCol>
              </a:tblGrid>
              <a:tr h="32657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Category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Tools Used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89456357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Frontend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HTML, CSS, JavaScript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9409134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Styling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Bootstrap, Tailwind CSS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3900564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Interactivity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React.js or Vanilla JS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179510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Hosting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GitHub Pages, Netlify, Vercel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43674538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Version Control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Git &amp; GitHub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76147876"/>
                  </a:ext>
                </a:extLst>
              </a:tr>
              <a:tr h="32657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Design</a:t>
                      </a:r>
                      <a:endParaRPr lang="en-IN" sz="11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Figma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Adobe XD (for </a:t>
                      </a:r>
                      <a:r>
                        <a:rPr lang="en-IN" sz="1200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mockups</a:t>
                      </a:r>
                      <a:r>
                        <a:rPr lang="en-IN" sz="12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11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18726599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295400" y="1279017"/>
            <a:ext cx="9024151" cy="477053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Home </a:t>
            </a: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Page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Brief introduction with a hero image and tagline.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Section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Personal background, education, and interests.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Skills Section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Visual representation of technical and soft skills.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Interactive cards with project descriptions, tech stack, and links.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Resume Download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PDF resume available for download.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Email form with validation and social media links.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Responsive Design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Optimized for mobile, tablet, and desktop views.</a:t>
            </a:r>
          </a:p>
          <a:p>
            <a:pPr algn="just"/>
            <a:endParaRPr lang="en-IN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828800" y="1524000"/>
            <a:ext cx="7696200" cy="415498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Dynamic </a:t>
            </a: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showcase with hover effects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Smooth scrolling and navigation bar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 toggle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 with email integration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SEO optimization and fast load times</a:t>
            </a:r>
          </a:p>
          <a:p>
            <a:pPr marL="285750" lvl="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integration for live project links</a:t>
            </a:r>
          </a:p>
          <a:p>
            <a:pPr algn="just"/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360</TotalTime>
  <Words>484</Words>
  <Application>Microsoft Office PowerPoint</Application>
  <PresentationFormat>Widescreen</PresentationFormat>
  <Paragraphs>82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26</cp:revision>
  <dcterms:created xsi:type="dcterms:W3CDTF">2024-03-29T15:07:22Z</dcterms:created>
  <dcterms:modified xsi:type="dcterms:W3CDTF">2025-09-03T06:53:07Z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