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6" d="100"/>
          <a:sy n="76" d="100"/>
        </p:scale>
        <p:origin x="-48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1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Slide Image Placeholder 1"/>
          <p:cNvSpPr>
            <a:spLocks noGrp="1" noRot="1" noChangeAspect="1"/>
          </p:cNvSpPr>
          <p:nvPr>
            <p:ph type="sldImg"/>
          </p:nvPr>
        </p:nvSpPr>
        <p:spPr/>
      </p:sp>
      <p:sp>
        <p:nvSpPr>
          <p:cNvPr id="1048632" name="Notes Placeholder 2"/>
          <p:cNvSpPr>
            <a:spLocks noGrp="1"/>
          </p:cNvSpPr>
          <p:nvPr>
            <p:ph type="body" idx="1"/>
          </p:nvPr>
        </p:nvSpPr>
        <p:spPr/>
        <p:txBody>
          <a:bodyPr/>
          <a:lstStyle/>
          <a:p>
            <a:endParaRPr lang="en-IN" dirty="0"/>
          </a:p>
        </p:txBody>
      </p:sp>
      <p:sp>
        <p:nvSpPr>
          <p:cNvPr id="1048633"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5"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606"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p:txBody>
      </p:sp>
      <p:sp>
        <p:nvSpPr>
          <p:cNvPr id="1048607"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7" name="Holder 3"/>
          <p:cNvSpPr>
            <a:spLocks noGrp="1"/>
          </p:cNvSpPr>
          <p:nvPr>
            <p:ph type="body" idx="1"/>
          </p:nvPr>
        </p:nvSpPr>
        <p:spPr>
          <a:xfrm>
            <a:off x="609600" y="1577340"/>
            <a:ext cx="10972800" cy="266700"/>
          </a:xfrm>
        </p:spPr>
        <p:txBody>
          <a:bodyPr lIns="0" tIns="0" rIns="0" bIns="0"/>
          <a:lstStyle/>
          <a:p/>
        </p:txBody>
      </p:sp>
      <p:sp>
        <p:nvSpPr>
          <p:cNvPr id="1048698"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702" name="Holder 3"/>
          <p:cNvSpPr>
            <a:spLocks noGrp="1"/>
          </p:cNvSpPr>
          <p:nvPr>
            <p:ph sz="half" idx="2"/>
          </p:nvPr>
        </p:nvSpPr>
        <p:spPr>
          <a:xfrm>
            <a:off x="609600" y="1577340"/>
            <a:ext cx="5303520" cy="266700"/>
          </a:xfrm>
          <a:prstGeom prst="rect">
            <a:avLst/>
          </a:prstGeom>
        </p:spPr>
        <p:txBody>
          <a:bodyPr wrap="square" lIns="0" tIns="0" rIns="0" bIns="0">
            <a:spAutoFit/>
          </a:bodyPr>
          <a:lstStyle/>
          <a:p/>
        </p:txBody>
      </p:sp>
      <p:sp>
        <p:nvSpPr>
          <p:cNvPr id="1048703" name="Holder 4"/>
          <p:cNvSpPr>
            <a:spLocks noGrp="1"/>
          </p:cNvSpPr>
          <p:nvPr>
            <p:ph sz="half" idx="3"/>
          </p:nvPr>
        </p:nvSpPr>
        <p:spPr>
          <a:xfrm>
            <a:off x="6278880" y="1577340"/>
            <a:ext cx="5303520" cy="266700"/>
          </a:xfrm>
          <a:prstGeom prst="rect">
            <a:avLst/>
          </a:prstGeom>
        </p:spPr>
        <p:txBody>
          <a:bodyPr wrap="square" lIns="0" tIns="0" rIns="0" bIns="0">
            <a:spAutoFit/>
          </a:bodyPr>
          <a:lstStyle/>
          <a:p/>
        </p:txBody>
      </p:sp>
      <p:sp>
        <p:nvSpPr>
          <p:cNvPr id="1048704"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6"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7"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9"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4"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104862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1048626"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1048627"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1048628"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p:nvPr/>
        </p:nvPicPr>
        <p:blipFill>
          <a:blip r:embed="rId1" cstate="print"/>
          <a:stretch>
            <a:fillRect/>
          </a:stretch>
        </p:blipFill>
        <p:spPr>
          <a:xfrm>
            <a:off x="676275" y="6467475"/>
            <a:ext cx="2143125" cy="200025"/>
          </a:xfrm>
          <a:prstGeom prst="rect">
            <a:avLst/>
          </a:prstGeom>
        </p:spPr>
      </p:pic>
      <p:sp>
        <p:nvSpPr>
          <p:cNvPr id="1048629"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30" name="TextBox 13"/>
          <p:cNvSpPr txBox="1"/>
          <p:nvPr/>
        </p:nvSpPr>
        <p:spPr>
          <a:xfrm>
            <a:off x="2554542" y="3314150"/>
            <a:ext cx="8610600" cy="1938020"/>
          </a:xfrm>
          <a:prstGeom prst="rect">
            <a:avLst/>
          </a:prstGeom>
          <a:noFill/>
        </p:spPr>
        <p:txBody>
          <a:bodyPr wrap="square" rtlCol="0">
            <a:spAutoFit/>
          </a:bodyPr>
          <a:lstStyle/>
          <a:p>
            <a:r>
              <a:rPr lang="en-US" sz="2400" dirty="0"/>
              <a:t>STUDENT NAME</a:t>
            </a:r>
            <a:r>
              <a:rPr lang="en-US" sz="2400"/>
              <a:t>: M.PUGAZHENDHI</a:t>
            </a:r>
            <a:endParaRPr lang="en-US" sz="2400"/>
          </a:p>
          <a:p>
            <a:r>
              <a:rPr lang="en-US" sz="2400" dirty="0"/>
              <a:t>REGISTER NO     : 312218996</a:t>
            </a:r>
            <a:endParaRPr lang="en-US" sz="2400" dirty="0" smtClean="0"/>
          </a:p>
          <a:p>
            <a:r>
              <a:rPr lang="en-US" sz="2400" dirty="0"/>
              <a:t>DEPARTMENT    : commerce </a:t>
            </a:r>
            <a:endParaRPr lang="zh-CN" altLang="en-US" dirty="0"/>
          </a:p>
          <a:p>
            <a:r>
              <a:rPr lang="en-US" sz="2400" dirty="0"/>
              <a:t>COLLEGE            : APOLLO ARTS AND SCIENCE  </a:t>
            </a:r>
            <a:endParaRPr lang="en-US" sz="2400" dirty="0"/>
          </a:p>
          <a:p>
            <a:r>
              <a:rPr lang="en-US" sz="2400" dirty="0"/>
              <a:t>COLLEGE, CHENNAI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097153" name="object 6"/>
          <p:cNvPicPr/>
          <p:nvPr/>
        </p:nvPicPr>
        <p:blipFill>
          <a:blip r:embed="rId1" cstate="print"/>
          <a:stretch>
            <a:fillRect/>
          </a:stretch>
        </p:blipFill>
        <p:spPr>
          <a:xfrm>
            <a:off x="1666875" y="6467475"/>
            <a:ext cx="76200" cy="177800"/>
          </a:xfrm>
          <a:prstGeom prst="rect">
            <a:avLst/>
          </a:prstGeom>
        </p:spPr>
      </p:pic>
      <p:sp>
        <p:nvSpPr>
          <p:cNvPr id="104861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12" name="object 8"/>
          <p:cNvSpPr txBox="1"/>
          <p:nvPr/>
        </p:nvSpPr>
        <p:spPr>
          <a:xfrm>
            <a:off x="739775" y="291147"/>
            <a:ext cx="4494134"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1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14" name="TextBox 1048613"/>
          <p:cNvSpPr txBox="1"/>
          <p:nvPr/>
        </p:nvSpPr>
        <p:spPr>
          <a:xfrm>
            <a:off x="321837" y="1028383"/>
            <a:ext cx="12223824" cy="1767841"/>
          </a:xfrm>
          <a:prstGeom prst="rect">
            <a:avLst/>
          </a:prstGeom>
        </p:spPr>
        <p:txBody>
          <a:bodyPr wrap="square" rtlCol="0">
            <a:spAutoFit/>
          </a:bodyPr>
          <a:lstStyle/>
          <a:p>
            <a:r>
              <a:rPr lang="en-IN" sz="2800">
                <a:solidFill>
                  <a:srgbClr val="000000"/>
                </a:solidFill>
              </a:rPr>
              <a:t>Financial Modeling
Budgeting: Create detailed budgets for personal or business finances.
Forecasting: Predict future financial performance based on historical data and assumptions.</a:t>
            </a:r>
            <a:endParaRPr lang="en-IN" sz="2800">
              <a:solidFill>
                <a:srgbClr val="000000"/>
              </a:solidFill>
            </a:endParaRPr>
          </a:p>
        </p:txBody>
      </p:sp>
      <p:sp>
        <p:nvSpPr>
          <p:cNvPr id="1048615" name="TextBox 1048614"/>
          <p:cNvSpPr txBox="1"/>
          <p:nvPr/>
        </p:nvSpPr>
        <p:spPr>
          <a:xfrm>
            <a:off x="210206" y="3069664"/>
            <a:ext cx="12335455" cy="1767839"/>
          </a:xfrm>
          <a:prstGeom prst="rect">
            <a:avLst/>
          </a:prstGeom>
        </p:spPr>
        <p:txBody>
          <a:bodyPr wrap="square" rtlCol="0">
            <a:spAutoFit/>
          </a:bodyPr>
          <a:lstStyle/>
          <a:p>
            <a:r>
              <a:rPr lang="en-IN" sz="2800">
                <a:solidFill>
                  <a:srgbClr val="000000"/>
                </a:solidFill>
              </a:rPr>
              <a:t>Statistical Modeling
Regression analysis: Model relationships between variables to make predictions.
Time series analysis: Forecast future values based on past data.</a:t>
            </a:r>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59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0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097152" name="object 6"/>
          <p:cNvPicPr/>
          <p:nvPr/>
        </p:nvPicPr>
        <p:blipFill>
          <a:blip r:embed="rId1" cstate="print"/>
          <a:stretch>
            <a:fillRect/>
          </a:stretch>
        </p:blipFill>
        <p:spPr>
          <a:xfrm>
            <a:off x="1666875" y="6467475"/>
            <a:ext cx="76200" cy="177800"/>
          </a:xfrm>
          <a:prstGeom prst="rect">
            <a:avLst/>
          </a:prstGeom>
        </p:spPr>
      </p:pic>
      <p:sp>
        <p:nvSpPr>
          <p:cNvPr id="1048601" name="object 7"/>
          <p:cNvSpPr txBox="1">
            <a:spLocks noGrp="1"/>
          </p:cNvSpPr>
          <p:nvPr>
            <p:ph type="title"/>
          </p:nvPr>
        </p:nvSpPr>
        <p:spPr>
          <a:xfrm>
            <a:off x="755332" y="385444"/>
            <a:ext cx="3614714"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0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03" name="TextBox 1048602"/>
          <p:cNvSpPr txBox="1"/>
          <p:nvPr/>
        </p:nvSpPr>
        <p:spPr>
          <a:xfrm>
            <a:off x="271868" y="1264772"/>
            <a:ext cx="12848413" cy="3444241"/>
          </a:xfrm>
          <a:prstGeom prst="rect">
            <a:avLst/>
          </a:prstGeom>
        </p:spPr>
        <p:txBody>
          <a:bodyPr wrap="square" rtlCol="0">
            <a:spAutoFit/>
          </a:bodyPr>
          <a:lstStyle/>
          <a:p>
            <a:r>
              <a:rPr lang="en-IN" sz="2800">
                <a:solidFill>
                  <a:srgbClr val="000000"/>
                </a:solidFill>
              </a:rPr>
              <a:t>Descriptive Statistics
Summary Statistics: Calculate measures like mean, median, mode, standard deviation, variance, range, minimum, and maximum to summarize data distribution.
Frequency Distributions: Create frequency tables and histograms to visualize the distribution of data.
Percentiles and Quartiles: Determine the values that divide a dataset into specific proportions.</a:t>
            </a:r>
            <a:endParaRPr lang="en-IN" sz="2800">
              <a:solidFill>
                <a:srgbClr val="000000"/>
              </a:solidFill>
            </a:endParaRPr>
          </a:p>
        </p:txBody>
      </p:sp>
      <p:sp>
        <p:nvSpPr>
          <p:cNvPr id="1048604" name="TextBox 1048603"/>
          <p:cNvSpPr txBox="1"/>
          <p:nvPr/>
        </p:nvSpPr>
        <p:spPr>
          <a:xfrm>
            <a:off x="359501" y="4916805"/>
            <a:ext cx="11832499" cy="1348740"/>
          </a:xfrm>
          <a:prstGeom prst="rect">
            <a:avLst/>
          </a:prstGeom>
        </p:spPr>
        <p:txBody>
          <a:bodyPr wrap="square" rtlCol="0">
            <a:spAutoFit/>
          </a:bodyPr>
          <a:lstStyle/>
          <a:p>
            <a:r>
              <a:rPr lang="en-IN" sz="2800">
                <a:solidFill>
                  <a:srgbClr val="000000"/>
                </a:solidFill>
              </a:rPr>
              <a:t>Time Series Analysis
Trend Analysis: Identify trends in data over time.
Seasonality Analysis: Detect seasonal patterns in data.</a:t>
            </a:r>
            <a:endParaRPr lang="en-IN" sz="2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596" name="TextBox 1048595"/>
          <p:cNvSpPr txBox="1"/>
          <p:nvPr/>
        </p:nvSpPr>
        <p:spPr>
          <a:xfrm>
            <a:off x="152087" y="1382711"/>
            <a:ext cx="12235379" cy="1767840"/>
          </a:xfrm>
          <a:prstGeom prst="rect">
            <a:avLst/>
          </a:prstGeom>
        </p:spPr>
        <p:txBody>
          <a:bodyPr wrap="square" rtlCol="0">
            <a:spAutoFit/>
          </a:bodyPr>
          <a:lstStyle/>
          <a:p>
            <a:r>
              <a:rPr lang="en-IN" sz="2800">
                <a:solidFill>
                  <a:srgbClr val="000000"/>
                </a:solidFill>
              </a:rPr>
              <a:t>Evaluate performance metrics: Track and analyze key performance indicators (KPIs) to assess employee performance.
Identify trends and patterns: Use Excel to identify trends in employee performance over time and identify areas for improvement.</a:t>
            </a:r>
            <a:endParaRPr lang="en-IN" sz="2800">
              <a:solidFill>
                <a:srgbClr val="000000"/>
              </a:solidFill>
            </a:endParaRPr>
          </a:p>
        </p:txBody>
      </p:sp>
      <p:sp>
        <p:nvSpPr>
          <p:cNvPr id="1048597" name="TextBox 1048596"/>
          <p:cNvSpPr txBox="1"/>
          <p:nvPr/>
        </p:nvSpPr>
        <p:spPr>
          <a:xfrm>
            <a:off x="411643" y="3150551"/>
            <a:ext cx="11368715" cy="1767840"/>
          </a:xfrm>
          <a:prstGeom prst="rect">
            <a:avLst/>
          </a:prstGeom>
        </p:spPr>
        <p:txBody>
          <a:bodyPr wrap="square" rtlCol="0">
            <a:spAutoFit/>
          </a:bodyPr>
          <a:lstStyle/>
          <a:p>
            <a:r>
              <a:rPr lang="en-IN" sz="2800">
                <a:solidFill>
                  <a:srgbClr val="000000"/>
                </a:solidFill>
              </a:rPr>
              <a:t>Analyze attrition rates: Track employee turnover and identify factors contributing to attrition.
Forecast future staffing needs: Use historical data and predictive modeling to forecast future staffing requirements.</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4"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04863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04863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04863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104863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104864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4864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04864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04864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04864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048645"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46"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47"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048648"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2" name="object 18"/>
          <p:cNvGrpSpPr/>
          <p:nvPr/>
        </p:nvGrpSpPr>
        <p:grpSpPr>
          <a:xfrm>
            <a:off x="466725" y="6410325"/>
            <a:ext cx="3705225" cy="295275"/>
            <a:chOff x="466725" y="6410325"/>
            <a:chExt cx="3705225" cy="295275"/>
          </a:xfrm>
        </p:grpSpPr>
        <p:pic>
          <p:nvPicPr>
            <p:cNvPr id="2097156" name="object 19"/>
            <p:cNvPicPr/>
            <p:nvPr/>
          </p:nvPicPr>
          <p:blipFill>
            <a:blip r:embed="rId1" cstate="print"/>
            <a:stretch>
              <a:fillRect/>
            </a:stretch>
          </p:blipFill>
          <p:spPr>
            <a:xfrm>
              <a:off x="676275" y="6467475"/>
              <a:ext cx="2143125" cy="200025"/>
            </a:xfrm>
            <a:prstGeom prst="rect">
              <a:avLst/>
            </a:prstGeom>
          </p:spPr>
        </p:pic>
        <p:pic>
          <p:nvPicPr>
            <p:cNvPr id="2097157" name="object 20"/>
            <p:cNvPicPr/>
            <p:nvPr/>
          </p:nvPicPr>
          <p:blipFill>
            <a:blip r:embed="rId2" cstate="print"/>
            <a:stretch>
              <a:fillRect/>
            </a:stretch>
          </p:blipFill>
          <p:spPr>
            <a:xfrm>
              <a:off x="466725" y="6410325"/>
              <a:ext cx="3705225" cy="295275"/>
            </a:xfrm>
            <a:prstGeom prst="rect">
              <a:avLst/>
            </a:prstGeom>
          </p:spPr>
        </p:pic>
      </p:grpSp>
      <p:sp>
        <p:nvSpPr>
          <p:cNvPr id="1048649"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50"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1"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5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04865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04865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04865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104865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104865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4865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04865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04866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04866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048662"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3"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048664"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2097158" name="object 17"/>
          <p:cNvPicPr/>
          <p:nvPr/>
        </p:nvPicPr>
        <p:blipFill>
          <a:blip r:embed="rId1"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59" name="object 19"/>
            <p:cNvPicPr/>
            <p:nvPr/>
          </p:nvPicPr>
          <p:blipFill>
            <a:blip r:embed="rId2" cstate="print"/>
            <a:stretch>
              <a:fillRect/>
            </a:stretch>
          </p:blipFill>
          <p:spPr>
            <a:xfrm>
              <a:off x="466725" y="6410325"/>
              <a:ext cx="3705225" cy="295275"/>
            </a:xfrm>
            <a:prstGeom prst="rect">
              <a:avLst/>
            </a:prstGeom>
          </p:spPr>
        </p:pic>
        <p:pic>
          <p:nvPicPr>
            <p:cNvPr id="2097160" name="object 20"/>
            <p:cNvPicPr/>
            <p:nvPr/>
          </p:nvPicPr>
          <p:blipFill>
            <a:blip r:embed="rId3" cstate="print"/>
            <a:stretch>
              <a:fillRect/>
            </a:stretch>
          </p:blipFill>
          <p:spPr>
            <a:xfrm>
              <a:off x="47625" y="3819523"/>
              <a:ext cx="1733550" cy="3009898"/>
            </a:xfrm>
            <a:prstGeom prst="rect">
              <a:avLst/>
            </a:prstGeom>
          </p:spPr>
        </p:pic>
      </p:grpSp>
      <p:sp>
        <p:nvSpPr>
          <p:cNvPr id="1048665" name="object 21"/>
          <p:cNvSpPr txBox="1">
            <a:spLocks noGrp="1"/>
          </p:cNvSpPr>
          <p:nvPr>
            <p:ph type="title"/>
          </p:nvPr>
        </p:nvSpPr>
        <p:spPr>
          <a:xfrm>
            <a:off x="739774" y="445388"/>
            <a:ext cx="3364961"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lang="en-US" spc="-35" dirty="0"/>
              <a:t>END</a:t>
            </a:r>
            <a:r>
              <a:rPr dirty="0"/>
              <a:t>A</a:t>
            </a:r>
            <a:endParaRPr lang="zh-CN" altLang="en-US"/>
          </a:p>
        </p:txBody>
      </p:sp>
      <p:sp>
        <p:nvSpPr>
          <p:cNvPr id="1048666"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67" name="TextBox 22"/>
          <p:cNvSpPr txBox="1"/>
          <p:nvPr/>
        </p:nvSpPr>
        <p:spPr>
          <a:xfrm>
            <a:off x="2809948" y="1240155"/>
            <a:ext cx="4971061" cy="47015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6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097161" name="object 5"/>
            <p:cNvPicPr/>
            <p:nvPr/>
          </p:nvPicPr>
          <p:blipFill>
            <a:blip r:embed="rId1" cstate="print"/>
            <a:stretch>
              <a:fillRect/>
            </a:stretch>
          </p:blipFill>
          <p:spPr>
            <a:xfrm>
              <a:off x="7991475" y="2933700"/>
              <a:ext cx="2762250" cy="3257550"/>
            </a:xfrm>
            <a:prstGeom prst="rect">
              <a:avLst/>
            </a:prstGeom>
          </p:spPr>
        </p:pic>
      </p:grpSp>
      <p:sp>
        <p:nvSpPr>
          <p:cNvPr id="1048670"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71" name="object 7"/>
          <p:cNvSpPr txBox="1">
            <a:spLocks noGrp="1"/>
          </p:cNvSpPr>
          <p:nvPr>
            <p:ph type="title"/>
          </p:nvPr>
        </p:nvSpPr>
        <p:spPr>
          <a:xfrm>
            <a:off x="834072" y="575055"/>
            <a:ext cx="6722259"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p:nvPr/>
        </p:nvPicPr>
        <p:blipFill>
          <a:blip r:embed="rId2" cstate="print"/>
          <a:stretch>
            <a:fillRect/>
          </a:stretch>
        </p:blipFill>
        <p:spPr>
          <a:xfrm>
            <a:off x="676275" y="6467475"/>
            <a:ext cx="2143125" cy="200025"/>
          </a:xfrm>
          <a:prstGeom prst="rect">
            <a:avLst/>
          </a:prstGeom>
        </p:spPr>
      </p:pic>
      <p:sp>
        <p:nvSpPr>
          <p:cNvPr id="1048672"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73" name="TextBox 1048672"/>
          <p:cNvSpPr txBox="1"/>
          <p:nvPr/>
        </p:nvSpPr>
        <p:spPr>
          <a:xfrm>
            <a:off x="250799" y="2019299"/>
            <a:ext cx="7834595" cy="1767841"/>
          </a:xfrm>
          <a:prstGeom prst="rect">
            <a:avLst/>
          </a:prstGeom>
        </p:spPr>
        <p:txBody>
          <a:bodyPr wrap="square" rtlCol="0">
            <a:spAutoFit/>
          </a:bodyPr>
          <a:lstStyle/>
          <a:p>
            <a:r>
              <a:rPr lang="en-IN" sz="2800">
                <a:solidFill>
                  <a:srgbClr val="000000"/>
                </a:solidFill>
              </a:rPr>
              <a:t>As an HR Analyst, I need to develop an Excel-based system to analyze and evaluate the performance of 50 sales employees across different regions and product lines.</a:t>
            </a:r>
            <a:endParaRPr lang="en-IN" sz="2800">
              <a:solidFill>
                <a:srgbClr val="000000"/>
              </a:solidFill>
            </a:endParaRPr>
          </a:p>
        </p:txBody>
      </p:sp>
      <p:sp>
        <p:nvSpPr>
          <p:cNvPr id="1048674" name="TextBox 1048673"/>
          <p:cNvSpPr txBox="1"/>
          <p:nvPr/>
        </p:nvSpPr>
        <p:spPr>
          <a:xfrm>
            <a:off x="250798" y="3924300"/>
            <a:ext cx="8635419" cy="2606040"/>
          </a:xfrm>
          <a:prstGeom prst="rect">
            <a:avLst/>
          </a:prstGeom>
        </p:spPr>
        <p:txBody>
          <a:bodyPr wrap="square" rtlCol="0">
            <a:spAutoFit/>
          </a:bodyPr>
          <a:lstStyle/>
          <a:p>
            <a:r>
              <a:rPr lang="en-IN" sz="2800">
                <a:solidFill>
                  <a:srgbClr val="000000"/>
                </a:solidFill>
              </a:rPr>
              <a:t>The current manual process is time-consuming, prone to errors, and struggles to handle large datasets. I require an efficient, scalable, and user-friendly Excel solution to streamline employee performance analysis and support data-driven decision-making in our organization."</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7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097163" name="object 5"/>
            <p:cNvPicPr/>
            <p:nvPr/>
          </p:nvPicPr>
          <p:blipFill>
            <a:blip r:embed="rId1" cstate="print"/>
            <a:stretch>
              <a:fillRect/>
            </a:stretch>
          </p:blipFill>
          <p:spPr>
            <a:xfrm>
              <a:off x="8658225" y="2647950"/>
              <a:ext cx="3533775" cy="3810000"/>
            </a:xfrm>
            <a:prstGeom prst="rect">
              <a:avLst/>
            </a:prstGeom>
          </p:spPr>
        </p:pic>
      </p:grpSp>
      <p:sp>
        <p:nvSpPr>
          <p:cNvPr id="104867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78"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p:nvPr/>
        </p:nvPicPr>
        <p:blipFill>
          <a:blip r:embed="rId2" cstate="print"/>
          <a:stretch>
            <a:fillRect/>
          </a:stretch>
        </p:blipFill>
        <p:spPr>
          <a:xfrm>
            <a:off x="676275" y="6467475"/>
            <a:ext cx="2143125" cy="200025"/>
          </a:xfrm>
          <a:prstGeom prst="rect">
            <a:avLst/>
          </a:prstGeom>
        </p:spPr>
      </p:pic>
      <p:sp>
        <p:nvSpPr>
          <p:cNvPr id="1048679"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80" name="TextBox 10"/>
          <p:cNvSpPr txBox="1"/>
          <p:nvPr/>
        </p:nvSpPr>
        <p:spPr>
          <a:xfrm>
            <a:off x="676275" y="1915159"/>
            <a:ext cx="7924800" cy="15138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Develop an Excel-based system to analyze and evaluate employee performance</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Provide data-driven insights for performance feedback, coaching, and decision-making</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
        <p:nvSpPr>
          <p:cNvPr id="1048681" name="TextBox 1048680"/>
          <p:cNvSpPr txBox="1"/>
          <p:nvPr/>
        </p:nvSpPr>
        <p:spPr>
          <a:xfrm>
            <a:off x="461617" y="3648708"/>
            <a:ext cx="9452241" cy="1513839"/>
          </a:xfrm>
          <a:prstGeom prst="rect">
            <a:avLst/>
          </a:prstGeom>
        </p:spPr>
        <p:txBody>
          <a:bodyPr wrap="square" rtlCol="0">
            <a:spAutoFit/>
          </a:bodyPr>
          <a:lstStyle/>
          <a:p>
            <a:r>
              <a:rPr lang="en-IN" sz="2400">
                <a:solidFill>
                  <a:srgbClr val="000000"/>
                </a:solidFill>
              </a:rPr>
              <a:t>Create reports: Generate reports summarizing employee performance data and analysis findings.
Share reports: Distribute reports to relevant stakeholders (e.g., managers, HR, executives).</a:t>
            </a:r>
            <a:endParaRPr lang="en-IN"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8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8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04868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p:nvPr/>
        </p:nvPicPr>
        <p:blipFill>
          <a:blip r:embed="rId1" cstate="print"/>
          <a:stretch>
            <a:fillRect/>
          </a:stretch>
        </p:blipFill>
        <p:spPr>
          <a:xfrm>
            <a:off x="723900" y="6172200"/>
            <a:ext cx="2181225" cy="485775"/>
          </a:xfrm>
          <a:prstGeom prst="rect">
            <a:avLst/>
          </a:prstGeom>
        </p:spPr>
      </p:pic>
      <p:sp>
        <p:nvSpPr>
          <p:cNvPr id="1048686"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87" name="TextBox 1048686"/>
          <p:cNvSpPr txBox="1"/>
          <p:nvPr/>
        </p:nvSpPr>
        <p:spPr>
          <a:xfrm>
            <a:off x="498623" y="2019299"/>
            <a:ext cx="11913779" cy="3444240"/>
          </a:xfrm>
          <a:prstGeom prst="rect">
            <a:avLst/>
          </a:prstGeom>
        </p:spPr>
        <p:txBody>
          <a:bodyPr wrap="square" rtlCol="0">
            <a:spAutoFit/>
          </a:bodyPr>
          <a:lstStyle/>
          <a:p>
            <a:r>
              <a:rPr lang="en-IN" sz="2800">
                <a:solidFill>
                  <a:srgbClr val="000000"/>
                </a:solidFill>
              </a:rPr>
              <a:t>Office workers: Accountants, sales representatives, administrative assistants, and customer service representatives.
Students: For assignments, projects, and data analysis.
Small business owners: Managing finances, tracking inventory, and creating reports.
Researchers: Analyzing data and creating visualizations.
Teachers: Creating lesson plans, grading assignments, and tracking student progress.</a:t>
            </a: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p:nvPr/>
        </p:nvPicPr>
        <p:blipFill>
          <a:blip r:embed="rId1" cstate="print"/>
          <a:stretch>
            <a:fillRect/>
          </a:stretch>
        </p:blipFill>
        <p:spPr>
          <a:xfrm>
            <a:off x="0" y="1476375"/>
            <a:ext cx="2695574" cy="3248025"/>
          </a:xfrm>
          <a:prstGeom prst="rect">
            <a:avLst/>
          </a:prstGeom>
        </p:spPr>
      </p:pic>
      <p:sp>
        <p:nvSpPr>
          <p:cNvPr id="104868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8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9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048691"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7" name="object 7"/>
          <p:cNvPicPr/>
          <p:nvPr/>
        </p:nvPicPr>
        <p:blipFill>
          <a:blip r:embed="rId2" cstate="print"/>
          <a:stretch>
            <a:fillRect/>
          </a:stretch>
        </p:blipFill>
        <p:spPr>
          <a:xfrm>
            <a:off x="676275" y="6467475"/>
            <a:ext cx="2143125" cy="200025"/>
          </a:xfrm>
          <a:prstGeom prst="rect">
            <a:avLst/>
          </a:prstGeom>
        </p:spPr>
      </p:pic>
      <p:sp>
        <p:nvSpPr>
          <p:cNvPr id="1048692"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48693" name="TextBox 1048692"/>
          <p:cNvSpPr txBox="1"/>
          <p:nvPr/>
        </p:nvSpPr>
        <p:spPr>
          <a:xfrm>
            <a:off x="2819399" y="2178366"/>
            <a:ext cx="8801685" cy="3025140"/>
          </a:xfrm>
          <a:prstGeom prst="rect">
            <a:avLst/>
          </a:prstGeom>
        </p:spPr>
        <p:txBody>
          <a:bodyPr wrap="square" rtlCol="0">
            <a:spAutoFit/>
          </a:bodyPr>
          <a:lstStyle/>
          <a:p>
            <a:r>
              <a:rPr lang="en-IN" sz="2800">
                <a:solidFill>
                  <a:srgbClr val="000000"/>
                </a:solidFill>
              </a:rPr>
              <a:t>Solution: A custom Excel dashboard for sales teams.
Value Proposition: For sales managers, our Excel sales dashboard is a comprehensive tool that helps increase revenue by providing real-time sales data, identifying top-performing reps, and tracking key performance indicators.</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lstStyle/>
          <a:p>
            <a:r>
              <a:rPr lang="en-IN" dirty="0"/>
              <a:t>Dataset Description</a:t>
            </a:r>
            <a:endParaRPr lang="en-IN" dirty="0"/>
          </a:p>
        </p:txBody>
      </p:sp>
      <p:sp>
        <p:nvSpPr>
          <p:cNvPr id="1048695" name="TextBox 1048694"/>
          <p:cNvSpPr txBox="1"/>
          <p:nvPr/>
        </p:nvSpPr>
        <p:spPr>
          <a:xfrm>
            <a:off x="236524" y="1402080"/>
            <a:ext cx="11669299" cy="4714240"/>
          </a:xfrm>
          <a:prstGeom prst="rect">
            <a:avLst/>
          </a:prstGeom>
        </p:spPr>
        <p:txBody>
          <a:bodyPr wrap="square" rtlCol="0">
            <a:spAutoFit/>
          </a:bodyPr>
          <a:lstStyle/>
          <a:p>
            <a:r>
              <a:rPr lang="en-IN" sz="2400" b="1">
                <a:solidFill>
                  <a:srgbClr val="000000"/>
                </a:solidFill>
              </a:rPr>
              <a:t>Descriptive statistics: Calculate summary statistics like mean, median, mode, standard deviation, and range.
Data visualization: Create charts and graphs (e.g., histograms, scatter plots, bar charts) to visualize the data.
Correlation analysis: Examine relationships between variables using correlation coefficients.
Data mining: Use techniques like clustering, classification, and regression to discover patterns and insights.
Data Documentation
Create a data dictionary: Document the meaning and definitions of each variable.
Include metadata: Provide information about data sources, collection methods, and any limitations.</a:t>
            </a:r>
            <a:endParaRPr lang="en-IN" sz="2400" b="1">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1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4861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04861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2097154" name="object 6"/>
          <p:cNvPicPr/>
          <p:nvPr/>
        </p:nvPicPr>
        <p:blipFill>
          <a:blip r:embed="rId1" cstate="print"/>
          <a:stretch>
            <a:fillRect/>
          </a:stretch>
        </p:blipFill>
        <p:spPr>
          <a:xfrm>
            <a:off x="66675" y="3381373"/>
            <a:ext cx="2466975" cy="3419475"/>
          </a:xfrm>
          <a:prstGeom prst="rect">
            <a:avLst/>
          </a:prstGeom>
        </p:spPr>
      </p:pic>
      <p:sp>
        <p:nvSpPr>
          <p:cNvPr id="1048620"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2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22"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23" name="TextBox 1048622"/>
          <p:cNvSpPr txBox="1"/>
          <p:nvPr/>
        </p:nvSpPr>
        <p:spPr>
          <a:xfrm>
            <a:off x="2526030" y="2161422"/>
            <a:ext cx="8845959" cy="3444240"/>
          </a:xfrm>
          <a:prstGeom prst="rect">
            <a:avLst/>
          </a:prstGeom>
        </p:spPr>
        <p:txBody>
          <a:bodyPr wrap="square" rtlCol="0">
            <a:spAutoFit/>
          </a:bodyPr>
          <a:lstStyle/>
          <a:p>
            <a:r>
              <a:rPr lang="en-IN" sz="2800">
                <a:solidFill>
                  <a:srgbClr val="000000"/>
                </a:solidFill>
              </a:rPr>
              <a:t>Excel, a versatile spreadsheet software, can be a powerful tool for creating WOW solutions. By harnessing its data analysis, visualization, automation, and collaboration capabilities, businesses can deliver exceptional experiences that delight customers. From personalized recommendations to streamlined workflows, Excel empowers organizations to exceed expectations and drive growth.</a:t>
            </a:r>
            <a:endParaRPr lang="en-IN" sz="28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4387</Words>
  <Application>WPS Presentation</Application>
  <PresentationFormat>Custom</PresentationFormat>
  <Paragraphs>97</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Tharun</cp:lastModifiedBy>
  <cp:revision>3</cp:revision>
  <dcterms:created xsi:type="dcterms:W3CDTF">2024-03-28T17:07:00Z</dcterms:created>
  <dcterms:modified xsi:type="dcterms:W3CDTF">2024-09-12T13:01:10Z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7515F3186CA94ABCA9304C50DF19E4B6_13</vt:lpwstr>
  </property>
  <property fmtid="{D5CDD505-2E9C-101B-9397-08002B2CF9AE}" pid="5" name="KSOProductBuildVer">
    <vt:lpwstr>1033-12.2.0.13472</vt:lpwstr>
  </property>
</Properties>
</file>