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DD4B1-2E21-4F5C-AE57-28A2FDC4E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00D671-47A0-4B99-A716-B71CF53C2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923969-A966-4A23-BBEE-08A701A0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847A-5D00-4ABC-9180-60BB4390DF8A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8B39B5-FE7E-4BF4-91B5-E69076AA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097363-9065-4F7F-AA84-DACCD270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7B7A-99BF-465A-9FDB-5B39FAABE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33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45C7D-433F-494A-BBCB-56BF45AA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3458F7-8D39-4FC3-829F-22F414EA2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AB34D1-4D79-447F-861E-4A7C0A63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847A-5D00-4ABC-9180-60BB4390DF8A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16B06-AB29-456E-A3C8-5409A426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0D6C4F-3F7B-4E0C-8A45-5A66A8BF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7B7A-99BF-465A-9FDB-5B39FAABE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51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5B79C9-BCBE-47A6-94DA-7980051A3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D96967-5953-4F58-8296-06B6E7C0F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B6E878-1D31-45EF-9E15-037D9306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847A-5D00-4ABC-9180-60BB4390DF8A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0018A0-B896-4BB8-AE32-6D166902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5A802D-D816-438D-8862-9F1F2131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7B7A-99BF-465A-9FDB-5B39FAABE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65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911E8-972A-4F78-9112-07E1763D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CE8FDF-9688-408D-BB8C-E86177899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544BB7-B23B-438B-BC09-5CE2645B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847A-5D00-4ABC-9180-60BB4390DF8A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FECC5-9271-49A0-9A2A-9B00AA0D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6F2D0-598B-4F14-9C22-97E8A437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7B7A-99BF-465A-9FDB-5B39FAABE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34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EF045-9318-4464-813E-FB289197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BC4A50-CBA0-4DD8-A138-12489E5CC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380AB0-6B48-4127-BCE3-D8B7E83F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847A-5D00-4ABC-9180-60BB4390DF8A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1AF6BA-AEEA-4815-8520-5EA576EB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3B32CA-ABA1-4BB6-8947-6673D4F1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7B7A-99BF-465A-9FDB-5B39FAABE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38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58F56-ABE4-49BD-9CFE-25C62868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3DF168-5A02-4D90-B7DA-E76A5EEA3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15FC6B-D2CF-4189-B9BB-3D79D74B7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A85728-E4AB-436A-8C00-817733DC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847A-5D00-4ABC-9180-60BB4390DF8A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A946E7-7AD2-4D11-8AAA-E32071BF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121364-0C6D-43F6-97A0-FBDADC0F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7B7A-99BF-465A-9FDB-5B39FAABE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66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95D90-98DB-44DF-8DAC-D4F3FA85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753FE8-846E-4D80-8EA5-9058D2065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E50EDF-0810-4245-BFCF-78B977970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2D1E15-357C-4714-ABD7-3201D64B3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B6EE9D-ACA7-4827-9174-9213BC483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F10790-B307-4228-8B3E-C582212D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847A-5D00-4ABC-9180-60BB4390DF8A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01F9106-A962-44BA-95B2-1550C30C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1CAEC32-62EF-49E7-A17E-50296413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7B7A-99BF-465A-9FDB-5B39FAABE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46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BC8C7-CDF6-4A0A-81C4-B0DD96FF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D4B0C7-2A17-4162-9452-CEFB7EA5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847A-5D00-4ABC-9180-60BB4390DF8A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EEBD91-A16B-4BD9-B328-03A707A6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9CE23B-5C66-4609-A190-D54888BE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7B7A-99BF-465A-9FDB-5B39FAABE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43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D0BD17-EC0E-45F0-85A8-4367B5EC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847A-5D00-4ABC-9180-60BB4390DF8A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16455B0-811E-46BA-BF9B-B4C50738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C07A66-5562-44E7-A795-400AD14C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7B7A-99BF-465A-9FDB-5B39FAABE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65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2E404-CFAB-4DF4-8A16-CC6366CA7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F7434C-0B47-4832-AA5F-FA92C113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464BB0-0B88-4F29-BA1E-F7EA7AAEC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2ABD09-7D58-4723-A283-5F809117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847A-5D00-4ABC-9180-60BB4390DF8A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A3A3FE-D97A-41F8-B095-0AB95DF1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A98C1D-FBF2-4EFD-A73C-BF1B79EA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7B7A-99BF-465A-9FDB-5B39FAABE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74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95345-9067-4B3E-AA53-0FD6F5D4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BF1AFE7-99E0-48F1-8144-3886F2076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0F7AAB-A032-4E61-B26C-D777F111D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002ED8-20ED-49D7-B617-4D951D13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847A-5D00-4ABC-9180-60BB4390DF8A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A4AC82-4BB1-496B-97D3-677B0C14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5F1898-D10B-41E5-B875-3AF174A3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7B7A-99BF-465A-9FDB-5B39FAABE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07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ED9FC-88EE-4387-A390-DC9009B4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FD8557-8630-4251-BB18-FE4A7C36A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22859D-6AB5-4326-B38E-3490AF63D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F847A-5D00-4ABC-9180-60BB4390DF8A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18DEDF-F43E-440B-B710-0E15B39EE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F18BA3-6595-49DE-8858-330631835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77B7A-99BF-465A-9FDB-5B39FAABE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24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3A9AA0-2325-47F9-AE4C-D9F28D39D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8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5F25850-01D6-4E7C-AD19-0283DD20E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1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3FA1D0-7132-4699-B327-D63E4517C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5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3A7CDA-E531-4E88-92D6-C58C2D273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1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5B3B0E-A45F-49F4-AAD2-4A6AF3714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9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C00E86-CB5F-4E7C-AD2D-A49B8CF54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6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EC2615-4952-448E-B97D-AC09C38C9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516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Geralt Andreich</dc:creator>
  <cp:lastModifiedBy>Geralt Andreich</cp:lastModifiedBy>
  <cp:revision>1</cp:revision>
  <dcterms:created xsi:type="dcterms:W3CDTF">2022-03-20T17:24:58Z</dcterms:created>
  <dcterms:modified xsi:type="dcterms:W3CDTF">2022-03-20T17:26:04Z</dcterms:modified>
</cp:coreProperties>
</file>