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>
      <p:cViewPr>
        <p:scale>
          <a:sx n="200" d="100"/>
          <a:sy n="200" d="100"/>
        </p:scale>
        <p:origin x="768" y="26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04/02/2016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638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04/02/2016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250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04/02/2016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542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04/02/2016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3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04/02/2016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603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04/02/2016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19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04/02/2016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40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04/02/2016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417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04/02/2016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414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04/02/2016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0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D18-5E45-467F-AA13-A08EC1C1E105}" type="datetimeFigureOut">
              <a:rPr lang="es-AR" smtClean="0"/>
              <a:t>04/02/2016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8D18-5E45-467F-AA13-A08EC1C1E105}" type="datetimeFigureOut">
              <a:rPr lang="es-AR" smtClean="0"/>
              <a:t>04/02/2016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DB95-46BD-4382-BD8F-A172482131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835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>
            <a:off x="1691383" y="1628800"/>
            <a:ext cx="7200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763688" y="1268760"/>
            <a:ext cx="1440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051720" y="1268760"/>
            <a:ext cx="1440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907704" y="1268760"/>
            <a:ext cx="1440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339752" y="1268760"/>
            <a:ext cx="1440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195736" y="1268760"/>
            <a:ext cx="1440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483768" y="1252587"/>
            <a:ext cx="7200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995684" y="3191404"/>
            <a:ext cx="28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054495" y="3263412"/>
            <a:ext cx="14401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1126503" y="2831364"/>
            <a:ext cx="0" cy="360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1250863" y="2753414"/>
            <a:ext cx="358465" cy="163204"/>
            <a:chOff x="2659249" y="1603127"/>
            <a:chExt cx="864393" cy="736253"/>
          </a:xfrm>
        </p:grpSpPr>
        <p:cxnSp>
          <p:nvCxnSpPr>
            <p:cNvPr id="209" name="Straight Connector 208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Connector 215"/>
          <p:cNvCxnSpPr/>
          <p:nvPr/>
        </p:nvCxnSpPr>
        <p:spPr>
          <a:xfrm>
            <a:off x="1126503" y="2831366"/>
            <a:ext cx="116034" cy="18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1609328" y="2834988"/>
            <a:ext cx="253299" cy="18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1946663" y="3061669"/>
            <a:ext cx="424285" cy="34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944741" y="3065827"/>
            <a:ext cx="0" cy="7290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 rot="5400000">
            <a:off x="1771015" y="3233574"/>
            <a:ext cx="358465" cy="163204"/>
            <a:chOff x="2659249" y="1603127"/>
            <a:chExt cx="864393" cy="736253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Straight Connector 235"/>
          <p:cNvCxnSpPr/>
          <p:nvPr/>
        </p:nvCxnSpPr>
        <p:spPr>
          <a:xfrm flipV="1">
            <a:off x="2160946" y="2829571"/>
            <a:ext cx="0" cy="2237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133597" y="3261771"/>
            <a:ext cx="0" cy="8789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139684" y="4140758"/>
            <a:ext cx="10191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950891" y="3494409"/>
            <a:ext cx="0" cy="242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950302" y="3976193"/>
            <a:ext cx="42641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2158805" y="3976193"/>
            <a:ext cx="0" cy="16456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 rot="10800000">
            <a:off x="3628632" y="2614078"/>
            <a:ext cx="358465" cy="163204"/>
            <a:chOff x="2659249" y="1603127"/>
            <a:chExt cx="864393" cy="736253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Straight Connector 251"/>
          <p:cNvCxnSpPr/>
          <p:nvPr/>
        </p:nvCxnSpPr>
        <p:spPr>
          <a:xfrm>
            <a:off x="3536486" y="2705337"/>
            <a:ext cx="8470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3987097" y="2708920"/>
            <a:ext cx="19760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 flipV="1">
            <a:off x="4569859" y="2716722"/>
            <a:ext cx="2142" cy="3534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3536486" y="2712505"/>
            <a:ext cx="2142" cy="3534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/>
              <p:cNvSpPr txBox="1"/>
              <p:nvPr/>
            </p:nvSpPr>
            <p:spPr>
              <a:xfrm>
                <a:off x="657411" y="3023004"/>
                <a:ext cx="312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11" y="3023004"/>
                <a:ext cx="31220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/>
              <p:cNvSpPr txBox="1"/>
              <p:nvPr/>
            </p:nvSpPr>
            <p:spPr>
              <a:xfrm>
                <a:off x="1278495" y="2531708"/>
                <a:ext cx="287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i="1" smtClean="0">
                          <a:latin typeface="Cambria Math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95" y="2531708"/>
                <a:ext cx="287130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/>
              <p:cNvSpPr txBox="1"/>
              <p:nvPr/>
            </p:nvSpPr>
            <p:spPr>
              <a:xfrm>
                <a:off x="1636065" y="3154451"/>
                <a:ext cx="3105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5" y="3154451"/>
                <a:ext cx="31059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Connector 265"/>
          <p:cNvCxnSpPr/>
          <p:nvPr/>
        </p:nvCxnSpPr>
        <p:spPr>
          <a:xfrm flipV="1">
            <a:off x="3538202" y="3050793"/>
            <a:ext cx="0" cy="360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/>
          <p:cNvGrpSpPr/>
          <p:nvPr/>
        </p:nvGrpSpPr>
        <p:grpSpPr>
          <a:xfrm>
            <a:off x="3860030" y="2969191"/>
            <a:ext cx="358465" cy="163204"/>
            <a:chOff x="2659249" y="1603127"/>
            <a:chExt cx="864393" cy="736253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Straight Connector 274"/>
          <p:cNvCxnSpPr/>
          <p:nvPr/>
        </p:nvCxnSpPr>
        <p:spPr>
          <a:xfrm>
            <a:off x="3538202" y="3050793"/>
            <a:ext cx="3143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4218495" y="3049000"/>
            <a:ext cx="3467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4358362" y="3281098"/>
            <a:ext cx="424285" cy="34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356440" y="3285256"/>
            <a:ext cx="0" cy="1458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/>
          <p:cNvGrpSpPr/>
          <p:nvPr/>
        </p:nvGrpSpPr>
        <p:grpSpPr>
          <a:xfrm rot="5400000">
            <a:off x="4182714" y="3524657"/>
            <a:ext cx="358465" cy="163204"/>
            <a:chOff x="2659249" y="1603127"/>
            <a:chExt cx="864393" cy="736253"/>
          </a:xfrm>
        </p:grpSpPr>
        <p:cxnSp>
          <p:nvCxnSpPr>
            <p:cNvPr id="280" name="Straight Connector 279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 rot="5400000">
            <a:off x="4603414" y="3524322"/>
            <a:ext cx="358465" cy="163204"/>
            <a:chOff x="2659249" y="1603127"/>
            <a:chExt cx="864393" cy="736253"/>
          </a:xfrm>
        </p:grpSpPr>
        <p:cxnSp>
          <p:nvCxnSpPr>
            <p:cNvPr id="288" name="Straight Connector 287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traight Connector 294"/>
          <p:cNvCxnSpPr/>
          <p:nvPr/>
        </p:nvCxnSpPr>
        <p:spPr>
          <a:xfrm flipV="1">
            <a:off x="4572645" y="3049000"/>
            <a:ext cx="0" cy="22376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V="1">
            <a:off x="3545296" y="3481199"/>
            <a:ext cx="0" cy="65566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3545296" y="4136864"/>
            <a:ext cx="103230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782647" y="3285256"/>
            <a:ext cx="0" cy="1458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4363739" y="3785492"/>
            <a:ext cx="0" cy="1458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4784439" y="3785157"/>
            <a:ext cx="0" cy="1458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V="1">
            <a:off x="4363739" y="3931301"/>
            <a:ext cx="424285" cy="34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flipV="1">
            <a:off x="4570504" y="3933037"/>
            <a:ext cx="0" cy="2038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3060246" y="3230813"/>
                <a:ext cx="312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246" y="3230813"/>
                <a:ext cx="31220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/>
              <p:cNvSpPr txBox="1"/>
              <p:nvPr/>
            </p:nvSpPr>
            <p:spPr>
              <a:xfrm>
                <a:off x="3901504" y="2747485"/>
                <a:ext cx="287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i="1" smtClean="0">
                          <a:latin typeface="Cambria Math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04" name="TextBox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504" y="2747485"/>
                <a:ext cx="287130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/>
              <p:cNvSpPr txBox="1"/>
              <p:nvPr/>
            </p:nvSpPr>
            <p:spPr>
              <a:xfrm>
                <a:off x="3975805" y="3464157"/>
                <a:ext cx="3105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05" name="TextBox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805" y="3464157"/>
                <a:ext cx="310598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/>
              <p:cNvSpPr txBox="1"/>
              <p:nvPr/>
            </p:nvSpPr>
            <p:spPr>
              <a:xfrm>
                <a:off x="4788024" y="3475515"/>
                <a:ext cx="3105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475515"/>
                <a:ext cx="310598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TextBox 306"/>
          <p:cNvSpPr txBox="1"/>
          <p:nvPr/>
        </p:nvSpPr>
        <p:spPr>
          <a:xfrm>
            <a:off x="3334411" y="2912036"/>
            <a:ext cx="21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Angsana New" pitchFamily="18" charset="-34"/>
                <a:cs typeface="Angsana New" pitchFamily="18" charset="-34"/>
              </a:rPr>
              <a:t>A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4528607" y="2898453"/>
            <a:ext cx="17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Angsana New" pitchFamily="18" charset="-34"/>
                <a:cs typeface="Angsana New" pitchFamily="18" charset="-34"/>
              </a:rPr>
              <a:t>B</a:t>
            </a:r>
            <a:endParaRPr lang="es-AR" sz="1400" dirty="0">
              <a:latin typeface="Angsana New" pitchFamily="18" charset="-34"/>
              <a:cs typeface="Angsana New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/>
              <p:cNvSpPr txBox="1"/>
              <p:nvPr/>
            </p:nvSpPr>
            <p:spPr>
              <a:xfrm>
                <a:off x="3650722" y="2386072"/>
                <a:ext cx="373884" cy="27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1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11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AR" sz="11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09" name="TextBox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22" y="2386072"/>
                <a:ext cx="373884" cy="27462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Straight Connector 314"/>
          <p:cNvCxnSpPr/>
          <p:nvPr/>
        </p:nvCxnSpPr>
        <p:spPr>
          <a:xfrm>
            <a:off x="3414477" y="3419435"/>
            <a:ext cx="28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473288" y="3491443"/>
            <a:ext cx="14401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/>
          <p:cNvGrpSpPr/>
          <p:nvPr/>
        </p:nvGrpSpPr>
        <p:grpSpPr>
          <a:xfrm>
            <a:off x="1801226" y="2717716"/>
            <a:ext cx="321138" cy="223709"/>
            <a:chOff x="2397460" y="2825291"/>
            <a:chExt cx="334258" cy="230832"/>
          </a:xfrm>
        </p:grpSpPr>
        <p:sp>
          <p:nvSpPr>
            <p:cNvPr id="320" name="Oval 319"/>
            <p:cNvSpPr/>
            <p:nvPr/>
          </p:nvSpPr>
          <p:spPr>
            <a:xfrm>
              <a:off x="2474589" y="2856296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/>
                <p:cNvSpPr txBox="1"/>
                <p:nvPr/>
              </p:nvSpPr>
              <p:spPr>
                <a:xfrm>
                  <a:off x="2397460" y="2825291"/>
                  <a:ext cx="3342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9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9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AR" sz="9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460" y="2825291"/>
                  <a:ext cx="334258" cy="2308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1" name="Straight Connector 330"/>
          <p:cNvCxnSpPr/>
          <p:nvPr/>
        </p:nvCxnSpPr>
        <p:spPr>
          <a:xfrm flipV="1">
            <a:off x="2048263" y="2834987"/>
            <a:ext cx="112683" cy="3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/>
          <p:cNvGrpSpPr/>
          <p:nvPr/>
        </p:nvGrpSpPr>
        <p:grpSpPr>
          <a:xfrm>
            <a:off x="1793318" y="3698782"/>
            <a:ext cx="336952" cy="230832"/>
            <a:chOff x="2397460" y="2825291"/>
            <a:chExt cx="350718" cy="238182"/>
          </a:xfrm>
        </p:grpSpPr>
        <p:sp>
          <p:nvSpPr>
            <p:cNvPr id="338" name="Oval 337"/>
            <p:cNvSpPr/>
            <p:nvPr/>
          </p:nvSpPr>
          <p:spPr>
            <a:xfrm>
              <a:off x="2474589" y="2856296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2397460" y="2825291"/>
                  <a:ext cx="350718" cy="238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9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9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AR" sz="9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460" y="2825291"/>
                  <a:ext cx="350718" cy="23818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8" name="Straight Connector 347"/>
          <p:cNvCxnSpPr/>
          <p:nvPr/>
        </p:nvCxnSpPr>
        <p:spPr>
          <a:xfrm flipH="1">
            <a:off x="1953887" y="3908752"/>
            <a:ext cx="1" cy="639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2371469" y="3800940"/>
            <a:ext cx="1" cy="639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Group 362"/>
          <p:cNvGrpSpPr/>
          <p:nvPr/>
        </p:nvGrpSpPr>
        <p:grpSpPr>
          <a:xfrm>
            <a:off x="4106662" y="2604156"/>
            <a:ext cx="285206" cy="230832"/>
            <a:chOff x="2404204" y="2830718"/>
            <a:chExt cx="296858" cy="238182"/>
          </a:xfrm>
        </p:grpSpPr>
        <p:sp>
          <p:nvSpPr>
            <p:cNvPr id="364" name="Oval 363"/>
            <p:cNvSpPr/>
            <p:nvPr/>
          </p:nvSpPr>
          <p:spPr>
            <a:xfrm>
              <a:off x="2474589" y="2856296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Box 364"/>
                <p:cNvSpPr txBox="1"/>
                <p:nvPr/>
              </p:nvSpPr>
              <p:spPr>
                <a:xfrm>
                  <a:off x="2404204" y="2830718"/>
                  <a:ext cx="296858" cy="238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9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65" name="TextBox 3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204" y="2830718"/>
                  <a:ext cx="296858" cy="23818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6" name="Straight Connector 365"/>
          <p:cNvCxnSpPr/>
          <p:nvPr/>
        </p:nvCxnSpPr>
        <p:spPr>
          <a:xfrm>
            <a:off x="4358362" y="2708920"/>
            <a:ext cx="20687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78088" y="2838259"/>
            <a:ext cx="14401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>
            <a:off x="1878883" y="3648467"/>
            <a:ext cx="14401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367569" y="3065827"/>
            <a:ext cx="0" cy="7290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373719" y="3494409"/>
            <a:ext cx="0" cy="242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2373719" y="3153766"/>
                <a:ext cx="3105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10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719" y="3153766"/>
                <a:ext cx="310598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44"/>
          <p:cNvCxnSpPr/>
          <p:nvPr/>
        </p:nvCxnSpPr>
        <p:spPr>
          <a:xfrm flipH="1">
            <a:off x="2376715" y="3908752"/>
            <a:ext cx="1" cy="6396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>
            <a:off x="2301711" y="3648467"/>
            <a:ext cx="144016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 rot="5400000">
            <a:off x="2197690" y="3245626"/>
            <a:ext cx="358465" cy="163204"/>
            <a:chOff x="2659249" y="1603127"/>
            <a:chExt cx="864393" cy="736253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2659249" y="1979340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2731554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3019586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875570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3307618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163602" y="1619300"/>
              <a:ext cx="144016" cy="7200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451634" y="1603127"/>
              <a:ext cx="72008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2219993" y="3710834"/>
            <a:ext cx="336952" cy="230832"/>
            <a:chOff x="2397460" y="2825291"/>
            <a:chExt cx="350718" cy="238182"/>
          </a:xfrm>
        </p:grpSpPr>
        <p:sp>
          <p:nvSpPr>
            <p:cNvPr id="156" name="Oval 155"/>
            <p:cNvSpPr/>
            <p:nvPr/>
          </p:nvSpPr>
          <p:spPr>
            <a:xfrm>
              <a:off x="2474589" y="2856296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2397460" y="2825291"/>
                  <a:ext cx="350718" cy="238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9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9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AR" sz="9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AR" sz="1400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460" y="2825291"/>
                  <a:ext cx="350718" cy="23818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/>
              <p:nvPr/>
            </p:nvSpPr>
            <p:spPr>
              <a:xfrm>
                <a:off x="1601401" y="2819961"/>
                <a:ext cx="2973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9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9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AR" sz="9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401" y="2819961"/>
                <a:ext cx="297389" cy="2308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/>
              <p:cNvSpPr txBox="1"/>
              <p:nvPr/>
            </p:nvSpPr>
            <p:spPr>
              <a:xfrm>
                <a:off x="1700538" y="3456554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9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9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AR" sz="9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538" y="3456554"/>
                <a:ext cx="300082" cy="2308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/>
              <p:cNvSpPr txBox="1"/>
              <p:nvPr/>
            </p:nvSpPr>
            <p:spPr>
              <a:xfrm>
                <a:off x="2316989" y="3447124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9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9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AR" sz="9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89" y="3447124"/>
                <a:ext cx="300082" cy="2308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2016-02-04T01:42:39Z</dcterms:created>
  <dcterms:modified xsi:type="dcterms:W3CDTF">2016-02-04T20:49:14Z</dcterms:modified>
</cp:coreProperties>
</file>