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200" d="100"/>
          <a:sy n="200" d="100"/>
        </p:scale>
        <p:origin x="642" y="2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3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5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54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60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9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1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1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8D18-5E45-467F-AA13-A08EC1C1E105}" type="datetimeFigureOut">
              <a:rPr lang="es-AR" smtClean="0"/>
              <a:t>03/02/2016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3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1691383" y="1628800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763688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51720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907704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339752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95736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483768" y="1252587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995684" y="3191404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054495" y="3263412"/>
            <a:ext cx="1440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126503" y="2831364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1372984" y="2753414"/>
            <a:ext cx="358465" cy="163204"/>
            <a:chOff x="2659249" y="1603127"/>
            <a:chExt cx="864393" cy="736253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/>
          <p:cNvCxnSpPr/>
          <p:nvPr/>
        </p:nvCxnSpPr>
        <p:spPr>
          <a:xfrm flipV="1">
            <a:off x="1126503" y="2829570"/>
            <a:ext cx="232068" cy="17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726464" y="2834987"/>
            <a:ext cx="136163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1946663" y="3061669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944741" y="3065827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 rot="5400000">
            <a:off x="1771015" y="3305228"/>
            <a:ext cx="358465" cy="163204"/>
            <a:chOff x="2659249" y="1603127"/>
            <a:chExt cx="864393" cy="736253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 rot="5400000">
            <a:off x="2191715" y="3304893"/>
            <a:ext cx="358465" cy="163204"/>
            <a:chOff x="2659249" y="1603127"/>
            <a:chExt cx="864393" cy="736253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Straight Connector 235"/>
          <p:cNvCxnSpPr/>
          <p:nvPr/>
        </p:nvCxnSpPr>
        <p:spPr>
          <a:xfrm flipV="1">
            <a:off x="2160946" y="2829571"/>
            <a:ext cx="0" cy="223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133597" y="3261771"/>
            <a:ext cx="0" cy="80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128644" y="4065065"/>
            <a:ext cx="103230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370948" y="3065827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1952040" y="3566063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1952040" y="3853028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2158805" y="3861238"/>
            <a:ext cx="0" cy="2038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 rot="10800000">
            <a:off x="3628632" y="2614078"/>
            <a:ext cx="358465" cy="163204"/>
            <a:chOff x="2659249" y="1603127"/>
            <a:chExt cx="864393" cy="736253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3536486" y="2705337"/>
            <a:ext cx="8470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987097" y="2708920"/>
            <a:ext cx="19760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 flipV="1">
            <a:off x="4569859" y="2716722"/>
            <a:ext cx="2142" cy="3534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3536486" y="2712505"/>
            <a:ext cx="2142" cy="3534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657411" y="3023004"/>
                <a:ext cx="312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1" y="3023004"/>
                <a:ext cx="3122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/>
              <p:cNvSpPr txBox="1"/>
              <p:nvPr/>
            </p:nvSpPr>
            <p:spPr>
              <a:xfrm>
                <a:off x="1414457" y="2513050"/>
                <a:ext cx="287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57" y="2513050"/>
                <a:ext cx="287130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1576150" y="3274255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50" y="3274255"/>
                <a:ext cx="31059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/>
              <p:cNvSpPr txBox="1"/>
              <p:nvPr/>
            </p:nvSpPr>
            <p:spPr>
              <a:xfrm>
                <a:off x="2391404" y="3255751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04" y="3255751"/>
                <a:ext cx="31059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Connector 265"/>
          <p:cNvCxnSpPr/>
          <p:nvPr/>
        </p:nvCxnSpPr>
        <p:spPr>
          <a:xfrm flipV="1">
            <a:off x="3538202" y="3050793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3860030" y="2969191"/>
            <a:ext cx="358465" cy="163204"/>
            <a:chOff x="2659249" y="1603127"/>
            <a:chExt cx="864393" cy="736253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Connector 274"/>
          <p:cNvCxnSpPr/>
          <p:nvPr/>
        </p:nvCxnSpPr>
        <p:spPr>
          <a:xfrm>
            <a:off x="3538202" y="3050793"/>
            <a:ext cx="314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4218495" y="3049000"/>
            <a:ext cx="3467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4358362" y="3281098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356440" y="3285256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 rot="5400000">
            <a:off x="4182714" y="3524657"/>
            <a:ext cx="358465" cy="163204"/>
            <a:chOff x="2659249" y="1603127"/>
            <a:chExt cx="864393" cy="736253"/>
          </a:xfrm>
        </p:grpSpPr>
        <p:cxnSp>
          <p:nvCxnSpPr>
            <p:cNvPr id="280" name="Straight Connector 279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 rot="5400000">
            <a:off x="4603414" y="3524322"/>
            <a:ext cx="358465" cy="163204"/>
            <a:chOff x="2659249" y="1603127"/>
            <a:chExt cx="864393" cy="736253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294"/>
          <p:cNvCxnSpPr/>
          <p:nvPr/>
        </p:nvCxnSpPr>
        <p:spPr>
          <a:xfrm flipV="1">
            <a:off x="4572645" y="3049000"/>
            <a:ext cx="0" cy="223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3545296" y="3481199"/>
            <a:ext cx="0" cy="6556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545296" y="4136864"/>
            <a:ext cx="103230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782647" y="3285256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363739" y="3785492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784439" y="3785157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4363739" y="3931301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1">
            <a:off x="4570504" y="3933037"/>
            <a:ext cx="0" cy="2038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/>
              <p:cNvSpPr txBox="1"/>
              <p:nvPr/>
            </p:nvSpPr>
            <p:spPr>
              <a:xfrm>
                <a:off x="3060246" y="3230813"/>
                <a:ext cx="312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46" y="3230813"/>
                <a:ext cx="3122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/>
              <p:cNvSpPr txBox="1"/>
              <p:nvPr/>
            </p:nvSpPr>
            <p:spPr>
              <a:xfrm>
                <a:off x="3901504" y="2747485"/>
                <a:ext cx="287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04" y="2747485"/>
                <a:ext cx="28713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/>
              <p:cNvSpPr txBox="1"/>
              <p:nvPr/>
            </p:nvSpPr>
            <p:spPr>
              <a:xfrm>
                <a:off x="3975805" y="3464157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05" name="TextBox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805" y="3464157"/>
                <a:ext cx="31059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/>
              <p:cNvSpPr txBox="1"/>
              <p:nvPr/>
            </p:nvSpPr>
            <p:spPr>
              <a:xfrm>
                <a:off x="4788024" y="3475515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75515"/>
                <a:ext cx="31059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Box 306"/>
          <p:cNvSpPr txBox="1"/>
          <p:nvPr/>
        </p:nvSpPr>
        <p:spPr>
          <a:xfrm>
            <a:off x="3334411" y="2912036"/>
            <a:ext cx="21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Angsana New" pitchFamily="18" charset="-34"/>
                <a:cs typeface="Angsana New" pitchFamily="18" charset="-34"/>
              </a:rPr>
              <a:t>A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528607" y="2898453"/>
            <a:ext cx="17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Angsana New" pitchFamily="18" charset="-34"/>
                <a:cs typeface="Angsana New" pitchFamily="18" charset="-34"/>
              </a:rPr>
              <a:t>B</a:t>
            </a:r>
            <a:endParaRPr lang="es-AR" sz="1400" dirty="0">
              <a:latin typeface="Angsana New" pitchFamily="18" charset="-34"/>
              <a:cs typeface="Angsana New" pitchFamily="18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/>
              <p:cNvSpPr txBox="1"/>
              <p:nvPr/>
            </p:nvSpPr>
            <p:spPr>
              <a:xfrm>
                <a:off x="3650722" y="2386072"/>
                <a:ext cx="3738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11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AR" sz="11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22" y="2386072"/>
                <a:ext cx="373884" cy="27462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Straight Connector 314"/>
          <p:cNvCxnSpPr/>
          <p:nvPr/>
        </p:nvCxnSpPr>
        <p:spPr>
          <a:xfrm>
            <a:off x="3414477" y="3419435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473288" y="3491443"/>
            <a:ext cx="1440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801226" y="2717716"/>
            <a:ext cx="321138" cy="223709"/>
            <a:chOff x="2397460" y="2825291"/>
            <a:chExt cx="334258" cy="230832"/>
          </a:xfrm>
        </p:grpSpPr>
        <p:sp>
          <p:nvSpPr>
            <p:cNvPr id="320" name="Oval 319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TextBox 320"/>
                <p:cNvSpPr txBox="1"/>
                <p:nvPr/>
              </p:nvSpPr>
              <p:spPr>
                <a:xfrm>
                  <a:off x="2397460" y="2825291"/>
                  <a:ext cx="334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34258" cy="2308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1" name="Straight Connector 330"/>
          <p:cNvCxnSpPr/>
          <p:nvPr/>
        </p:nvCxnSpPr>
        <p:spPr>
          <a:xfrm flipV="1">
            <a:off x="2048263" y="2834987"/>
            <a:ext cx="112683" cy="3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/>
          <p:cNvGrpSpPr/>
          <p:nvPr/>
        </p:nvGrpSpPr>
        <p:grpSpPr>
          <a:xfrm>
            <a:off x="1790322" y="3593873"/>
            <a:ext cx="336952" cy="230832"/>
            <a:chOff x="2397460" y="2825291"/>
            <a:chExt cx="350718" cy="238182"/>
          </a:xfrm>
        </p:grpSpPr>
        <p:sp>
          <p:nvSpPr>
            <p:cNvPr id="338" name="Oval 337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8" name="Straight Connector 347"/>
          <p:cNvCxnSpPr/>
          <p:nvPr/>
        </p:nvCxnSpPr>
        <p:spPr>
          <a:xfrm flipH="1">
            <a:off x="1952040" y="3799086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2371469" y="3567917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/>
        </p:nvGrpSpPr>
        <p:grpSpPr>
          <a:xfrm>
            <a:off x="2209751" y="3595727"/>
            <a:ext cx="336952" cy="230832"/>
            <a:chOff x="2397460" y="2825291"/>
            <a:chExt cx="350718" cy="238182"/>
          </a:xfrm>
        </p:grpSpPr>
        <p:sp>
          <p:nvSpPr>
            <p:cNvPr id="352" name="Oval 351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4" name="Straight Connector 353"/>
          <p:cNvCxnSpPr/>
          <p:nvPr/>
        </p:nvCxnSpPr>
        <p:spPr>
          <a:xfrm flipH="1">
            <a:off x="2371469" y="3800940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62"/>
          <p:cNvGrpSpPr/>
          <p:nvPr/>
        </p:nvGrpSpPr>
        <p:grpSpPr>
          <a:xfrm>
            <a:off x="4106662" y="2604156"/>
            <a:ext cx="285206" cy="230832"/>
            <a:chOff x="2404204" y="2830718"/>
            <a:chExt cx="296858" cy="238182"/>
          </a:xfrm>
        </p:grpSpPr>
        <p:sp>
          <p:nvSpPr>
            <p:cNvPr id="364" name="Oval 363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TextBox 364"/>
                <p:cNvSpPr txBox="1"/>
                <p:nvPr/>
              </p:nvSpPr>
              <p:spPr>
                <a:xfrm>
                  <a:off x="2404204" y="2830718"/>
                  <a:ext cx="29685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9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365" name="TextBox 3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204" y="2830718"/>
                  <a:ext cx="296858" cy="2381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6" name="Straight Connector 365"/>
          <p:cNvCxnSpPr/>
          <p:nvPr/>
        </p:nvCxnSpPr>
        <p:spPr>
          <a:xfrm>
            <a:off x="4358362" y="2708920"/>
            <a:ext cx="20687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2016-02-04T01:42:39Z</dcterms:created>
  <dcterms:modified xsi:type="dcterms:W3CDTF">2016-02-04T03:21:31Z</dcterms:modified>
</cp:coreProperties>
</file>