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1268075" cx="8280400"/>
  <p:notesSz cx="6858000" cy="9144000"/>
  <p:embeddedFontLst>
    <p:embeddedFont>
      <p:font typeface="Courgett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sxNqQhdWo0hKmkD15QEBPHlX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rgett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7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2168525" y="685800"/>
            <a:ext cx="2520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21030" y="1844105"/>
            <a:ext cx="7038340" cy="39229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34"/>
              <a:buFont typeface="Calibri"/>
              <a:buNone/>
              <a:defRPr sz="543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035050" y="5918349"/>
            <a:ext cx="6210300" cy="2720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173"/>
              <a:buNone/>
              <a:defRPr sz="2173"/>
            </a:lvl1pPr>
            <a:lvl2pPr lvl="1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None/>
              <a:defRPr sz="1811"/>
            </a:lvl2pPr>
            <a:lvl3pPr lvl="2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None/>
              <a:defRPr sz="1629"/>
            </a:lvl3pPr>
            <a:lvl4pPr lvl="3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4pPr>
            <a:lvl5pPr lvl="4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5pPr>
            <a:lvl6pPr lvl="5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6pPr>
            <a:lvl7pPr lvl="6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7pPr>
            <a:lvl8pPr lvl="7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8pPr>
            <a:lvl9pPr lvl="8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569278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565456" y="3003425"/>
            <a:ext cx="7149490" cy="7141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2043806" y="4481777"/>
            <a:ext cx="9549173" cy="178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-1578869" y="2748068"/>
            <a:ext cx="9549173" cy="5252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569278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569278" y="2999603"/>
            <a:ext cx="7141845" cy="714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564965" y="2809197"/>
            <a:ext cx="7141845" cy="46872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34"/>
              <a:buFont typeface="Calibri"/>
              <a:buNone/>
              <a:defRPr sz="543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564965" y="7540745"/>
            <a:ext cx="7141845" cy="246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173"/>
              <a:buNone/>
              <a:defRPr sz="2173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811"/>
              <a:buNone/>
              <a:defRPr sz="1811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630"/>
              <a:buNone/>
              <a:defRPr sz="162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888888"/>
              </a:buClr>
              <a:buSzPts val="1449"/>
              <a:buNone/>
              <a:defRPr sz="144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569278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569278" y="2999603"/>
            <a:ext cx="3519170" cy="714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191953" y="2999603"/>
            <a:ext cx="3519170" cy="714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570356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570357" y="2762244"/>
            <a:ext cx="3502997" cy="1353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173"/>
              <a:buNone/>
              <a:defRPr b="1" sz="2173"/>
            </a:lvl1pPr>
            <a:lvl2pPr indent="-2286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None/>
              <a:defRPr b="1" sz="1811"/>
            </a:lvl2pPr>
            <a:lvl3pPr indent="-2286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None/>
              <a:defRPr b="1" sz="1629"/>
            </a:lvl3pPr>
            <a:lvl4pPr indent="-2286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4pPr>
            <a:lvl5pPr indent="-2286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5pPr>
            <a:lvl6pPr indent="-2286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6pPr>
            <a:lvl7pPr indent="-2286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7pPr>
            <a:lvl8pPr indent="-2286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8pPr>
            <a:lvl9pPr indent="-2286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570357" y="4115977"/>
            <a:ext cx="3502997" cy="6053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191953" y="2762244"/>
            <a:ext cx="3520249" cy="1353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173"/>
              <a:buNone/>
              <a:defRPr b="1" sz="2173"/>
            </a:lvl1pPr>
            <a:lvl2pPr indent="-2286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None/>
              <a:defRPr b="1" sz="1811"/>
            </a:lvl2pPr>
            <a:lvl3pPr indent="-2286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None/>
              <a:defRPr b="1" sz="1629"/>
            </a:lvl3pPr>
            <a:lvl4pPr indent="-2286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4pPr>
            <a:lvl5pPr indent="-2286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5pPr>
            <a:lvl6pPr indent="-2286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6pPr>
            <a:lvl7pPr indent="-2286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7pPr>
            <a:lvl8pPr indent="-2286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8pPr>
            <a:lvl9pPr indent="-2286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b="1" sz="1449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191953" y="4115977"/>
            <a:ext cx="3520249" cy="6053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569278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570356" y="751205"/>
            <a:ext cx="2670645" cy="2629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98"/>
              <a:buFont typeface="Calibri"/>
              <a:buNone/>
              <a:defRPr sz="28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20248" y="1622396"/>
            <a:ext cx="4191953" cy="80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2622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898"/>
              <a:buChar char="•"/>
              <a:defRPr sz="2898"/>
            </a:lvl1pPr>
            <a:lvl2pPr indent="-389636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536"/>
              <a:buChar char="•"/>
              <a:defRPr sz="2536"/>
            </a:lvl2pPr>
            <a:lvl3pPr indent="-366585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173"/>
              <a:buChar char="•"/>
              <a:defRPr sz="2173"/>
            </a:lvl3pPr>
            <a:lvl4pPr indent="-343598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4pPr>
            <a:lvl5pPr indent="-343598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5pPr>
            <a:lvl6pPr indent="-343598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6pPr>
            <a:lvl7pPr indent="-343598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7pPr>
            <a:lvl8pPr indent="-343598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8pPr>
            <a:lvl9pPr indent="-343598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Char char="•"/>
              <a:defRPr sz="1811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570356" y="3380422"/>
            <a:ext cx="2670645" cy="62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1pPr>
            <a:lvl2pPr indent="-2286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268"/>
              <a:buNone/>
              <a:defRPr sz="1268"/>
            </a:lvl2pPr>
            <a:lvl3pPr indent="-2286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087"/>
              <a:buNone/>
              <a:defRPr sz="1087"/>
            </a:lvl3pPr>
            <a:lvl4pPr indent="-2286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4pPr>
            <a:lvl5pPr indent="-2286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5pPr>
            <a:lvl6pPr indent="-2286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6pPr>
            <a:lvl7pPr indent="-2286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7pPr>
            <a:lvl8pPr indent="-2286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8pPr>
            <a:lvl9pPr indent="-2286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570356" y="751205"/>
            <a:ext cx="2670645" cy="2629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98"/>
              <a:buFont typeface="Calibri"/>
              <a:buNone/>
              <a:defRPr sz="28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3520248" y="1622396"/>
            <a:ext cx="4191953" cy="800763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570356" y="3380422"/>
            <a:ext cx="2670645" cy="62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  <a:defRPr sz="1449"/>
            </a:lvl1pPr>
            <a:lvl2pPr indent="-228600" lvl="1" marL="914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268"/>
              <a:buNone/>
              <a:defRPr sz="1268"/>
            </a:lvl2pPr>
            <a:lvl3pPr indent="-228600" lvl="2" marL="1371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087"/>
              <a:buNone/>
              <a:defRPr sz="1087"/>
            </a:lvl3pPr>
            <a:lvl4pPr indent="-228600" lvl="3" marL="1828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4pPr>
            <a:lvl5pPr indent="-228600" lvl="4" marL="22860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5pPr>
            <a:lvl6pPr indent="-228600" lvl="5" marL="27432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6pPr>
            <a:lvl7pPr indent="-228600" lvl="6" marL="32004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7pPr>
            <a:lvl8pPr indent="-228600" lvl="7" marL="36576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8pPr>
            <a:lvl9pPr indent="-228600" lvl="8" marL="411480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906"/>
              <a:buNone/>
              <a:defRPr sz="906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69278" y="599923"/>
            <a:ext cx="7141845" cy="2177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85"/>
              <a:buFont typeface="Calibri"/>
              <a:buNone/>
              <a:defRPr b="0" i="0" sz="3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69278" y="2999603"/>
            <a:ext cx="7141845" cy="714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9636" lvl="0" marL="457200" marR="0" rtl="0" algn="l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Clr>
                <a:schemeClr val="dk1"/>
              </a:buClr>
              <a:buSzPts val="2536"/>
              <a:buFont typeface="Arial"/>
              <a:buChar char="•"/>
              <a:defRPr b="0" i="0" sz="253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6585" lvl="1" marL="9144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2173"/>
              <a:buFont typeface="Arial"/>
              <a:buChar char="•"/>
              <a:defRPr b="0" i="0" sz="21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3598" lvl="2" marL="13716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811"/>
              <a:buFont typeface="Arial"/>
              <a:buChar char="•"/>
              <a:defRPr b="0" i="0" sz="18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2105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2104" lvl="4" marL="22860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2104" lvl="5" marL="27432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2104" lvl="6" marL="32004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2104" lvl="7" marL="36576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2104" lvl="8" marL="4114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30"/>
              <a:buFont typeface="Arial"/>
              <a:buChar char="•"/>
              <a:defRPr b="0" i="0" sz="16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69278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742883" y="10443838"/>
            <a:ext cx="2794635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5848033" y="10443838"/>
            <a:ext cx="1863090" cy="599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7"/>
              <a:buFont typeface="Arial"/>
              <a:buNone/>
              <a:defRPr b="0" i="0" sz="108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714374" y="2835852"/>
            <a:ext cx="672411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Return To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390574" y="4144452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Zilo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889047" y="5752762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grant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Zilo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86357" y="7030598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back into the unit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October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17929" y="4791442"/>
            <a:ext cx="64967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Zilo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2627" y="1274157"/>
            <a:ext cx="2287330" cy="160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Thomas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58" name="Google Shape;258;p9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9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Sergeant Thomas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Warrant Officer 2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Sergeant Thomas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7648" y="1544820"/>
            <a:ext cx="1827631" cy="151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Corporal Rox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76" name="Google Shape;276;p10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10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Corporal Rox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873662" y="7107265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Sergeant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Corporal Rox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1214" y="1388357"/>
            <a:ext cx="193015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1454345" y="4110269"/>
            <a:ext cx="53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LCPL Six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94" name="Google Shape;294;p11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1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817929" y="6434001"/>
            <a:ext cx="64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LCPL Six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873662" y="7107265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Corporal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October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886357" y="4748475"/>
            <a:ext cx="65077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LCPL Six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6770" y="1412335"/>
            <a:ext cx="2019048" cy="162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1454345" y="4110269"/>
            <a:ext cx="53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i="1" lang="en-A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Titan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312" name="Google Shape;312;p12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2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817929" y="6434001"/>
            <a:ext cx="64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i="1" lang="en-AU" sz="3200">
                <a:latin typeface="Times New Roman"/>
                <a:ea typeface="Times New Roman"/>
                <a:cs typeface="Times New Roman"/>
                <a:sym typeface="Times New Roman"/>
              </a:rPr>
              <a:t>Titan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Lance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Corporal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AU" sz="200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AU" sz="200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</a:t>
            </a:r>
            <a:r>
              <a:rPr i="1" lang="en-AU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i="1" lang="en-AU" sz="2000">
                <a:latin typeface="Times New Roman"/>
                <a:ea typeface="Times New Roman"/>
                <a:cs typeface="Times New Roman"/>
                <a:sym typeface="Times New Roman"/>
              </a:rPr>
              <a:t>Titan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8516" y="1587493"/>
            <a:ext cx="1955555" cy="124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1454345" y="4110269"/>
            <a:ext cx="53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 Yoshi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330" name="Google Shape;330;p13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13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817929" y="6434001"/>
            <a:ext cx="64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 Yoshi</a:t>
            </a:r>
            <a:endParaRPr b="0" i="1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January 2023.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897426" y="4820354"/>
            <a:ext cx="649673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Yoshi</a:t>
            </a: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2627" y="1458383"/>
            <a:ext cx="2287330" cy="160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Enlistment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1454345" y="4110269"/>
            <a:ext cx="53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Sobel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348" name="Google Shape;348;p28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28"/>
          <p:cNvSpPr txBox="1"/>
          <p:nvPr/>
        </p:nvSpPr>
        <p:spPr>
          <a:xfrm>
            <a:off x="886357" y="5803627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grant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817929" y="6434001"/>
            <a:ext cx="64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Sobel</a:t>
            </a:r>
            <a:endParaRPr b="0" i="1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873662" y="7107265"/>
            <a:ext cx="649673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to the unit 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January 2023.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862186" y="4820354"/>
            <a:ext cx="649673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Sobel</a:t>
            </a: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shown the traits, attitude and eagerness that is required for joining the unit and has been deemed suitable in all areas required for enlistment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2627" y="1458383"/>
            <a:ext cx="2287330" cy="160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7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Thomas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110" name="Google Shape;110;p27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Thomas,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1624" y="1682003"/>
            <a:ext cx="746196" cy="76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Thomas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873662" y="7107265"/>
            <a:ext cx="649673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Lieutenant Colonel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September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Thomas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0559" y="2755852"/>
            <a:ext cx="528326" cy="55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4723" y="1419676"/>
            <a:ext cx="1590954" cy="164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873662" y="7107265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3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73662" y="7107265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Captain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312" y="1378260"/>
            <a:ext cx="528326" cy="55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312" y="1942422"/>
            <a:ext cx="528326" cy="55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312" y="2506583"/>
            <a:ext cx="528326" cy="55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Warrant Thomas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167" name="Google Shape;167;p4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4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873662" y="7107265"/>
            <a:ext cx="64967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Lieutenant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3464" y="2408370"/>
            <a:ext cx="865660" cy="90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3464" y="1383669"/>
            <a:ext cx="865660" cy="90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Thomas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186" name="Google Shape;186;p5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5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Trew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Wing Commander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Trew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4419" y="1394285"/>
            <a:ext cx="1263750" cy="201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Thomas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6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Trew</a:t>
            </a:r>
            <a:r>
              <a:rPr b="0" i="0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Squadron Leader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 2020.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Trew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2351" y="1385267"/>
            <a:ext cx="1267885" cy="202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PTE Castell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22" name="Google Shape;222;p7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7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PTE Castell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Lieutenant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December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897426" y="4820354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PTE Castell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2351" y="1317266"/>
            <a:ext cx="1267886" cy="202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121884" y="2058632"/>
            <a:ext cx="10513213" cy="71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4" y="723900"/>
            <a:ext cx="6703841" cy="98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8"/>
          <p:cNvPicPr preferRelativeResize="0"/>
          <p:nvPr/>
        </p:nvPicPr>
        <p:blipFill rotWithShape="1">
          <a:blip r:embed="rId5">
            <a:alphaModFix/>
          </a:blip>
          <a:srcRect b="20263" l="10028" r="10465" t="12537"/>
          <a:stretch/>
        </p:blipFill>
        <p:spPr>
          <a:xfrm rot="5400000">
            <a:off x="-1510002" y="1477676"/>
            <a:ext cx="11300401" cy="82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916" y="8340878"/>
            <a:ext cx="1444156" cy="126035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704239" y="3409548"/>
            <a:ext cx="6724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A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Of Promotion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454345" y="4110269"/>
            <a:ext cx="5371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A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Sharpe</a:t>
            </a:r>
            <a:endParaRPr b="0" i="1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2985717" y="8685069"/>
            <a:ext cx="428367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 Trew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Commanding Officer </a:t>
            </a:r>
            <a:b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A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Australian Special Operations Taskforce HQ</a:t>
            </a:r>
            <a:endParaRPr b="1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721221" y="8197226"/>
            <a:ext cx="2814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MAJ Trew </a:t>
            </a:r>
            <a:endParaRPr b="0" i="0" sz="11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240" name="Google Shape;240;p8"/>
          <p:cNvCxnSpPr/>
          <p:nvPr/>
        </p:nvCxnSpPr>
        <p:spPr>
          <a:xfrm rot="10800000">
            <a:off x="3721221" y="8684409"/>
            <a:ext cx="281403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8"/>
          <p:cNvSpPr txBox="1"/>
          <p:nvPr/>
        </p:nvSpPr>
        <p:spPr>
          <a:xfrm>
            <a:off x="886357" y="5655748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Trew,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Commanding Officer, Australian Special Operations Taskforce, hereby promote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817929" y="6434001"/>
            <a:ext cx="6496730" cy="60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A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Sharpe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873662" y="7107265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rank of 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Warrant Officer 1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effect </a:t>
            </a:r>
            <a:b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b="0" baseline="3000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September 2022.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931619" y="4937213"/>
            <a:ext cx="6496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A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 Sharpe</a:t>
            </a:r>
            <a:r>
              <a:rPr b="0" i="1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A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completed all necessary trainings and been deemed suitable in all areas required for promotion.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81779" y="1530114"/>
            <a:ext cx="1959367" cy="151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</cp:coreProperties>
</file>