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8280400" cy="112680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320D66-1868-40BE-AD5F-4636993E19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AF03DB-CCBC-442C-83B4-E2A243CA0C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5BC386-37BB-4083-AD8F-064FD7F1B36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93328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5292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1400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93328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45292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8DE78A-A040-4D38-8EBC-5620D1E20E2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6F3535-9246-429B-9240-B596BF2235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EFE5A3-548E-4103-8985-F4A279204D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0267E3-8C84-4D3D-BA0A-0D7F79DDB4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14BAFD-6DA9-4CBF-9F3C-9538606346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14000" y="449280"/>
            <a:ext cx="7451640" cy="872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9B7E10-8DC6-42B6-814A-26EA823C89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D39531-000B-4CF3-B995-1BC91EA83D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1D9149-887A-45AC-A718-78C170E191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FB0798-3CD5-4753-96CF-316BF7E607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2742840" y="10443960"/>
            <a:ext cx="2793240" cy="598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5848200" y="10443960"/>
            <a:ext cx="1861560" cy="598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09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FA34D2-C097-4753-A3D2-9727D08A615F}" type="slidenum">
              <a:rPr b="0" lang="en-AU" sz="109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69160" y="10443960"/>
            <a:ext cx="1861560" cy="598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84;p1" descr=""/>
          <p:cNvPicPr/>
          <p:nvPr/>
        </p:nvPicPr>
        <p:blipFill>
          <a:blip r:embed="rId1"/>
          <a:stretch/>
        </p:blipFill>
        <p:spPr>
          <a:xfrm rot="5400000">
            <a:off x="-1040760" y="215712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85;p1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43" name="Google Shape;86;p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87;p1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45" name="Google Shape;88;p1"/>
          <p:cNvSpPr/>
          <p:nvPr/>
        </p:nvSpPr>
        <p:spPr>
          <a:xfrm>
            <a:off x="714240" y="2835720"/>
            <a:ext cx="672264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Return To Service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89;p1"/>
          <p:cNvSpPr/>
          <p:nvPr/>
        </p:nvSpPr>
        <p:spPr>
          <a:xfrm>
            <a:off x="1390680" y="41443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Ryan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90;p1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91;p1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" name="Google Shape;92;p1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50" name="Google Shape;93;p1"/>
          <p:cNvSpPr/>
          <p:nvPr/>
        </p:nvSpPr>
        <p:spPr>
          <a:xfrm>
            <a:off x="889200" y="57528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grant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94;p1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Ryan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95;p1"/>
          <p:cNvSpPr/>
          <p:nvPr/>
        </p:nvSpPr>
        <p:spPr>
          <a:xfrm>
            <a:off x="886320" y="7030440"/>
            <a:ext cx="64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back into the unit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14 July 2023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96;p1"/>
          <p:cNvSpPr/>
          <p:nvPr/>
        </p:nvSpPr>
        <p:spPr>
          <a:xfrm>
            <a:off x="817920" y="4791600"/>
            <a:ext cx="649512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Ryan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shown the desire, traits, attitude and eagerness that is required for the unit and has been deemed suitable in all areas required for reenlistment.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Google Shape;97;p1" descr=""/>
          <p:cNvPicPr/>
          <p:nvPr/>
        </p:nvPicPr>
        <p:blipFill>
          <a:blip r:embed="rId5"/>
          <a:stretch/>
        </p:blipFill>
        <p:spPr>
          <a:xfrm>
            <a:off x="2922480" y="1274040"/>
            <a:ext cx="2286000" cy="160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250;p9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251;p9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252;p9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253;p9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254;p9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Google Shape;255;p9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Ryan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Google Shape;256;p9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Google Shape;257;p9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9" name="Google Shape;258;p9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80" name="Google Shape;259;p9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260;p9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Ryan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Google Shape;261;p9"/>
          <p:cNvSpPr/>
          <p:nvPr/>
        </p:nvSpPr>
        <p:spPr>
          <a:xfrm>
            <a:off x="873720" y="710712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2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14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Google Shape;262;p9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Ryan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263;p9" descr=""/>
          <p:cNvPicPr/>
          <p:nvPr/>
        </p:nvPicPr>
        <p:blipFill>
          <a:blip r:embed="rId5"/>
          <a:stretch/>
        </p:blipFill>
        <p:spPr>
          <a:xfrm>
            <a:off x="3147480" y="1544760"/>
            <a:ext cx="1826280" cy="151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268;p10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269;p10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270;p10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271;p10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189" name="Google Shape;272;p10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Google Shape;273;p10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Ryan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Google Shape;274;p10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Google Shape;275;p10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3" name="Google Shape;276;p10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94" name="Google Shape;277;p10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Google Shape;278;p10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Ryan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279;p10"/>
          <p:cNvSpPr/>
          <p:nvPr/>
        </p:nvSpPr>
        <p:spPr>
          <a:xfrm>
            <a:off x="873720" y="7107120"/>
            <a:ext cx="64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Sergeant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14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Google Shape;280;p10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Ryan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Google Shape;281;p10" descr=""/>
          <p:cNvPicPr/>
          <p:nvPr/>
        </p:nvPicPr>
        <p:blipFill>
          <a:blip r:embed="rId5"/>
          <a:stretch/>
        </p:blipFill>
        <p:spPr>
          <a:xfrm>
            <a:off x="3101040" y="1388520"/>
            <a:ext cx="1928880" cy="192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286;p11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287;p11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201" name="Google Shape;288;p1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289;p11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203" name="Google Shape;290;p11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291;p11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Ryan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Google Shape;292;p11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Google Shape;293;p11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7" name="Google Shape;294;p11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08" name="Google Shape;295;p11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Google Shape;296;p11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Ryan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Google Shape;297;p11"/>
          <p:cNvSpPr/>
          <p:nvPr/>
        </p:nvSpPr>
        <p:spPr>
          <a:xfrm>
            <a:off x="873720" y="7107120"/>
            <a:ext cx="64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14 July 2023.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Google Shape;298;p11"/>
          <p:cNvSpPr/>
          <p:nvPr/>
        </p:nvSpPr>
        <p:spPr>
          <a:xfrm>
            <a:off x="886320" y="4748400"/>
            <a:ext cx="65062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Ryan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Google Shape;299;p11" descr=""/>
          <p:cNvPicPr/>
          <p:nvPr/>
        </p:nvPicPr>
        <p:blipFill>
          <a:blip r:embed="rId5"/>
          <a:stretch/>
        </p:blipFill>
        <p:spPr>
          <a:xfrm>
            <a:off x="3056760" y="1412280"/>
            <a:ext cx="2017440" cy="162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304;p12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214" name="Google Shape;305;p12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306;p12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216" name="Google Shape;307;p12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217" name="Google Shape;308;p12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Google Shape;309;p12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Ryan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Google Shape;310;p12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Google Shape;311;p12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1" name="Google Shape;312;p12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22" name="Google Shape;313;p12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Google Shape;314;p12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Ryan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Google Shape;315;p12"/>
          <p:cNvSpPr/>
          <p:nvPr/>
        </p:nvSpPr>
        <p:spPr>
          <a:xfrm>
            <a:off x="873720" y="710712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Lance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14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Google Shape;316;p12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Ryan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Google Shape;317;p12" descr=""/>
          <p:cNvPicPr/>
          <p:nvPr/>
        </p:nvPicPr>
        <p:blipFill>
          <a:blip r:embed="rId5"/>
          <a:stretch/>
        </p:blipFill>
        <p:spPr>
          <a:xfrm>
            <a:off x="3088440" y="1587600"/>
            <a:ext cx="1954080" cy="124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322;p13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228" name="Google Shape;323;p13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324;p1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325;p13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231" name="Google Shape;326;p13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Google Shape;327;p13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Ryan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Google Shape;328;p13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Google Shape;329;p13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5" name="Google Shape;330;p13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36" name="Google Shape;331;p13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Google Shape;332;p13"/>
          <p:cNvSpPr/>
          <p:nvPr/>
        </p:nvSpPr>
        <p:spPr>
          <a:xfrm>
            <a:off x="817920" y="6433920"/>
            <a:ext cx="649548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Ryan</a:t>
            </a: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Google Shape;333;p13"/>
          <p:cNvSpPr/>
          <p:nvPr/>
        </p:nvSpPr>
        <p:spPr>
          <a:xfrm>
            <a:off x="873720" y="710712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14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Google Shape;334;p13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Ryan</a:t>
            </a: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Google Shape;335;p13" descr=""/>
          <p:cNvPicPr/>
          <p:nvPr/>
        </p:nvPicPr>
        <p:blipFill>
          <a:blip r:embed="rId5"/>
          <a:stretch/>
        </p:blipFill>
        <p:spPr>
          <a:xfrm>
            <a:off x="2922480" y="1458360"/>
            <a:ext cx="2286000" cy="160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340;p28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242" name="Google Shape;341;p28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243" name="Google Shape;342;p2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244" name="Google Shape;343;p28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245" name="Google Shape;344;p28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Enlistment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Google Shape;345;p28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Ryan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Google Shape;346;p28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Google Shape;347;p28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9" name="Google Shape;348;p28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50" name="Google Shape;349;p28"/>
          <p:cNvSpPr/>
          <p:nvPr/>
        </p:nvSpPr>
        <p:spPr>
          <a:xfrm>
            <a:off x="886320" y="580356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grant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Google Shape;350;p28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Ryan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Google Shape;351;p28"/>
          <p:cNvSpPr/>
          <p:nvPr/>
        </p:nvSpPr>
        <p:spPr>
          <a:xfrm>
            <a:off x="873720" y="7107120"/>
            <a:ext cx="64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to the unit with effect 14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Google Shape;352;p28"/>
          <p:cNvSpPr/>
          <p:nvPr/>
        </p:nvSpPr>
        <p:spPr>
          <a:xfrm>
            <a:off x="862200" y="4820400"/>
            <a:ext cx="649512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Ryan</a:t>
            </a:r>
            <a:r>
              <a:rPr b="0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has shown the traits, attitude and eagerness that is required for joining the unit and has been deemed suitable in all areas required for enlistment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Google Shape;353;p28" descr=""/>
          <p:cNvPicPr/>
          <p:nvPr/>
        </p:nvPicPr>
        <p:blipFill>
          <a:blip r:embed="rId5"/>
          <a:stretch/>
        </p:blipFill>
        <p:spPr>
          <a:xfrm>
            <a:off x="2922480" y="1458360"/>
            <a:ext cx="2286000" cy="160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102;p27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56" name="Google Shape;103;p27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104;p2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105;p27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59" name="Google Shape;106;p27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107;p27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Ryan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108;p27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109;p27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Google Shape;110;p27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64" name="Google Shape;111;p27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Google Shape;112;p27" descr=""/>
          <p:cNvPicPr/>
          <p:nvPr/>
        </p:nvPicPr>
        <p:blipFill>
          <a:blip r:embed="rId5"/>
          <a:stretch/>
        </p:blipFill>
        <p:spPr>
          <a:xfrm>
            <a:off x="3761640" y="1681920"/>
            <a:ext cx="744840" cy="767880"/>
          </a:xfrm>
          <a:prstGeom prst="rect">
            <a:avLst/>
          </a:prstGeom>
          <a:ln w="0">
            <a:noFill/>
          </a:ln>
        </p:spPr>
      </p:pic>
      <p:sp>
        <p:nvSpPr>
          <p:cNvPr id="66" name="Google Shape;113;p27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Ryan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114;p27"/>
          <p:cNvSpPr/>
          <p:nvPr/>
        </p:nvSpPr>
        <p:spPr>
          <a:xfrm>
            <a:off x="873720" y="7107120"/>
            <a:ext cx="64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14 July 2023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115;p27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Ryan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Google Shape;116;p27" descr=""/>
          <p:cNvPicPr/>
          <p:nvPr/>
        </p:nvPicPr>
        <p:blipFill>
          <a:blip r:embed="rId6"/>
          <a:stretch/>
        </p:blipFill>
        <p:spPr>
          <a:xfrm>
            <a:off x="3870720" y="2755800"/>
            <a:ext cx="527040" cy="54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121;p2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71" name="Google Shape;122;p2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72" name="Google Shape;123;p2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73" name="Google Shape;124;p2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74" name="Google Shape;125;p2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26;p2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Ryan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27;p2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28;p2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8" name="Google Shape;129;p2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79" name="Google Shape;130;p2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Google Shape;131;p2" descr=""/>
          <p:cNvPicPr/>
          <p:nvPr/>
        </p:nvPicPr>
        <p:blipFill>
          <a:blip r:embed="rId5"/>
          <a:stretch/>
        </p:blipFill>
        <p:spPr>
          <a:xfrm>
            <a:off x="3344760" y="1419840"/>
            <a:ext cx="1589400" cy="1639080"/>
          </a:xfrm>
          <a:prstGeom prst="rect">
            <a:avLst/>
          </a:prstGeom>
          <a:ln w="0">
            <a:noFill/>
          </a:ln>
        </p:spPr>
      </p:pic>
      <p:sp>
        <p:nvSpPr>
          <p:cNvPr id="81" name="Google Shape;132;p2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Ryan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33;p2"/>
          <p:cNvSpPr/>
          <p:nvPr/>
        </p:nvSpPr>
        <p:spPr>
          <a:xfrm>
            <a:off x="873720" y="7107120"/>
            <a:ext cx="64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14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34;p2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Ryan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39;p3" descr=""/>
          <p:cNvPicPr/>
          <p:nvPr/>
        </p:nvPicPr>
        <p:blipFill>
          <a:blip r:embed="rId1"/>
          <a:stretch/>
        </p:blipFill>
        <p:spPr>
          <a:xfrm rot="5400000">
            <a:off x="-100908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140;p3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141;p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142;p3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88" name="Google Shape;143;p3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44;p3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Ryan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45;p3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46;p3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2" name="Google Shape;147;p3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93" name="Google Shape;148;p3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49;p3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Ryan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50;p3"/>
          <p:cNvSpPr/>
          <p:nvPr/>
        </p:nvSpPr>
        <p:spPr>
          <a:xfrm>
            <a:off x="873720" y="7107120"/>
            <a:ext cx="64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Captain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14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51;p3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Ryan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152;p3" descr=""/>
          <p:cNvPicPr/>
          <p:nvPr/>
        </p:nvPicPr>
        <p:blipFill>
          <a:blip r:embed="rId5"/>
          <a:stretch/>
        </p:blipFill>
        <p:spPr>
          <a:xfrm>
            <a:off x="3810240" y="1378440"/>
            <a:ext cx="527040" cy="549360"/>
          </a:xfrm>
          <a:prstGeom prst="rect">
            <a:avLst/>
          </a:prstGeom>
          <a:ln w="0">
            <a:noFill/>
          </a:ln>
        </p:spPr>
      </p:pic>
      <p:pic>
        <p:nvPicPr>
          <p:cNvPr id="98" name="Google Shape;153;p3" descr=""/>
          <p:cNvPicPr/>
          <p:nvPr/>
        </p:nvPicPr>
        <p:blipFill>
          <a:blip r:embed="rId6"/>
          <a:stretch/>
        </p:blipFill>
        <p:spPr>
          <a:xfrm>
            <a:off x="3810240" y="1942560"/>
            <a:ext cx="527040" cy="549360"/>
          </a:xfrm>
          <a:prstGeom prst="rect">
            <a:avLst/>
          </a:prstGeom>
          <a:ln w="0">
            <a:noFill/>
          </a:ln>
        </p:spPr>
      </p:pic>
      <p:pic>
        <p:nvPicPr>
          <p:cNvPr id="99" name="Google Shape;154;p3" descr=""/>
          <p:cNvPicPr/>
          <p:nvPr/>
        </p:nvPicPr>
        <p:blipFill>
          <a:blip r:embed="rId7"/>
          <a:stretch/>
        </p:blipFill>
        <p:spPr>
          <a:xfrm>
            <a:off x="3810240" y="2506680"/>
            <a:ext cx="527040" cy="54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59;p4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160;p4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102" name="Google Shape;161;p4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162;p4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104" name="Google Shape;163;p4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64;p4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Ryan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65;p4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66;p4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" name="Google Shape;167;p4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09" name="Google Shape;168;p4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169;p4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Ryan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70;p4"/>
          <p:cNvSpPr/>
          <p:nvPr/>
        </p:nvSpPr>
        <p:spPr>
          <a:xfrm>
            <a:off x="873720" y="7107120"/>
            <a:ext cx="64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14 July 2023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71;p4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Ryan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172;p4" descr=""/>
          <p:cNvPicPr/>
          <p:nvPr/>
        </p:nvPicPr>
        <p:blipFill>
          <a:blip r:embed="rId5"/>
          <a:stretch/>
        </p:blipFill>
        <p:spPr>
          <a:xfrm>
            <a:off x="3633480" y="2408400"/>
            <a:ext cx="864360" cy="900720"/>
          </a:xfrm>
          <a:prstGeom prst="rect">
            <a:avLst/>
          </a:prstGeom>
          <a:ln w="0">
            <a:noFill/>
          </a:ln>
        </p:spPr>
      </p:pic>
      <p:pic>
        <p:nvPicPr>
          <p:cNvPr id="114" name="Google Shape;173;p4" descr=""/>
          <p:cNvPicPr/>
          <p:nvPr/>
        </p:nvPicPr>
        <p:blipFill>
          <a:blip r:embed="rId6"/>
          <a:stretch/>
        </p:blipFill>
        <p:spPr>
          <a:xfrm>
            <a:off x="3633480" y="1383840"/>
            <a:ext cx="864360" cy="90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78;p5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116" name="Google Shape;179;p5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117" name="Google Shape;180;p5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118" name="Google Shape;181;p5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119" name="Google Shape;182;p5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183;p5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Ryan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84;p5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85;p5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3" name="Google Shape;186;p5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24" name="Google Shape;187;p5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88;p5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Ryan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189;p5"/>
          <p:cNvSpPr/>
          <p:nvPr/>
        </p:nvSpPr>
        <p:spPr>
          <a:xfrm>
            <a:off x="873720" y="710712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Wing Commander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14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90;p5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Ryan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191;p5" descr=""/>
          <p:cNvPicPr/>
          <p:nvPr/>
        </p:nvPicPr>
        <p:blipFill>
          <a:blip r:embed="rId5"/>
          <a:stretch/>
        </p:blipFill>
        <p:spPr>
          <a:xfrm>
            <a:off x="3434400" y="1394280"/>
            <a:ext cx="1262160" cy="201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96;p6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130" name="Google Shape;197;p6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198;p6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199;p6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200;p6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201;p6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Ryan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202;p6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203;p6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7" name="Google Shape;204;p6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38" name="Google Shape;205;p6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206;p6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Ryan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207;p6"/>
          <p:cNvSpPr/>
          <p:nvPr/>
        </p:nvSpPr>
        <p:spPr>
          <a:xfrm>
            <a:off x="873720" y="710712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Squadron Leader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14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208;p6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Ryan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209;p6" descr=""/>
          <p:cNvPicPr/>
          <p:nvPr/>
        </p:nvPicPr>
        <p:blipFill>
          <a:blip r:embed="rId5"/>
          <a:stretch/>
        </p:blipFill>
        <p:spPr>
          <a:xfrm>
            <a:off x="3432240" y="1385280"/>
            <a:ext cx="1266480" cy="202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214;p7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215;p7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145" name="Google Shape;216;p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146" name="Google Shape;217;p7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147" name="Google Shape;218;p7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Google Shape;219;p7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Ryan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220;p7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221;p7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1" name="Google Shape;222;p7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52" name="Google Shape;223;p7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Google Shape;224;p7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Ryan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Google Shape;225;p7"/>
          <p:cNvSpPr/>
          <p:nvPr/>
        </p:nvSpPr>
        <p:spPr>
          <a:xfrm>
            <a:off x="873720" y="710712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Flight 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14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Google Shape;226;p7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Ryan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227;p7" descr=""/>
          <p:cNvPicPr/>
          <p:nvPr/>
        </p:nvPicPr>
        <p:blipFill>
          <a:blip r:embed="rId5"/>
          <a:stretch/>
        </p:blipFill>
        <p:spPr>
          <a:xfrm>
            <a:off x="3432240" y="1317240"/>
            <a:ext cx="1266480" cy="202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232;p8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233;p8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234;p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235;p8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161" name="Google Shape;236;p8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Google Shape;237;p8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Ryan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238;p8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Google Shape;239;p8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Google Shape;240;p8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66" name="Google Shape;241;p8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242;p8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Ryan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243;p8"/>
          <p:cNvSpPr/>
          <p:nvPr/>
        </p:nvSpPr>
        <p:spPr>
          <a:xfrm>
            <a:off x="873720" y="710712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1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14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Google Shape;244;p8"/>
          <p:cNvSpPr/>
          <p:nvPr/>
        </p:nvSpPr>
        <p:spPr>
          <a:xfrm>
            <a:off x="931680" y="493704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Ryan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oogle Shape;245;p8" descr=""/>
          <p:cNvPicPr/>
          <p:nvPr/>
        </p:nvPicPr>
        <p:blipFill>
          <a:blip r:embed="rId5"/>
          <a:stretch/>
        </p:blipFill>
        <p:spPr>
          <a:xfrm>
            <a:off x="3081600" y="1530000"/>
            <a:ext cx="1958040" cy="151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LibreOffice/7.4.6.2$Linux_X86_64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2022-02-23T22:05:46Z</dcterms:created>
  <dc:creator>Dean Thomas</dc:creator>
  <dc:description/>
  <dc:language>en-US</dc:language>
  <cp:lastModifiedBy/>
  <dcterms:modified xsi:type="dcterms:W3CDTF">2023-07-03T15:09:39Z</dcterms:modified>
  <cp:revision>14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