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0D66-1868-40BE-AD5F-4636993E1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F03DB-CCBC-442C-83B4-E2A243CA0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BC386-37BB-4083-AD8F-064FD7F1B3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DE78A-A040-4D38-8EBC-5620D1E20E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F3535-9246-429B-9240-B596BF2235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FE5A3-548E-4103-8985-F4A279204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267E3-8C84-4D3D-BA0A-0D7F79DDB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4BAFD-6DA9-4CBF-9F3C-953860634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B7E10-8DC6-42B6-814A-26EA823C8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39531-000B-4CF3-B995-1BC91EA83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D9149-887A-45AC-A718-78C170E19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B0798-3CD5-4753-96CF-316BF7E60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24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A34D2-C097-4753-A3D2-9727D08A615F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0760" y="215712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26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28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8880" cy="19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440" cy="16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080" cy="12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4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484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400" cy="163908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08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360" cy="9007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36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160" cy="20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{name}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{signaturer}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{signaturer}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{signaturer}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{date}.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{name}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04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2023-07-03T15:09:39Z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