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8280400" cy="112680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830802-9731-4BFB-968B-5FB4DF083A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640" cy="392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3203E0-B3AA-439E-B93E-68625B5861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640" cy="392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07A022-2A05-456B-86B7-D47567CECA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640" cy="392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93328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5292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1400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93328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45292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03F5B9-E2EC-4E5F-9F91-33E08B1EEB1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640" cy="392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02532D-3CA0-4E70-AF55-D59010AB8F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640" cy="392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95C79B-800F-4B03-8004-8B613EFC5C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640" cy="392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ECADF2-3AC3-4C71-803A-E947D5D3FC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640" cy="392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7D3271-6F28-454D-A0A0-735BB3A1A3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1000" y="1844280"/>
            <a:ext cx="7037640" cy="1818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5EFB8D-BC1B-4757-A63A-9C7FF08039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640" cy="392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C5BAA0-F10B-4F3C-9A1E-96AA113CF4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640" cy="392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47A45C-505E-4DFB-9530-F4BBC21D8E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640" cy="392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6897F3-8BC7-4226-A634-7DD00D6241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640" cy="392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2742840" y="10443960"/>
            <a:ext cx="2793960" cy="59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5848200" y="10443960"/>
            <a:ext cx="1862280" cy="59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09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DF3113-8011-4BB3-A28E-7F62D4429186}" type="slidenum">
              <a:rPr b="0" lang="en-AU" sz="109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69160" y="10443960"/>
            <a:ext cx="1862280" cy="59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84;p1" descr=""/>
          <p:cNvPicPr/>
          <p:nvPr/>
        </p:nvPicPr>
        <p:blipFill>
          <a:blip r:embed="rId1"/>
          <a:stretch/>
        </p:blipFill>
        <p:spPr>
          <a:xfrm rot="5400000">
            <a:off x="-1042200" y="215712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85;p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86;p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87;p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45" name="Google Shape;88;p1"/>
          <p:cNvSpPr/>
          <p:nvPr/>
        </p:nvSpPr>
        <p:spPr>
          <a:xfrm>
            <a:off x="714240" y="2835720"/>
            <a:ext cx="672336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Return To Service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89;p1"/>
          <p:cNvSpPr/>
          <p:nvPr/>
        </p:nvSpPr>
        <p:spPr>
          <a:xfrm>
            <a:off x="1390680" y="41443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90;p1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LTCOL Thomas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91;p1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Thomas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Google Shape;92;p1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50" name="Google Shape;93;p1"/>
          <p:cNvSpPr/>
          <p:nvPr/>
        </p:nvSpPr>
        <p:spPr>
          <a:xfrm>
            <a:off x="889200" y="57528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LTCOL Thomas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94;p1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95;p1"/>
          <p:cNvSpPr/>
          <p:nvPr/>
        </p:nvSpPr>
        <p:spPr>
          <a:xfrm>
            <a:off x="886320" y="703044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back into the unit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29 June 2023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96;p1"/>
          <p:cNvSpPr/>
          <p:nvPr/>
        </p:nvSpPr>
        <p:spPr>
          <a:xfrm>
            <a:off x="817920" y="4791600"/>
            <a:ext cx="649584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shown the desire, traits, attitude and eagerness that is required for the unit and has been deemed suitable in all areas required for reenlistment.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Google Shape;97;p1" descr=""/>
          <p:cNvPicPr/>
          <p:nvPr/>
        </p:nvPicPr>
        <p:blipFill>
          <a:blip r:embed="rId5"/>
          <a:stretch/>
        </p:blipFill>
        <p:spPr>
          <a:xfrm>
            <a:off x="2922480" y="1274040"/>
            <a:ext cx="2286720" cy="160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250;p9" descr=""/>
          <p:cNvPicPr/>
          <p:nvPr/>
        </p:nvPicPr>
        <p:blipFill>
          <a:blip r:embed="rId1"/>
          <a:stretch/>
        </p:blipFill>
        <p:spPr>
          <a:xfrm rot="5400000">
            <a:off x="-112068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251;p9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252;p9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253;p9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254;p9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255;p9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256;p9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</a:rPr>
              <a:t>LTCOL Thomas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257;p9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Thomas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9" name="Google Shape;258;p9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80" name="Google Shape;259;p9"/>
          <p:cNvSpPr/>
          <p:nvPr/>
        </p:nvSpPr>
        <p:spPr>
          <a:xfrm>
            <a:off x="886320" y="56556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LTCOL Thomas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260;p9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261;p9"/>
          <p:cNvSpPr/>
          <p:nvPr/>
        </p:nvSpPr>
        <p:spPr>
          <a:xfrm>
            <a:off x="873720" y="71071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2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29 June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262;p9"/>
          <p:cNvSpPr/>
          <p:nvPr/>
        </p:nvSpPr>
        <p:spPr>
          <a:xfrm>
            <a:off x="897480" y="48204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63;p9" descr=""/>
          <p:cNvPicPr/>
          <p:nvPr/>
        </p:nvPicPr>
        <p:blipFill>
          <a:blip r:embed="rId5"/>
          <a:stretch/>
        </p:blipFill>
        <p:spPr>
          <a:xfrm>
            <a:off x="3147480" y="1544760"/>
            <a:ext cx="1827000" cy="151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268;p10" descr=""/>
          <p:cNvPicPr/>
          <p:nvPr/>
        </p:nvPicPr>
        <p:blipFill>
          <a:blip r:embed="rId1"/>
          <a:stretch/>
        </p:blipFill>
        <p:spPr>
          <a:xfrm rot="5400000">
            <a:off x="-112068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269;p10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270;p10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271;p10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189" name="Google Shape;272;p10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273;p10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274;p10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</a:rPr>
              <a:t>LTCOL Thomas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275;p10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Thomas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3" name="Google Shape;276;p10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94" name="Google Shape;277;p10"/>
          <p:cNvSpPr/>
          <p:nvPr/>
        </p:nvSpPr>
        <p:spPr>
          <a:xfrm>
            <a:off x="886320" y="56556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LTCOL Thomas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Google Shape;278;p10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279;p10"/>
          <p:cNvSpPr/>
          <p:nvPr/>
        </p:nvSpPr>
        <p:spPr>
          <a:xfrm>
            <a:off x="873720" y="710712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Sergeant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29 June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280;p10"/>
          <p:cNvSpPr/>
          <p:nvPr/>
        </p:nvSpPr>
        <p:spPr>
          <a:xfrm>
            <a:off x="897480" y="48204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281;p10" descr=""/>
          <p:cNvPicPr/>
          <p:nvPr/>
        </p:nvPicPr>
        <p:blipFill>
          <a:blip r:embed="rId5"/>
          <a:stretch/>
        </p:blipFill>
        <p:spPr>
          <a:xfrm>
            <a:off x="3101040" y="1388520"/>
            <a:ext cx="1929600" cy="192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286;p11" descr=""/>
          <p:cNvPicPr/>
          <p:nvPr/>
        </p:nvPicPr>
        <p:blipFill>
          <a:blip r:embed="rId1"/>
          <a:stretch/>
        </p:blipFill>
        <p:spPr>
          <a:xfrm rot="5400000">
            <a:off x="-112068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287;p1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288;p1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289;p1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203" name="Google Shape;290;p11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291;p11"/>
          <p:cNvSpPr/>
          <p:nvPr/>
        </p:nvSpPr>
        <p:spPr>
          <a:xfrm>
            <a:off x="1454400" y="4110120"/>
            <a:ext cx="5371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292;p11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</a:rPr>
              <a:t>LTCOL Thomas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293;p11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Thomas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7" name="Google Shape;294;p11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08" name="Google Shape;295;p11"/>
          <p:cNvSpPr/>
          <p:nvPr/>
        </p:nvSpPr>
        <p:spPr>
          <a:xfrm>
            <a:off x="886320" y="56556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LTCOL Thomas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Google Shape;296;p11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297;p11"/>
          <p:cNvSpPr/>
          <p:nvPr/>
        </p:nvSpPr>
        <p:spPr>
          <a:xfrm>
            <a:off x="873720" y="710712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29 June 2023.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298;p11"/>
          <p:cNvSpPr/>
          <p:nvPr/>
        </p:nvSpPr>
        <p:spPr>
          <a:xfrm>
            <a:off x="886320" y="4748400"/>
            <a:ext cx="6507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299;p11" descr=""/>
          <p:cNvPicPr/>
          <p:nvPr/>
        </p:nvPicPr>
        <p:blipFill>
          <a:blip r:embed="rId5"/>
          <a:stretch/>
        </p:blipFill>
        <p:spPr>
          <a:xfrm>
            <a:off x="3056760" y="1412280"/>
            <a:ext cx="2018160" cy="162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304;p12" descr=""/>
          <p:cNvPicPr/>
          <p:nvPr/>
        </p:nvPicPr>
        <p:blipFill>
          <a:blip r:embed="rId1"/>
          <a:stretch/>
        </p:blipFill>
        <p:spPr>
          <a:xfrm rot="5400000">
            <a:off x="-112068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305;p12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306;p1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307;p12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217" name="Google Shape;308;p12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Google Shape;309;p12"/>
          <p:cNvSpPr/>
          <p:nvPr/>
        </p:nvSpPr>
        <p:spPr>
          <a:xfrm>
            <a:off x="1454400" y="4110120"/>
            <a:ext cx="5371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LTCOL Thomas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310;p12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</a:rPr>
              <a:t>LTCOL Thomas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311;p12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Thomas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Google Shape;312;p12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22" name="Google Shape;313;p12"/>
          <p:cNvSpPr/>
          <p:nvPr/>
        </p:nvSpPr>
        <p:spPr>
          <a:xfrm>
            <a:off x="886320" y="56556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LTCOL Thomas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314;p12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Google Shape;315;p12"/>
          <p:cNvSpPr/>
          <p:nvPr/>
        </p:nvSpPr>
        <p:spPr>
          <a:xfrm>
            <a:off x="873720" y="71071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Lance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29 June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Google Shape;316;p12"/>
          <p:cNvSpPr/>
          <p:nvPr/>
        </p:nvSpPr>
        <p:spPr>
          <a:xfrm>
            <a:off x="897480" y="48204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317;p12" descr=""/>
          <p:cNvPicPr/>
          <p:nvPr/>
        </p:nvPicPr>
        <p:blipFill>
          <a:blip r:embed="rId5"/>
          <a:stretch/>
        </p:blipFill>
        <p:spPr>
          <a:xfrm>
            <a:off x="3088440" y="1587600"/>
            <a:ext cx="1954800" cy="124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322;p13" descr=""/>
          <p:cNvPicPr/>
          <p:nvPr/>
        </p:nvPicPr>
        <p:blipFill>
          <a:blip r:embed="rId1"/>
          <a:stretch/>
        </p:blipFill>
        <p:spPr>
          <a:xfrm rot="5400000">
            <a:off x="-112068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23;p1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24;p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325;p13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231" name="Google Shape;326;p13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327;p13"/>
          <p:cNvSpPr/>
          <p:nvPr/>
        </p:nvSpPr>
        <p:spPr>
          <a:xfrm>
            <a:off x="1454400" y="4110120"/>
            <a:ext cx="5371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Google Shape;328;p13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</a:rPr>
              <a:t>LTCOL Thomas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329;p13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Thomas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5" name="Google Shape;330;p13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36" name="Google Shape;331;p13"/>
          <p:cNvSpPr/>
          <p:nvPr/>
        </p:nvSpPr>
        <p:spPr>
          <a:xfrm>
            <a:off x="886320" y="56556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LTCOL Thomas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332;p13"/>
          <p:cNvSpPr/>
          <p:nvPr/>
        </p:nvSpPr>
        <p:spPr>
          <a:xfrm>
            <a:off x="817920" y="6433920"/>
            <a:ext cx="649620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Google Shape;333;p13"/>
          <p:cNvSpPr/>
          <p:nvPr/>
        </p:nvSpPr>
        <p:spPr>
          <a:xfrm>
            <a:off x="873720" y="71071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29 June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Google Shape;334;p13"/>
          <p:cNvSpPr/>
          <p:nvPr/>
        </p:nvSpPr>
        <p:spPr>
          <a:xfrm>
            <a:off x="897480" y="48204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Google Shape;335;p13" descr=""/>
          <p:cNvPicPr/>
          <p:nvPr/>
        </p:nvPicPr>
        <p:blipFill>
          <a:blip r:embed="rId5"/>
          <a:stretch/>
        </p:blipFill>
        <p:spPr>
          <a:xfrm>
            <a:off x="2922480" y="1458360"/>
            <a:ext cx="2286720" cy="160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340;p28" descr=""/>
          <p:cNvPicPr/>
          <p:nvPr/>
        </p:nvPicPr>
        <p:blipFill>
          <a:blip r:embed="rId1"/>
          <a:stretch/>
        </p:blipFill>
        <p:spPr>
          <a:xfrm rot="5400000">
            <a:off x="-112068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341;p28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42;p2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43;p28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245" name="Google Shape;344;p28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Enlistment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345;p28"/>
          <p:cNvSpPr/>
          <p:nvPr/>
        </p:nvSpPr>
        <p:spPr>
          <a:xfrm>
            <a:off x="1454400" y="4110120"/>
            <a:ext cx="5371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Google Shape;346;p28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</a:rPr>
              <a:t>LTCOL Thomas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Google Shape;347;p28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Thomas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9" name="Google Shape;348;p28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50" name="Google Shape;349;p28"/>
          <p:cNvSpPr/>
          <p:nvPr/>
        </p:nvSpPr>
        <p:spPr>
          <a:xfrm>
            <a:off x="886320" y="580356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LTCOL Thomas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Google Shape;350;p28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Google Shape;351;p28"/>
          <p:cNvSpPr/>
          <p:nvPr/>
        </p:nvSpPr>
        <p:spPr>
          <a:xfrm>
            <a:off x="873720" y="710712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to the unit with effect 29 June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Google Shape;352;p28"/>
          <p:cNvSpPr/>
          <p:nvPr/>
        </p:nvSpPr>
        <p:spPr>
          <a:xfrm>
            <a:off x="862200" y="4820400"/>
            <a:ext cx="649584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has shown the traits, attitude and eagerness that is required for joining the unit and has been deemed suitable in all areas required for enlistment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oogle Shape;353;p28" descr=""/>
          <p:cNvPicPr/>
          <p:nvPr/>
        </p:nvPicPr>
        <p:blipFill>
          <a:blip r:embed="rId5"/>
          <a:stretch/>
        </p:blipFill>
        <p:spPr>
          <a:xfrm>
            <a:off x="2922480" y="1458360"/>
            <a:ext cx="2286720" cy="160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02;p27" descr=""/>
          <p:cNvPicPr/>
          <p:nvPr/>
        </p:nvPicPr>
        <p:blipFill>
          <a:blip r:embed="rId1"/>
          <a:stretch/>
        </p:blipFill>
        <p:spPr>
          <a:xfrm rot="5400000">
            <a:off x="-112068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103;p27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104;p2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105;p27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59" name="Google Shape;106;p27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107;p27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108;p27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LTCOL Thomas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109;p27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Thomas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Google Shape;110;p27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64" name="Google Shape;111;p27"/>
          <p:cNvSpPr/>
          <p:nvPr/>
        </p:nvSpPr>
        <p:spPr>
          <a:xfrm>
            <a:off x="886320" y="56556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LTCOL Thomas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Google Shape;112;p27" descr=""/>
          <p:cNvPicPr/>
          <p:nvPr/>
        </p:nvPicPr>
        <p:blipFill>
          <a:blip r:embed="rId5"/>
          <a:stretch/>
        </p:blipFill>
        <p:spPr>
          <a:xfrm>
            <a:off x="3761640" y="1681920"/>
            <a:ext cx="745560" cy="768600"/>
          </a:xfrm>
          <a:prstGeom prst="rect">
            <a:avLst/>
          </a:prstGeom>
          <a:ln w="0">
            <a:noFill/>
          </a:ln>
        </p:spPr>
      </p:pic>
      <p:sp>
        <p:nvSpPr>
          <p:cNvPr id="66" name="Google Shape;113;p27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114;p27"/>
          <p:cNvSpPr/>
          <p:nvPr/>
        </p:nvSpPr>
        <p:spPr>
          <a:xfrm>
            <a:off x="873720" y="710712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29 June 2023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115;p27"/>
          <p:cNvSpPr/>
          <p:nvPr/>
        </p:nvSpPr>
        <p:spPr>
          <a:xfrm>
            <a:off x="897480" y="48204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Google Shape;116;p27" descr=""/>
          <p:cNvPicPr/>
          <p:nvPr/>
        </p:nvPicPr>
        <p:blipFill>
          <a:blip r:embed="rId6"/>
          <a:stretch/>
        </p:blipFill>
        <p:spPr>
          <a:xfrm>
            <a:off x="3870720" y="2755800"/>
            <a:ext cx="527760" cy="55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121;p2" descr=""/>
          <p:cNvPicPr/>
          <p:nvPr/>
        </p:nvPicPr>
        <p:blipFill>
          <a:blip r:embed="rId1"/>
          <a:stretch/>
        </p:blipFill>
        <p:spPr>
          <a:xfrm rot="5400000">
            <a:off x="-112068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22;p2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123;p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73" name="Google Shape;124;p2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74" name="Google Shape;125;p2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26;p2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27;p2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LTCOL Thomas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28;p2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Thomas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Google Shape;129;p2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79" name="Google Shape;130;p2"/>
          <p:cNvSpPr/>
          <p:nvPr/>
        </p:nvSpPr>
        <p:spPr>
          <a:xfrm>
            <a:off x="886320" y="56556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LTCOL Thomas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131;p2" descr=""/>
          <p:cNvPicPr/>
          <p:nvPr/>
        </p:nvPicPr>
        <p:blipFill>
          <a:blip r:embed="rId5"/>
          <a:stretch/>
        </p:blipFill>
        <p:spPr>
          <a:xfrm>
            <a:off x="3344760" y="1419840"/>
            <a:ext cx="1590120" cy="163980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132;p2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33;p2"/>
          <p:cNvSpPr/>
          <p:nvPr/>
        </p:nvSpPr>
        <p:spPr>
          <a:xfrm>
            <a:off x="873720" y="710712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29 June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34;p2"/>
          <p:cNvSpPr/>
          <p:nvPr/>
        </p:nvSpPr>
        <p:spPr>
          <a:xfrm>
            <a:off x="897480" y="48204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39;p3" descr=""/>
          <p:cNvPicPr/>
          <p:nvPr/>
        </p:nvPicPr>
        <p:blipFill>
          <a:blip r:embed="rId1"/>
          <a:stretch/>
        </p:blipFill>
        <p:spPr>
          <a:xfrm rot="5400000">
            <a:off x="-101052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140;p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141;p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142;p3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143;p3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44;p3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45;p3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LTCOL Thomas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46;p3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Thomas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2" name="Google Shape;147;p3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93" name="Google Shape;148;p3"/>
          <p:cNvSpPr/>
          <p:nvPr/>
        </p:nvSpPr>
        <p:spPr>
          <a:xfrm>
            <a:off x="886320" y="56556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LTCOL Thomas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49;p3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50;p3"/>
          <p:cNvSpPr/>
          <p:nvPr/>
        </p:nvSpPr>
        <p:spPr>
          <a:xfrm>
            <a:off x="873720" y="710712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29 June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51;p3"/>
          <p:cNvSpPr/>
          <p:nvPr/>
        </p:nvSpPr>
        <p:spPr>
          <a:xfrm>
            <a:off x="897480" y="48204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52;p3" descr=""/>
          <p:cNvPicPr/>
          <p:nvPr/>
        </p:nvPicPr>
        <p:blipFill>
          <a:blip r:embed="rId5"/>
          <a:stretch/>
        </p:blipFill>
        <p:spPr>
          <a:xfrm>
            <a:off x="3810240" y="1378440"/>
            <a:ext cx="527760" cy="55008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153;p3" descr=""/>
          <p:cNvPicPr/>
          <p:nvPr/>
        </p:nvPicPr>
        <p:blipFill>
          <a:blip r:embed="rId6"/>
          <a:stretch/>
        </p:blipFill>
        <p:spPr>
          <a:xfrm>
            <a:off x="3810240" y="1942560"/>
            <a:ext cx="527760" cy="55008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154;p3" descr=""/>
          <p:cNvPicPr/>
          <p:nvPr/>
        </p:nvPicPr>
        <p:blipFill>
          <a:blip r:embed="rId7"/>
          <a:stretch/>
        </p:blipFill>
        <p:spPr>
          <a:xfrm>
            <a:off x="3810240" y="2506680"/>
            <a:ext cx="527760" cy="55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59;p4" descr=""/>
          <p:cNvPicPr/>
          <p:nvPr/>
        </p:nvPicPr>
        <p:blipFill>
          <a:blip r:embed="rId1"/>
          <a:stretch/>
        </p:blipFill>
        <p:spPr>
          <a:xfrm rot="5400000">
            <a:off x="-112068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60;p4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161;p4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162;p4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104" name="Google Shape;163;p4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64;p4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65;p4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Arial"/>
              </a:rPr>
              <a:t>LTCOL Thomas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66;p4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Thomas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Google Shape;167;p4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09" name="Google Shape;168;p4"/>
          <p:cNvSpPr/>
          <p:nvPr/>
        </p:nvSpPr>
        <p:spPr>
          <a:xfrm>
            <a:off x="886320" y="56556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LTCOL Thomas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69;p4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70;p4"/>
          <p:cNvSpPr/>
          <p:nvPr/>
        </p:nvSpPr>
        <p:spPr>
          <a:xfrm>
            <a:off x="873720" y="710712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29 June 2023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71;p4"/>
          <p:cNvSpPr/>
          <p:nvPr/>
        </p:nvSpPr>
        <p:spPr>
          <a:xfrm>
            <a:off x="897480" y="48204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72;p4" descr=""/>
          <p:cNvPicPr/>
          <p:nvPr/>
        </p:nvPicPr>
        <p:blipFill>
          <a:blip r:embed="rId5"/>
          <a:stretch/>
        </p:blipFill>
        <p:spPr>
          <a:xfrm>
            <a:off x="3633480" y="2408400"/>
            <a:ext cx="865080" cy="901440"/>
          </a:xfrm>
          <a:prstGeom prst="rect">
            <a:avLst/>
          </a:prstGeom>
          <a:ln w="0">
            <a:noFill/>
          </a:ln>
        </p:spPr>
      </p:pic>
      <p:pic>
        <p:nvPicPr>
          <p:cNvPr id="114" name="Google Shape;173;p4" descr=""/>
          <p:cNvPicPr/>
          <p:nvPr/>
        </p:nvPicPr>
        <p:blipFill>
          <a:blip r:embed="rId6"/>
          <a:stretch/>
        </p:blipFill>
        <p:spPr>
          <a:xfrm>
            <a:off x="3633480" y="1383840"/>
            <a:ext cx="865080" cy="9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78;p5" descr=""/>
          <p:cNvPicPr/>
          <p:nvPr/>
        </p:nvPicPr>
        <p:blipFill>
          <a:blip r:embed="rId1"/>
          <a:stretch/>
        </p:blipFill>
        <p:spPr>
          <a:xfrm rot="5400000">
            <a:off x="-112068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179;p5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80;p5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181;p5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182;p5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83;p5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84;p5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</a:rPr>
              <a:t>LTCOL Thomas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85;p5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Thomas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Google Shape;186;p5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24" name="Google Shape;187;p5"/>
          <p:cNvSpPr/>
          <p:nvPr/>
        </p:nvSpPr>
        <p:spPr>
          <a:xfrm>
            <a:off x="886320" y="56556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88;p5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89;p5"/>
          <p:cNvSpPr/>
          <p:nvPr/>
        </p:nvSpPr>
        <p:spPr>
          <a:xfrm>
            <a:off x="873720" y="71071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Wing Commander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29 June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90;p5"/>
          <p:cNvSpPr/>
          <p:nvPr/>
        </p:nvSpPr>
        <p:spPr>
          <a:xfrm>
            <a:off x="897480" y="48204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91;p5" descr=""/>
          <p:cNvPicPr/>
          <p:nvPr/>
        </p:nvPicPr>
        <p:blipFill>
          <a:blip r:embed="rId5"/>
          <a:stretch/>
        </p:blipFill>
        <p:spPr>
          <a:xfrm>
            <a:off x="3434400" y="1394280"/>
            <a:ext cx="1262880" cy="201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96;p6" descr=""/>
          <p:cNvPicPr/>
          <p:nvPr/>
        </p:nvPicPr>
        <p:blipFill>
          <a:blip r:embed="rId1"/>
          <a:stretch/>
        </p:blipFill>
        <p:spPr>
          <a:xfrm rot="5400000">
            <a:off x="-112068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197;p6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98;p6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99;p6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200;p6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201;p6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202;p6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</a:rPr>
              <a:t>LTCOL Thomas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203;p6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Thomas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Google Shape;204;p6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38" name="Google Shape;205;p6"/>
          <p:cNvSpPr/>
          <p:nvPr/>
        </p:nvSpPr>
        <p:spPr>
          <a:xfrm>
            <a:off x="886320" y="56556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LTCOL Thomas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206;p6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207;p6"/>
          <p:cNvSpPr/>
          <p:nvPr/>
        </p:nvSpPr>
        <p:spPr>
          <a:xfrm>
            <a:off x="873720" y="71071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Squadron Leader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29 June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208;p6"/>
          <p:cNvSpPr/>
          <p:nvPr/>
        </p:nvSpPr>
        <p:spPr>
          <a:xfrm>
            <a:off x="897480" y="48204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209;p6" descr=""/>
          <p:cNvPicPr/>
          <p:nvPr/>
        </p:nvPicPr>
        <p:blipFill>
          <a:blip r:embed="rId5"/>
          <a:stretch/>
        </p:blipFill>
        <p:spPr>
          <a:xfrm>
            <a:off x="3432240" y="1385280"/>
            <a:ext cx="1267200" cy="202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214;p7" descr=""/>
          <p:cNvPicPr/>
          <p:nvPr/>
        </p:nvPicPr>
        <p:blipFill>
          <a:blip r:embed="rId1"/>
          <a:stretch/>
        </p:blipFill>
        <p:spPr>
          <a:xfrm rot="5400000">
            <a:off x="-112068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215;p7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216;p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217;p7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147" name="Google Shape;218;p7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219;p7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220;p7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</a:rPr>
              <a:t>LTCOL Thomas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221;p7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Thomas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1" name="Google Shape;222;p7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52" name="Google Shape;223;p7"/>
          <p:cNvSpPr/>
          <p:nvPr/>
        </p:nvSpPr>
        <p:spPr>
          <a:xfrm>
            <a:off x="886320" y="56556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LTCOL Thomas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224;p7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225;p7"/>
          <p:cNvSpPr/>
          <p:nvPr/>
        </p:nvSpPr>
        <p:spPr>
          <a:xfrm>
            <a:off x="873720" y="71071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Flight 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29 June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226;p7"/>
          <p:cNvSpPr/>
          <p:nvPr/>
        </p:nvSpPr>
        <p:spPr>
          <a:xfrm>
            <a:off x="897480" y="48204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227;p7" descr=""/>
          <p:cNvPicPr/>
          <p:nvPr/>
        </p:nvPicPr>
        <p:blipFill>
          <a:blip r:embed="rId5"/>
          <a:stretch/>
        </p:blipFill>
        <p:spPr>
          <a:xfrm>
            <a:off x="3432240" y="1317240"/>
            <a:ext cx="1267200" cy="202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232;p8" descr=""/>
          <p:cNvPicPr/>
          <p:nvPr/>
        </p:nvPicPr>
        <p:blipFill>
          <a:blip r:embed="rId1"/>
          <a:stretch/>
        </p:blipFill>
        <p:spPr>
          <a:xfrm rot="5400000">
            <a:off x="-112068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233;p8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234;p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235;p8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236;p8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237;p8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238;p8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Arial"/>
              </a:rPr>
              <a:t>LTCOL Thomas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239;p8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Thomas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Google Shape;240;p8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66" name="Google Shape;241;p8"/>
          <p:cNvSpPr/>
          <p:nvPr/>
        </p:nvSpPr>
        <p:spPr>
          <a:xfrm>
            <a:off x="886320" y="56556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LTCOL Thomas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242;p8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243;p8"/>
          <p:cNvSpPr/>
          <p:nvPr/>
        </p:nvSpPr>
        <p:spPr>
          <a:xfrm>
            <a:off x="873720" y="71071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1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29 June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244;p8"/>
          <p:cNvSpPr/>
          <p:nvPr/>
        </p:nvSpPr>
        <p:spPr>
          <a:xfrm>
            <a:off x="931680" y="493704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245;p8" descr=""/>
          <p:cNvPicPr/>
          <p:nvPr/>
        </p:nvPicPr>
        <p:blipFill>
          <a:blip r:embed="rId5"/>
          <a:stretch/>
        </p:blipFill>
        <p:spPr>
          <a:xfrm>
            <a:off x="3081600" y="1530000"/>
            <a:ext cx="1958760" cy="151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LibreOffice/7.4.6.2$Linux_X86_64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2022-02-23T22:05:46Z</dcterms:created>
  <dc:creator>Dean Thomas</dc:creator>
  <dc:description/>
  <dc:language>en-US</dc:language>
  <cp:lastModifiedBy/>
  <dcterms:modified xsi:type="dcterms:W3CDTF">2023-07-02T02:09:49Z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