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B5E51-AA5A-4728-B51E-A3C54235B3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0E7AF4-AA03-4E69-8A06-94E149E0E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717E3C-FA08-4CC7-90E8-029455670F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9476F-9ACC-4189-8582-454CFAC3D9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14B71-CE24-4D75-91A4-269910BE83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5358AB-1794-432E-BD44-815750DC6F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7ACF8F-CA5A-401D-9784-16EA1838B9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75EF6-D7B4-4F9F-8268-6ECA8EEE82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1000" y="1844280"/>
            <a:ext cx="7037640" cy="181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AF66E-17D5-4548-8B60-5A3843F0AE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F87468-84AF-4BF6-8DB1-18B8CB31E4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D1A691-1CAA-4B3D-B78D-22D3A9B7B1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B79D1-B154-4958-8CA5-E4CA60B36B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640" cy="392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960" cy="5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2280" cy="5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38890B-B98F-492D-A930-297D737FAEE6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2280" cy="5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2200" y="215712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33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72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7000" cy="15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9600" cy="19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7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8160" cy="162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{signaturer}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800" cy="124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62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72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72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5560" cy="76860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760" cy="55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90120" cy="16398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1052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760" cy="55008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760" cy="55008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760" cy="55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5080" cy="90144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5080" cy="9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880" cy="20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7200" cy="20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7200" cy="20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20680" y="2058480"/>
            <a:ext cx="10512360" cy="711792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200" cy="980064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760" y="1477080"/>
            <a:ext cx="11299680" cy="82796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600" cy="125964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9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3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4840" cy="7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760" cy="15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2023-07-02T02:09:49Z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