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8280400" cy="112680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320D66-1868-40BE-AD5F-4636993E19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AF03DB-CCBC-442C-83B4-E2A243CA0C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5BC386-37BB-4083-AD8F-064FD7F1B36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3328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52920" y="263664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400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3328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52920" y="6050160"/>
            <a:ext cx="23990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8DE78A-A040-4D38-8EBC-5620D1E20E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F3535-9246-429B-9240-B596BF2235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EFE5A3-548E-4103-8985-F4A279204D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0267E3-8C84-4D3D-BA0A-0D7F79DDB4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14BAFD-6DA9-4CBF-9F3C-9538606346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4000" y="449280"/>
            <a:ext cx="7451640" cy="87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9B7E10-8DC6-42B6-814A-26EA823C89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D39531-000B-4CF3-B995-1BC91EA83D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32520" y="605016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1D9149-887A-45AC-A718-78C170E191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400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32520" y="2636640"/>
            <a:ext cx="363636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4000" y="6050160"/>
            <a:ext cx="7451640" cy="31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FB0798-3CD5-4753-96CF-316BF7E607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742840" y="10443960"/>
            <a:ext cx="2793240" cy="59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5848200" y="10443960"/>
            <a:ext cx="1861560" cy="59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09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FA34D2-C097-4753-A3D2-9727D08A615F}" type="slidenum">
              <a:rPr b="0" lang="en-AU" sz="109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0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69160" y="10443960"/>
            <a:ext cx="1861560" cy="59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4000" y="449280"/>
            <a:ext cx="7451640" cy="188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4000" y="2636640"/>
            <a:ext cx="7451640" cy="65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84;p1" descr=""/>
          <p:cNvPicPr/>
          <p:nvPr/>
        </p:nvPicPr>
        <p:blipFill>
          <a:blip r:embed="rId1"/>
          <a:stretch/>
        </p:blipFill>
        <p:spPr>
          <a:xfrm rot="5400000">
            <a:off x="-1040760" y="215712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42" name="Google Shape;85;p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86;p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87;p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88;p1"/>
          <p:cNvSpPr/>
          <p:nvPr/>
        </p:nvSpPr>
        <p:spPr>
          <a:xfrm>
            <a:off x="714240" y="2835720"/>
            <a:ext cx="672264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Return To Service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89;p1"/>
          <p:cNvSpPr/>
          <p:nvPr/>
        </p:nvSpPr>
        <p:spPr>
          <a:xfrm>
            <a:off x="1390680" y="41443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90;p1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91;p1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Google Shape;92;p1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50" name="Google Shape;93;p1"/>
          <p:cNvSpPr/>
          <p:nvPr/>
        </p:nvSpPr>
        <p:spPr>
          <a:xfrm>
            <a:off x="889200" y="57528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886320" y="703044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back into the unit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3 July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817920" y="4791600"/>
            <a:ext cx="64951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shown the desire, traits, attitude and eagerness that is required for the unit and has been deemed suitable in all areas required for reenlistment.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97;p1" descr=""/>
          <p:cNvPicPr/>
          <p:nvPr/>
        </p:nvPicPr>
        <p:blipFill>
          <a:blip r:embed="rId5"/>
          <a:stretch/>
        </p:blipFill>
        <p:spPr>
          <a:xfrm>
            <a:off x="2922480" y="1274040"/>
            <a:ext cx="228600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250;p9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251;p9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252;p9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253;p9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254;p9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55;p9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56;p9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57;p9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9" name="Google Shape;258;p9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80" name="Google Shape;259;p9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60;p9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261;p9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2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262;p9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oogle Shape;263;p9" descr=""/>
          <p:cNvPicPr/>
          <p:nvPr/>
        </p:nvPicPr>
        <p:blipFill>
          <a:blip r:embed="rId5"/>
          <a:stretch/>
        </p:blipFill>
        <p:spPr>
          <a:xfrm>
            <a:off x="3147480" y="1544760"/>
            <a:ext cx="1826280" cy="15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268;p10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269;p10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70;p10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88" name="Google Shape;271;p10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89" name="Google Shape;272;p10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73;p10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274;p10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Google Shape;275;p10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276;p10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94" name="Google Shape;277;p10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Google Shape;278;p10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279;p10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Sergeant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3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Google Shape;280;p10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281;p10" descr=""/>
          <p:cNvPicPr/>
          <p:nvPr/>
        </p:nvPicPr>
        <p:blipFill>
          <a:blip r:embed="rId5"/>
          <a:stretch/>
        </p:blipFill>
        <p:spPr>
          <a:xfrm>
            <a:off x="3101040" y="1388520"/>
            <a:ext cx="1928880" cy="192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286;p11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87;p11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01" name="Google Shape;288;p11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89;p11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03" name="Google Shape;290;p11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91;p11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Google Shape;292;p11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293;p11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294;p11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08" name="Google Shape;295;p11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296;p11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97;p11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98;p11"/>
          <p:cNvSpPr/>
          <p:nvPr/>
        </p:nvSpPr>
        <p:spPr>
          <a:xfrm>
            <a:off x="886320" y="4748400"/>
            <a:ext cx="6506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99;p11" descr=""/>
          <p:cNvPicPr/>
          <p:nvPr/>
        </p:nvPicPr>
        <p:blipFill>
          <a:blip r:embed="rId5"/>
          <a:stretch/>
        </p:blipFill>
        <p:spPr>
          <a:xfrm>
            <a:off x="3056760" y="1412280"/>
            <a:ext cx="2017440" cy="162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304;p12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305;p1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15" name="Google Shape;306;p1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16" name="Google Shape;307;p1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17" name="Google Shape;308;p12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309;p12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310;p12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311;p12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312;p12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22" name="Google Shape;313;p12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314;p12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315;p12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Lance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Corporal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316;p12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317;p12" descr=""/>
          <p:cNvPicPr/>
          <p:nvPr/>
        </p:nvPicPr>
        <p:blipFill>
          <a:blip r:embed="rId5"/>
          <a:stretch/>
        </p:blipFill>
        <p:spPr>
          <a:xfrm>
            <a:off x="3088440" y="1587600"/>
            <a:ext cx="1954080" cy="124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322;p13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323;p1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324;p1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325;p1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326;p13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327;p13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28;p13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329;p13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Google Shape;330;p13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36" name="Google Shape;331;p13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32;p13"/>
          <p:cNvSpPr/>
          <p:nvPr/>
        </p:nvSpPr>
        <p:spPr>
          <a:xfrm>
            <a:off x="817920" y="6433920"/>
            <a:ext cx="649548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br>
              <a:rPr sz="3200"/>
            </a:b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333;p13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34;p13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Google Shape;335;p13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00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340;p28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41;p2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42;p2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43;p2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344;p28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Enlistment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345;p28"/>
          <p:cNvSpPr/>
          <p:nvPr/>
        </p:nvSpPr>
        <p:spPr>
          <a:xfrm>
            <a:off x="1454400" y="4110120"/>
            <a:ext cx="5370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346;p28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347;p28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Google Shape;348;p28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250" name="Google Shape;349;p28"/>
          <p:cNvSpPr/>
          <p:nvPr/>
        </p:nvSpPr>
        <p:spPr>
          <a:xfrm>
            <a:off x="886320" y="580356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grant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350;p28"/>
          <p:cNvSpPr/>
          <p:nvPr/>
        </p:nvSpPr>
        <p:spPr>
          <a:xfrm>
            <a:off x="817920" y="6433920"/>
            <a:ext cx="6495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351;p28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entry to the unit with effect 3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352;p28"/>
          <p:cNvSpPr/>
          <p:nvPr/>
        </p:nvSpPr>
        <p:spPr>
          <a:xfrm>
            <a:off x="862200" y="4820400"/>
            <a:ext cx="649512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r>
              <a:rPr b="0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has shown the traits, attitude and eagerness that is required for joining the unit and has been deemed suitable in all areas required for enlistment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353;p28" descr=""/>
          <p:cNvPicPr/>
          <p:nvPr/>
        </p:nvPicPr>
        <p:blipFill>
          <a:blip r:embed="rId5"/>
          <a:stretch/>
        </p:blipFill>
        <p:spPr>
          <a:xfrm>
            <a:off x="2922480" y="1458360"/>
            <a:ext cx="2286000" cy="160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02;p27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103;p2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104;p2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105;p2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106;p27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107;p27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108;p27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109;p27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110;p27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64" name="Google Shape;111;p27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Google Shape;112;p27" descr=""/>
          <p:cNvPicPr/>
          <p:nvPr/>
        </p:nvPicPr>
        <p:blipFill>
          <a:blip r:embed="rId5"/>
          <a:stretch/>
        </p:blipFill>
        <p:spPr>
          <a:xfrm>
            <a:off x="3761640" y="1681920"/>
            <a:ext cx="744840" cy="767880"/>
          </a:xfrm>
          <a:prstGeom prst="rect">
            <a:avLst/>
          </a:prstGeom>
          <a:ln w="0">
            <a:noFill/>
          </a:ln>
        </p:spPr>
      </p:pic>
      <p:sp>
        <p:nvSpPr>
          <p:cNvPr id="66" name="Google Shape;113;p27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14;p27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Colonel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3 July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5;p27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16;p27" descr=""/>
          <p:cNvPicPr/>
          <p:nvPr/>
        </p:nvPicPr>
        <p:blipFill>
          <a:blip r:embed="rId6"/>
          <a:stretch/>
        </p:blipFill>
        <p:spPr>
          <a:xfrm>
            <a:off x="3870720" y="2755800"/>
            <a:ext cx="527040" cy="5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21;p2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22;p2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123;p2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73" name="Google Shape;124;p2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125;p2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26;p2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27;p2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28;p2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Google Shape;129;p2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79" name="Google Shape;130;p2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31;p2" descr=""/>
          <p:cNvPicPr/>
          <p:nvPr/>
        </p:nvPicPr>
        <p:blipFill>
          <a:blip r:embed="rId5"/>
          <a:stretch/>
        </p:blipFill>
        <p:spPr>
          <a:xfrm>
            <a:off x="3344760" y="1419840"/>
            <a:ext cx="1589400" cy="1639080"/>
          </a:xfrm>
          <a:prstGeom prst="rect">
            <a:avLst/>
          </a:prstGeom>
          <a:ln w="0">
            <a:noFill/>
          </a:ln>
        </p:spPr>
      </p:pic>
      <p:sp>
        <p:nvSpPr>
          <p:cNvPr id="81" name="Google Shape;132;p2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33;p2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3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34;p2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39;p3" descr=""/>
          <p:cNvPicPr/>
          <p:nvPr/>
        </p:nvPicPr>
        <p:blipFill>
          <a:blip r:embed="rId1"/>
          <a:stretch/>
        </p:blipFill>
        <p:spPr>
          <a:xfrm rot="5400000">
            <a:off x="-100908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40;p3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141;p3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142;p3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43;p3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44;p3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45;p3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46;p3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47;p3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93" name="Google Shape;148;p3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49;p3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50;p3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Captain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3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51;p3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Google Shape;152;p3" descr=""/>
          <p:cNvPicPr/>
          <p:nvPr/>
        </p:nvPicPr>
        <p:blipFill>
          <a:blip r:embed="rId5"/>
          <a:stretch/>
        </p:blipFill>
        <p:spPr>
          <a:xfrm>
            <a:off x="3810240" y="1378440"/>
            <a:ext cx="527040" cy="54936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53;p3" descr=""/>
          <p:cNvPicPr/>
          <p:nvPr/>
        </p:nvPicPr>
        <p:blipFill>
          <a:blip r:embed="rId6"/>
          <a:stretch/>
        </p:blipFill>
        <p:spPr>
          <a:xfrm>
            <a:off x="3810240" y="1942560"/>
            <a:ext cx="527040" cy="54936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154;p3" descr=""/>
          <p:cNvPicPr/>
          <p:nvPr/>
        </p:nvPicPr>
        <p:blipFill>
          <a:blip r:embed="rId7"/>
          <a:stretch/>
        </p:blipFill>
        <p:spPr>
          <a:xfrm>
            <a:off x="3810240" y="2506680"/>
            <a:ext cx="527040" cy="5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59;p4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60;p4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61;p4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62;p4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63;p4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4;p4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5;p4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6;p4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Google Shape;167;p4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09" name="Google Shape;168;p4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9;p4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70;p4"/>
          <p:cNvSpPr/>
          <p:nvPr/>
        </p:nvSpPr>
        <p:spPr>
          <a:xfrm>
            <a:off x="873720" y="7107120"/>
            <a:ext cx="6495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71;p4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72;p4" descr=""/>
          <p:cNvPicPr/>
          <p:nvPr/>
        </p:nvPicPr>
        <p:blipFill>
          <a:blip r:embed="rId5"/>
          <a:stretch/>
        </p:blipFill>
        <p:spPr>
          <a:xfrm>
            <a:off x="3633480" y="2408400"/>
            <a:ext cx="864360" cy="900720"/>
          </a:xfrm>
          <a:prstGeom prst="rect">
            <a:avLst/>
          </a:prstGeom>
          <a:ln w="0">
            <a:noFill/>
          </a:ln>
        </p:spPr>
      </p:pic>
      <p:pic>
        <p:nvPicPr>
          <p:cNvPr id="114" name="Google Shape;173;p4" descr=""/>
          <p:cNvPicPr/>
          <p:nvPr/>
        </p:nvPicPr>
        <p:blipFill>
          <a:blip r:embed="rId6"/>
          <a:stretch/>
        </p:blipFill>
        <p:spPr>
          <a:xfrm>
            <a:off x="3633480" y="1383840"/>
            <a:ext cx="864360" cy="90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78;p5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16" name="Google Shape;179;p5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180;p5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81;p5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82;p5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83;p5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84;p5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85;p5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86;p5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24" name="Google Shape;187;p5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Trew,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88;p5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89;p5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Wing Commander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90;p5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91;p5" descr=""/>
          <p:cNvPicPr/>
          <p:nvPr/>
        </p:nvPicPr>
        <p:blipFill>
          <a:blip r:embed="rId5"/>
          <a:stretch/>
        </p:blipFill>
        <p:spPr>
          <a:xfrm>
            <a:off x="3434400" y="1394280"/>
            <a:ext cx="1262160" cy="20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96;p6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197;p6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98;p6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99;p6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200;p6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201;p6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202;p6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203;p6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oogle Shape;204;p6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38" name="Google Shape;205;p6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206;p6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207;p6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Squadron Leader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208;p6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209;p6" descr=""/>
          <p:cNvPicPr/>
          <p:nvPr/>
        </p:nvPicPr>
        <p:blipFill>
          <a:blip r:embed="rId5"/>
          <a:stretch/>
        </p:blipFill>
        <p:spPr>
          <a:xfrm>
            <a:off x="3432240" y="1385280"/>
            <a:ext cx="1266480" cy="202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214;p7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44" name="Google Shape;215;p7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45" name="Google Shape;216;p7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46" name="Google Shape;217;p7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47" name="Google Shape;218;p7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Google Shape;219;p7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oogle Shape;220;p7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221;p7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222;p7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52" name="Google Shape;223;p7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Google Shape;224;p7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225;p7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Flight Lieutenant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26;p7"/>
          <p:cNvSpPr/>
          <p:nvPr/>
        </p:nvSpPr>
        <p:spPr>
          <a:xfrm>
            <a:off x="897480" y="48204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Private Fulcrum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227;p7" descr=""/>
          <p:cNvPicPr/>
          <p:nvPr/>
        </p:nvPicPr>
        <p:blipFill>
          <a:blip r:embed="rId5"/>
          <a:stretch/>
        </p:blipFill>
        <p:spPr>
          <a:xfrm>
            <a:off x="3432240" y="1317240"/>
            <a:ext cx="1266480" cy="202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232;p8" descr=""/>
          <p:cNvPicPr/>
          <p:nvPr/>
        </p:nvPicPr>
        <p:blipFill>
          <a:blip r:embed="rId1"/>
          <a:stretch/>
        </p:blipFill>
        <p:spPr>
          <a:xfrm rot="5400000">
            <a:off x="-1119240" y="2058480"/>
            <a:ext cx="10511640" cy="711720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233;p8" descr=""/>
          <p:cNvPicPr/>
          <p:nvPr/>
        </p:nvPicPr>
        <p:blipFill>
          <a:blip r:embed="rId2"/>
          <a:stretch/>
        </p:blipFill>
        <p:spPr>
          <a:xfrm>
            <a:off x="714240" y="723960"/>
            <a:ext cx="6702480" cy="979992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34;p8" descr=""/>
          <p:cNvPicPr/>
          <p:nvPr/>
        </p:nvPicPr>
        <p:blipFill>
          <a:blip r:embed="rId3"/>
          <a:srcRect l="10028" t="12536" r="10465" b="20264"/>
          <a:stretch/>
        </p:blipFill>
        <p:spPr>
          <a:xfrm rot="5400000">
            <a:off x="-1507320" y="1476360"/>
            <a:ext cx="11298960" cy="827892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35;p8" descr=""/>
          <p:cNvPicPr/>
          <p:nvPr/>
        </p:nvPicPr>
        <p:blipFill>
          <a:blip r:embed="rId4"/>
          <a:stretch/>
        </p:blipFill>
        <p:spPr>
          <a:xfrm>
            <a:off x="1814040" y="8340840"/>
            <a:ext cx="1442880" cy="1258920"/>
          </a:xfrm>
          <a:prstGeom prst="rect">
            <a:avLst/>
          </a:prstGeom>
          <a:ln w="0">
            <a:noFill/>
          </a:ln>
        </p:spPr>
      </p:pic>
      <p:sp>
        <p:nvSpPr>
          <p:cNvPr id="161" name="Google Shape;236;p8"/>
          <p:cNvSpPr/>
          <p:nvPr/>
        </p:nvSpPr>
        <p:spPr>
          <a:xfrm>
            <a:off x="704160" y="3409560"/>
            <a:ext cx="67226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4400" spc="-1" strike="noStrike">
                <a:solidFill>
                  <a:schemeClr val="dk1"/>
                </a:solidFill>
                <a:latin typeface="Arial"/>
                <a:ea typeface="Arial"/>
              </a:rPr>
              <a:t>Certificate Of Promotion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237;p8"/>
          <p:cNvSpPr/>
          <p:nvPr/>
        </p:nvSpPr>
        <p:spPr>
          <a:xfrm>
            <a:off x="1454400" y="4110120"/>
            <a:ext cx="5370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Google Shape;238;p8"/>
          <p:cNvSpPr/>
          <p:nvPr/>
        </p:nvSpPr>
        <p:spPr>
          <a:xfrm>
            <a:off x="2985840" y="8685000"/>
            <a:ext cx="428220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MAJ Trew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Commanding Officer </a:t>
            </a:r>
            <a:br>
              <a:rPr sz="1100"/>
            </a:br>
            <a:r>
              <a:rPr b="1" lang="en-AU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Australian Special Operations Taskforce HQ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Google Shape;239;p8"/>
          <p:cNvSpPr/>
          <p:nvPr/>
        </p:nvSpPr>
        <p:spPr>
          <a:xfrm>
            <a:off x="3721320" y="8197200"/>
            <a:ext cx="2812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chemeClr val="dk1"/>
                </a:solidFill>
                <a:latin typeface="Courgette"/>
                <a:ea typeface="Courgette"/>
              </a:rPr>
              <a:t>MAJ Trew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240;p8"/>
          <p:cNvCxnSpPr/>
          <p:nvPr/>
        </p:nvCxnSpPr>
        <p:spPr>
          <a:xfrm flipH="1">
            <a:off x="3720960" y="8684280"/>
            <a:ext cx="2815560" cy="1440"/>
          </a:xfrm>
          <a:prstGeom prst="straightConnector1">
            <a:avLst/>
          </a:prstGeom>
          <a:ln w="12700">
            <a:solidFill>
              <a:srgbClr val="000000"/>
            </a:solidFill>
            <a:miter/>
          </a:ln>
        </p:spPr>
      </p:cxnSp>
      <p:sp>
        <p:nvSpPr>
          <p:cNvPr id="166" name="Google Shape;241;p8"/>
          <p:cNvSpPr/>
          <p:nvPr/>
        </p:nvSpPr>
        <p:spPr>
          <a:xfrm>
            <a:off x="886320" y="565560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I, MAJ Trew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Commanding Officer, Australian Special Operations Taskforce, hereby promote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42;p8"/>
          <p:cNvSpPr/>
          <p:nvPr/>
        </p:nvSpPr>
        <p:spPr>
          <a:xfrm>
            <a:off x="817920" y="6433920"/>
            <a:ext cx="6495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3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243;p8"/>
          <p:cNvSpPr/>
          <p:nvPr/>
        </p:nvSpPr>
        <p:spPr>
          <a:xfrm>
            <a:off x="873720" y="710712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the rank of 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Warrant Officer 1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with effect </a:t>
            </a:r>
            <a:br>
              <a:rPr sz="2000"/>
            </a:b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 July 2023.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44;p8"/>
          <p:cNvSpPr/>
          <p:nvPr/>
        </p:nvSpPr>
        <p:spPr>
          <a:xfrm>
            <a:off x="931680" y="4937040"/>
            <a:ext cx="6495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-AU" sz="2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Private Fulcrum</a:t>
            </a:r>
            <a:r>
              <a:rPr b="0" i="1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has completed all necessary trainings and been deemed suitable in all areas required for promotion.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Google Shape;245;p8" descr=""/>
          <p:cNvPicPr/>
          <p:nvPr/>
        </p:nvPicPr>
        <p:blipFill>
          <a:blip r:embed="rId5"/>
          <a:stretch/>
        </p:blipFill>
        <p:spPr>
          <a:xfrm>
            <a:off x="3081600" y="1530000"/>
            <a:ext cx="1958040" cy="15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LibreOffice/7.4.6.2$Linux_X86_64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2022-02-23T22:05:46Z</dcterms:created>
  <dc:creator>Dean Thomas</dc:creator>
  <dc:description/>
  <dc:language>en-US</dc:language>
  <cp:lastModifiedBy/>
  <dcterms:modified xsi:type="dcterms:W3CDTF">2023-07-03T15:09:39Z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