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media/image3.png" ContentType="image/png"/>
  <Override PartName="/ppt/media/image13.png" ContentType="image/png"/>
  <Override PartName="/ppt/media/image11.png" ContentType="image/png"/>
  <Override PartName="/ppt/media/image10.png" ContentType="image/png"/>
  <Override PartName="/ppt/media/image2.png" ContentType="image/png"/>
  <Override PartName="/ppt/media/image12.png" ContentType="image/png"/>
  <Override PartName="/ppt/media/image14.png" ContentType="image/png"/>
  <Override PartName="/ppt/media/image4.png" ContentType="image/png"/>
  <Override PartName="/ppt/media/image1.jpeg" ContentType="image/jpeg"/>
  <Override PartName="/ppt/media/image15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5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6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8280400" cy="112680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E13921-29AF-451E-BB71-D4D561BD036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7280" cy="392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745128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14000" y="6050160"/>
            <a:ext cx="745128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F7B317-F81B-4128-9854-94F40CF75CB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7280" cy="392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00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232160" y="2636640"/>
            <a:ext cx="363600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14000" y="6050160"/>
            <a:ext cx="363600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232160" y="6050160"/>
            <a:ext cx="363600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6A85B1-9986-42A3-BD8E-58342FF964E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7280" cy="392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933280" y="263664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452920" y="263664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14000" y="605016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933280" y="605016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5452920" y="605016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367958-8D87-44DD-A2E0-6E5C8183C81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7280" cy="392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14000" y="2636640"/>
            <a:ext cx="7451280" cy="653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E2A69E-8500-4D91-804C-C1C08694E9D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7280" cy="392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7451280" cy="653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68BB6F-7D56-4B95-A1BF-C3E06917AE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7280" cy="392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000" cy="653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232160" y="2636640"/>
            <a:ext cx="3636000" cy="653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C06255-F392-4551-91A1-1D3B9E24C24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7280" cy="392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64D33B-337B-4EFD-937E-BC4AF73F4A9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1000" y="1844280"/>
            <a:ext cx="7037280" cy="1818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477C87-82A7-45A0-8776-E5813598F4C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7280" cy="392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00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232160" y="2636640"/>
            <a:ext cx="3636000" cy="653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14000" y="6050160"/>
            <a:ext cx="363600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27BC13-F751-4A46-B399-1DEBAA2439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7280" cy="392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000" cy="653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232160" y="2636640"/>
            <a:ext cx="363600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232160" y="6050160"/>
            <a:ext cx="363600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3B2848-7156-4F7F-AA3E-30822CB5A52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7280" cy="392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00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232160" y="2636640"/>
            <a:ext cx="363600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14000" y="6050160"/>
            <a:ext cx="745128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717E18-58D8-4E03-8EE2-7CCFC010AF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7280" cy="392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14000" y="2636640"/>
            <a:ext cx="7451280" cy="653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2742840" y="10443960"/>
            <a:ext cx="2793600" cy="598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5848200" y="10443960"/>
            <a:ext cx="1861920" cy="598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AU" sz="109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D3484DD-7091-4771-8032-7B5743512448}" type="slidenum">
              <a:rPr b="0" lang="en-AU" sz="109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IN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69160" y="10443960"/>
            <a:ext cx="1861920" cy="598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7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84;p1" descr=""/>
          <p:cNvPicPr/>
          <p:nvPr/>
        </p:nvPicPr>
        <p:blipFill>
          <a:blip r:embed="rId1"/>
          <a:stretch/>
        </p:blipFill>
        <p:spPr>
          <a:xfrm rot="5400000">
            <a:off x="-1041480" y="2157120"/>
            <a:ext cx="10512000" cy="7117560"/>
          </a:xfrm>
          <a:prstGeom prst="rect">
            <a:avLst/>
          </a:prstGeom>
          <a:ln w="0">
            <a:noFill/>
          </a:ln>
        </p:spPr>
      </p:pic>
      <p:pic>
        <p:nvPicPr>
          <p:cNvPr id="42" name="Google Shape;85;p1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840" cy="9800280"/>
          </a:xfrm>
          <a:prstGeom prst="rect">
            <a:avLst/>
          </a:prstGeom>
          <a:ln w="0">
            <a:noFill/>
          </a:ln>
        </p:spPr>
      </p:pic>
      <p:pic>
        <p:nvPicPr>
          <p:cNvPr id="43" name="Google Shape;86;p1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8040" y="1476720"/>
            <a:ext cx="11299320" cy="8279280"/>
          </a:xfrm>
          <a:prstGeom prst="rect">
            <a:avLst/>
          </a:prstGeom>
          <a:ln w="0">
            <a:noFill/>
          </a:ln>
        </p:spPr>
      </p:pic>
      <p:pic>
        <p:nvPicPr>
          <p:cNvPr id="44" name="Google Shape;87;p1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240" cy="1259280"/>
          </a:xfrm>
          <a:prstGeom prst="rect">
            <a:avLst/>
          </a:prstGeom>
          <a:ln w="0">
            <a:noFill/>
          </a:ln>
        </p:spPr>
      </p:pic>
      <p:sp>
        <p:nvSpPr>
          <p:cNvPr id="45" name="Google Shape;88;p1"/>
          <p:cNvSpPr/>
          <p:nvPr/>
        </p:nvSpPr>
        <p:spPr>
          <a:xfrm>
            <a:off x="714240" y="2835720"/>
            <a:ext cx="6723000" cy="14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Return To Service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Google Shape;89;p1"/>
          <p:cNvSpPr/>
          <p:nvPr/>
        </p:nvSpPr>
        <p:spPr>
          <a:xfrm>
            <a:off x="1390680" y="4144320"/>
            <a:ext cx="5370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Google Shape;90;p1"/>
          <p:cNvSpPr/>
          <p:nvPr/>
        </p:nvSpPr>
        <p:spPr>
          <a:xfrm>
            <a:off x="2985840" y="8685000"/>
            <a:ext cx="428256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Google Shape;91;p1"/>
          <p:cNvSpPr/>
          <p:nvPr/>
        </p:nvSpPr>
        <p:spPr>
          <a:xfrm>
            <a:off x="3721320" y="8197200"/>
            <a:ext cx="28130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9" name="Google Shape;92;p1"/>
          <p:cNvCxnSpPr/>
          <p:nvPr/>
        </p:nvCxnSpPr>
        <p:spPr>
          <a:xfrm flipH="1">
            <a:off x="3720960" y="8684280"/>
            <a:ext cx="2815200" cy="108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50" name="Google Shape;93;p1"/>
          <p:cNvSpPr/>
          <p:nvPr/>
        </p:nvSpPr>
        <p:spPr>
          <a:xfrm>
            <a:off x="889200" y="575280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MAJ Trew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grant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Google Shape;94;p1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Google Shape;95;p1"/>
          <p:cNvSpPr/>
          <p:nvPr/>
        </p:nvSpPr>
        <p:spPr>
          <a:xfrm>
            <a:off x="886320" y="7030440"/>
            <a:ext cx="64954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entry back into the unit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3 July 2023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Google Shape;96;p1"/>
          <p:cNvSpPr/>
          <p:nvPr/>
        </p:nvSpPr>
        <p:spPr>
          <a:xfrm>
            <a:off x="817920" y="4791600"/>
            <a:ext cx="649548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shown the desire, traits, attitude and eagerness that is required for the unit and has been deemed suitable in all areas required for reenlistment.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" name="Google Shape;97;p1" descr=""/>
          <p:cNvPicPr/>
          <p:nvPr/>
        </p:nvPicPr>
        <p:blipFill>
          <a:blip r:embed="rId5"/>
          <a:stretch/>
        </p:blipFill>
        <p:spPr>
          <a:xfrm>
            <a:off x="2922480" y="1274040"/>
            <a:ext cx="2286360" cy="160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250;p9" descr=""/>
          <p:cNvPicPr/>
          <p:nvPr/>
        </p:nvPicPr>
        <p:blipFill>
          <a:blip r:embed="rId1"/>
          <a:stretch/>
        </p:blipFill>
        <p:spPr>
          <a:xfrm rot="5400000">
            <a:off x="-1119960" y="2058480"/>
            <a:ext cx="10512000" cy="7117560"/>
          </a:xfrm>
          <a:prstGeom prst="rect">
            <a:avLst/>
          </a:prstGeom>
          <a:ln w="0">
            <a:noFill/>
          </a:ln>
        </p:spPr>
      </p:pic>
      <p:pic>
        <p:nvPicPr>
          <p:cNvPr id="172" name="Google Shape;251;p9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840" cy="9800280"/>
          </a:xfrm>
          <a:prstGeom prst="rect">
            <a:avLst/>
          </a:prstGeom>
          <a:ln w="0">
            <a:noFill/>
          </a:ln>
        </p:spPr>
      </p:pic>
      <p:pic>
        <p:nvPicPr>
          <p:cNvPr id="173" name="Google Shape;252;p9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8040" y="1476720"/>
            <a:ext cx="11299320" cy="8279280"/>
          </a:xfrm>
          <a:prstGeom prst="rect">
            <a:avLst/>
          </a:prstGeom>
          <a:ln w="0">
            <a:noFill/>
          </a:ln>
        </p:spPr>
      </p:pic>
      <p:pic>
        <p:nvPicPr>
          <p:cNvPr id="174" name="Google Shape;253;p9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240" cy="1259280"/>
          </a:xfrm>
          <a:prstGeom prst="rect">
            <a:avLst/>
          </a:prstGeom>
          <a:ln w="0">
            <a:noFill/>
          </a:ln>
        </p:spPr>
      </p:pic>
      <p:sp>
        <p:nvSpPr>
          <p:cNvPr id="175" name="Google Shape;254;p9"/>
          <p:cNvSpPr/>
          <p:nvPr/>
        </p:nvSpPr>
        <p:spPr>
          <a:xfrm>
            <a:off x="704160" y="3409560"/>
            <a:ext cx="672300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Google Shape;255;p9"/>
          <p:cNvSpPr/>
          <p:nvPr/>
        </p:nvSpPr>
        <p:spPr>
          <a:xfrm>
            <a:off x="1454400" y="4110120"/>
            <a:ext cx="5370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Google Shape;256;p9"/>
          <p:cNvSpPr/>
          <p:nvPr/>
        </p:nvSpPr>
        <p:spPr>
          <a:xfrm>
            <a:off x="2985840" y="8685000"/>
            <a:ext cx="428256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Google Shape;257;p9"/>
          <p:cNvSpPr/>
          <p:nvPr/>
        </p:nvSpPr>
        <p:spPr>
          <a:xfrm>
            <a:off x="3721320" y="8197200"/>
            <a:ext cx="28130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9" name="Google Shape;258;p9"/>
          <p:cNvCxnSpPr/>
          <p:nvPr/>
        </p:nvCxnSpPr>
        <p:spPr>
          <a:xfrm flipH="1">
            <a:off x="3720960" y="8684280"/>
            <a:ext cx="2815200" cy="108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80" name="Google Shape;259;p9"/>
          <p:cNvSpPr/>
          <p:nvPr/>
        </p:nvSpPr>
        <p:spPr>
          <a:xfrm>
            <a:off x="886320" y="565560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MAJ Trew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Google Shape;260;p9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Google Shape;261;p9"/>
          <p:cNvSpPr/>
          <p:nvPr/>
        </p:nvSpPr>
        <p:spPr>
          <a:xfrm>
            <a:off x="873720" y="71071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Warrant Officer 2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 July 2023.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Google Shape;262;p9"/>
          <p:cNvSpPr/>
          <p:nvPr/>
        </p:nvSpPr>
        <p:spPr>
          <a:xfrm>
            <a:off x="897480" y="482040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Google Shape;263;p9" descr=""/>
          <p:cNvPicPr/>
          <p:nvPr/>
        </p:nvPicPr>
        <p:blipFill>
          <a:blip r:embed="rId5"/>
          <a:stretch/>
        </p:blipFill>
        <p:spPr>
          <a:xfrm>
            <a:off x="3147480" y="1544760"/>
            <a:ext cx="1826640" cy="151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268;p10" descr=""/>
          <p:cNvPicPr/>
          <p:nvPr/>
        </p:nvPicPr>
        <p:blipFill>
          <a:blip r:embed="rId1"/>
          <a:stretch/>
        </p:blipFill>
        <p:spPr>
          <a:xfrm rot="5400000">
            <a:off x="-1119960" y="2058480"/>
            <a:ext cx="10512000" cy="7117560"/>
          </a:xfrm>
          <a:prstGeom prst="rect">
            <a:avLst/>
          </a:prstGeom>
          <a:ln w="0">
            <a:noFill/>
          </a:ln>
        </p:spPr>
      </p:pic>
      <p:pic>
        <p:nvPicPr>
          <p:cNvPr id="186" name="Google Shape;269;p10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840" cy="9800280"/>
          </a:xfrm>
          <a:prstGeom prst="rect">
            <a:avLst/>
          </a:prstGeom>
          <a:ln w="0">
            <a:noFill/>
          </a:ln>
        </p:spPr>
      </p:pic>
      <p:pic>
        <p:nvPicPr>
          <p:cNvPr id="187" name="Google Shape;270;p10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8040" y="1476720"/>
            <a:ext cx="11299320" cy="8279280"/>
          </a:xfrm>
          <a:prstGeom prst="rect">
            <a:avLst/>
          </a:prstGeom>
          <a:ln w="0">
            <a:noFill/>
          </a:ln>
        </p:spPr>
      </p:pic>
      <p:pic>
        <p:nvPicPr>
          <p:cNvPr id="188" name="Google Shape;271;p10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240" cy="1259280"/>
          </a:xfrm>
          <a:prstGeom prst="rect">
            <a:avLst/>
          </a:prstGeom>
          <a:ln w="0">
            <a:noFill/>
          </a:ln>
        </p:spPr>
      </p:pic>
      <p:sp>
        <p:nvSpPr>
          <p:cNvPr id="189" name="Google Shape;272;p10"/>
          <p:cNvSpPr/>
          <p:nvPr/>
        </p:nvSpPr>
        <p:spPr>
          <a:xfrm>
            <a:off x="704160" y="3409560"/>
            <a:ext cx="672300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Google Shape;273;p10"/>
          <p:cNvSpPr/>
          <p:nvPr/>
        </p:nvSpPr>
        <p:spPr>
          <a:xfrm>
            <a:off x="1454400" y="4110120"/>
            <a:ext cx="5370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Google Shape;274;p10"/>
          <p:cNvSpPr/>
          <p:nvPr/>
        </p:nvSpPr>
        <p:spPr>
          <a:xfrm>
            <a:off x="2985840" y="8685000"/>
            <a:ext cx="428256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Google Shape;275;p10"/>
          <p:cNvSpPr/>
          <p:nvPr/>
        </p:nvSpPr>
        <p:spPr>
          <a:xfrm>
            <a:off x="3721320" y="8197200"/>
            <a:ext cx="28130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3" name="Google Shape;276;p10"/>
          <p:cNvCxnSpPr/>
          <p:nvPr/>
        </p:nvCxnSpPr>
        <p:spPr>
          <a:xfrm flipH="1">
            <a:off x="3720960" y="8684280"/>
            <a:ext cx="2815200" cy="108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94" name="Google Shape;277;p10"/>
          <p:cNvSpPr/>
          <p:nvPr/>
        </p:nvSpPr>
        <p:spPr>
          <a:xfrm>
            <a:off x="886320" y="565560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MAJ Trew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Google Shape;278;p10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Google Shape;279;p10"/>
          <p:cNvSpPr/>
          <p:nvPr/>
        </p:nvSpPr>
        <p:spPr>
          <a:xfrm>
            <a:off x="873720" y="7107120"/>
            <a:ext cx="64954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Sergeant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3 July 2023.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Google Shape;280;p10"/>
          <p:cNvSpPr/>
          <p:nvPr/>
        </p:nvSpPr>
        <p:spPr>
          <a:xfrm>
            <a:off x="897480" y="4820400"/>
            <a:ext cx="649548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8" name="Google Shape;281;p10" descr=""/>
          <p:cNvPicPr/>
          <p:nvPr/>
        </p:nvPicPr>
        <p:blipFill>
          <a:blip r:embed="rId5"/>
          <a:stretch/>
        </p:blipFill>
        <p:spPr>
          <a:xfrm>
            <a:off x="3101040" y="1388520"/>
            <a:ext cx="1929240" cy="192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286;p11" descr=""/>
          <p:cNvPicPr/>
          <p:nvPr/>
        </p:nvPicPr>
        <p:blipFill>
          <a:blip r:embed="rId1"/>
          <a:stretch/>
        </p:blipFill>
        <p:spPr>
          <a:xfrm rot="5400000">
            <a:off x="-1119960" y="2058480"/>
            <a:ext cx="10512000" cy="7117560"/>
          </a:xfrm>
          <a:prstGeom prst="rect">
            <a:avLst/>
          </a:prstGeom>
          <a:ln w="0">
            <a:noFill/>
          </a:ln>
        </p:spPr>
      </p:pic>
      <p:pic>
        <p:nvPicPr>
          <p:cNvPr id="200" name="Google Shape;287;p11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840" cy="9800280"/>
          </a:xfrm>
          <a:prstGeom prst="rect">
            <a:avLst/>
          </a:prstGeom>
          <a:ln w="0">
            <a:noFill/>
          </a:ln>
        </p:spPr>
      </p:pic>
      <p:pic>
        <p:nvPicPr>
          <p:cNvPr id="201" name="Google Shape;288;p11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8040" y="1476720"/>
            <a:ext cx="11299320" cy="8279280"/>
          </a:xfrm>
          <a:prstGeom prst="rect">
            <a:avLst/>
          </a:prstGeom>
          <a:ln w="0">
            <a:noFill/>
          </a:ln>
        </p:spPr>
      </p:pic>
      <p:pic>
        <p:nvPicPr>
          <p:cNvPr id="202" name="Google Shape;289;p11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240" cy="1259280"/>
          </a:xfrm>
          <a:prstGeom prst="rect">
            <a:avLst/>
          </a:prstGeom>
          <a:ln w="0">
            <a:noFill/>
          </a:ln>
        </p:spPr>
      </p:pic>
      <p:sp>
        <p:nvSpPr>
          <p:cNvPr id="203" name="Google Shape;290;p11"/>
          <p:cNvSpPr/>
          <p:nvPr/>
        </p:nvSpPr>
        <p:spPr>
          <a:xfrm>
            <a:off x="704160" y="3409560"/>
            <a:ext cx="672300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Google Shape;291;p11"/>
          <p:cNvSpPr/>
          <p:nvPr/>
        </p:nvSpPr>
        <p:spPr>
          <a:xfrm>
            <a:off x="1454400" y="4110120"/>
            <a:ext cx="53708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Google Shape;292;p11"/>
          <p:cNvSpPr/>
          <p:nvPr/>
        </p:nvSpPr>
        <p:spPr>
          <a:xfrm>
            <a:off x="2985840" y="8685000"/>
            <a:ext cx="428256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Google Shape;293;p11"/>
          <p:cNvSpPr/>
          <p:nvPr/>
        </p:nvSpPr>
        <p:spPr>
          <a:xfrm>
            <a:off x="3721320" y="8197200"/>
            <a:ext cx="28130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7" name="Google Shape;294;p11"/>
          <p:cNvCxnSpPr/>
          <p:nvPr/>
        </p:nvCxnSpPr>
        <p:spPr>
          <a:xfrm flipH="1">
            <a:off x="3720960" y="8684280"/>
            <a:ext cx="2815200" cy="108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08" name="Google Shape;295;p11"/>
          <p:cNvSpPr/>
          <p:nvPr/>
        </p:nvSpPr>
        <p:spPr>
          <a:xfrm>
            <a:off x="886320" y="565560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MAJ Trew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Google Shape;296;p11"/>
          <p:cNvSpPr/>
          <p:nvPr/>
        </p:nvSpPr>
        <p:spPr>
          <a:xfrm>
            <a:off x="817920" y="6433920"/>
            <a:ext cx="6495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Google Shape;297;p11"/>
          <p:cNvSpPr/>
          <p:nvPr/>
        </p:nvSpPr>
        <p:spPr>
          <a:xfrm>
            <a:off x="873720" y="7107120"/>
            <a:ext cx="64954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Corporal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 July 2023.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Google Shape;298;p11"/>
          <p:cNvSpPr/>
          <p:nvPr/>
        </p:nvSpPr>
        <p:spPr>
          <a:xfrm>
            <a:off x="886320" y="4748400"/>
            <a:ext cx="65066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been deemed suitable in all areas required for promotion.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2" name="Google Shape;299;p11" descr=""/>
          <p:cNvPicPr/>
          <p:nvPr/>
        </p:nvPicPr>
        <p:blipFill>
          <a:blip r:embed="rId5"/>
          <a:stretch/>
        </p:blipFill>
        <p:spPr>
          <a:xfrm>
            <a:off x="3056760" y="1412280"/>
            <a:ext cx="2017800" cy="162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304;p12" descr=""/>
          <p:cNvPicPr/>
          <p:nvPr/>
        </p:nvPicPr>
        <p:blipFill>
          <a:blip r:embed="rId1"/>
          <a:stretch/>
        </p:blipFill>
        <p:spPr>
          <a:xfrm rot="5400000">
            <a:off x="-1119960" y="2058480"/>
            <a:ext cx="10512000" cy="7117560"/>
          </a:xfrm>
          <a:prstGeom prst="rect">
            <a:avLst/>
          </a:prstGeom>
          <a:ln w="0">
            <a:noFill/>
          </a:ln>
        </p:spPr>
      </p:pic>
      <p:pic>
        <p:nvPicPr>
          <p:cNvPr id="214" name="Google Shape;305;p12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840" cy="9800280"/>
          </a:xfrm>
          <a:prstGeom prst="rect">
            <a:avLst/>
          </a:prstGeom>
          <a:ln w="0">
            <a:noFill/>
          </a:ln>
        </p:spPr>
      </p:pic>
      <p:pic>
        <p:nvPicPr>
          <p:cNvPr id="215" name="Google Shape;306;p12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8040" y="1476720"/>
            <a:ext cx="11299320" cy="8279280"/>
          </a:xfrm>
          <a:prstGeom prst="rect">
            <a:avLst/>
          </a:prstGeom>
          <a:ln w="0">
            <a:noFill/>
          </a:ln>
        </p:spPr>
      </p:pic>
      <p:pic>
        <p:nvPicPr>
          <p:cNvPr id="216" name="Google Shape;307;p12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240" cy="1259280"/>
          </a:xfrm>
          <a:prstGeom prst="rect">
            <a:avLst/>
          </a:prstGeom>
          <a:ln w="0">
            <a:noFill/>
          </a:ln>
        </p:spPr>
      </p:pic>
      <p:sp>
        <p:nvSpPr>
          <p:cNvPr id="217" name="Google Shape;308;p12"/>
          <p:cNvSpPr/>
          <p:nvPr/>
        </p:nvSpPr>
        <p:spPr>
          <a:xfrm>
            <a:off x="704160" y="3409560"/>
            <a:ext cx="672300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Google Shape;309;p12"/>
          <p:cNvSpPr/>
          <p:nvPr/>
        </p:nvSpPr>
        <p:spPr>
          <a:xfrm>
            <a:off x="1454400" y="4110120"/>
            <a:ext cx="53708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MAJ Trew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Google Shape;310;p12"/>
          <p:cNvSpPr/>
          <p:nvPr/>
        </p:nvSpPr>
        <p:spPr>
          <a:xfrm>
            <a:off x="2985840" y="8685000"/>
            <a:ext cx="428256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Google Shape;311;p12"/>
          <p:cNvSpPr/>
          <p:nvPr/>
        </p:nvSpPr>
        <p:spPr>
          <a:xfrm>
            <a:off x="3721320" y="8197200"/>
            <a:ext cx="28130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1" name="Google Shape;312;p12"/>
          <p:cNvCxnSpPr/>
          <p:nvPr/>
        </p:nvCxnSpPr>
        <p:spPr>
          <a:xfrm flipH="1">
            <a:off x="3720960" y="8684280"/>
            <a:ext cx="2815200" cy="108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22" name="Google Shape;313;p12"/>
          <p:cNvSpPr/>
          <p:nvPr/>
        </p:nvSpPr>
        <p:spPr>
          <a:xfrm>
            <a:off x="886320" y="565560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MAJ Trew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Google Shape;314;p12"/>
          <p:cNvSpPr/>
          <p:nvPr/>
        </p:nvSpPr>
        <p:spPr>
          <a:xfrm>
            <a:off x="817920" y="6433920"/>
            <a:ext cx="6495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Google Shape;315;p12"/>
          <p:cNvSpPr/>
          <p:nvPr/>
        </p:nvSpPr>
        <p:spPr>
          <a:xfrm>
            <a:off x="873720" y="71071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Lance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Corporal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 July 2023.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Google Shape;316;p12"/>
          <p:cNvSpPr/>
          <p:nvPr/>
        </p:nvSpPr>
        <p:spPr>
          <a:xfrm>
            <a:off x="897480" y="482040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Google Shape;317;p12" descr=""/>
          <p:cNvPicPr/>
          <p:nvPr/>
        </p:nvPicPr>
        <p:blipFill>
          <a:blip r:embed="rId5"/>
          <a:stretch/>
        </p:blipFill>
        <p:spPr>
          <a:xfrm>
            <a:off x="3088440" y="1587600"/>
            <a:ext cx="1954440" cy="124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322;p13" descr=""/>
          <p:cNvPicPr/>
          <p:nvPr/>
        </p:nvPicPr>
        <p:blipFill>
          <a:blip r:embed="rId1"/>
          <a:stretch/>
        </p:blipFill>
        <p:spPr>
          <a:xfrm rot="5400000">
            <a:off x="-1119960" y="2058480"/>
            <a:ext cx="10512000" cy="7117560"/>
          </a:xfrm>
          <a:prstGeom prst="rect">
            <a:avLst/>
          </a:prstGeom>
          <a:ln w="0">
            <a:noFill/>
          </a:ln>
        </p:spPr>
      </p:pic>
      <p:pic>
        <p:nvPicPr>
          <p:cNvPr id="228" name="Google Shape;323;p13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840" cy="9800280"/>
          </a:xfrm>
          <a:prstGeom prst="rect">
            <a:avLst/>
          </a:prstGeom>
          <a:ln w="0">
            <a:noFill/>
          </a:ln>
        </p:spPr>
      </p:pic>
      <p:pic>
        <p:nvPicPr>
          <p:cNvPr id="229" name="Google Shape;324;p13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8040" y="1476720"/>
            <a:ext cx="11299320" cy="8279280"/>
          </a:xfrm>
          <a:prstGeom prst="rect">
            <a:avLst/>
          </a:prstGeom>
          <a:ln w="0">
            <a:noFill/>
          </a:ln>
        </p:spPr>
      </p:pic>
      <p:pic>
        <p:nvPicPr>
          <p:cNvPr id="230" name="Google Shape;325;p13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240" cy="1259280"/>
          </a:xfrm>
          <a:prstGeom prst="rect">
            <a:avLst/>
          </a:prstGeom>
          <a:ln w="0">
            <a:noFill/>
          </a:ln>
        </p:spPr>
      </p:pic>
      <p:sp>
        <p:nvSpPr>
          <p:cNvPr id="231" name="Google Shape;326;p13"/>
          <p:cNvSpPr/>
          <p:nvPr/>
        </p:nvSpPr>
        <p:spPr>
          <a:xfrm>
            <a:off x="704160" y="3409560"/>
            <a:ext cx="672300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Google Shape;327;p13"/>
          <p:cNvSpPr/>
          <p:nvPr/>
        </p:nvSpPr>
        <p:spPr>
          <a:xfrm>
            <a:off x="1454400" y="4110120"/>
            <a:ext cx="53708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Google Shape;328;p13"/>
          <p:cNvSpPr/>
          <p:nvPr/>
        </p:nvSpPr>
        <p:spPr>
          <a:xfrm>
            <a:off x="2985840" y="8685000"/>
            <a:ext cx="428256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Google Shape;329;p13"/>
          <p:cNvSpPr/>
          <p:nvPr/>
        </p:nvSpPr>
        <p:spPr>
          <a:xfrm>
            <a:off x="3721320" y="8197200"/>
            <a:ext cx="28130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5" name="Google Shape;330;p13"/>
          <p:cNvCxnSpPr/>
          <p:nvPr/>
        </p:nvCxnSpPr>
        <p:spPr>
          <a:xfrm flipH="1">
            <a:off x="3720960" y="8684280"/>
            <a:ext cx="2815200" cy="108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36" name="Google Shape;331;p13"/>
          <p:cNvSpPr/>
          <p:nvPr/>
        </p:nvSpPr>
        <p:spPr>
          <a:xfrm>
            <a:off x="886320" y="565560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MAJ Trew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Google Shape;332;p13"/>
          <p:cNvSpPr/>
          <p:nvPr/>
        </p:nvSpPr>
        <p:spPr>
          <a:xfrm>
            <a:off x="817920" y="6433920"/>
            <a:ext cx="6495840" cy="10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br>
              <a:rPr sz="3200"/>
            </a:b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Google Shape;333;p13"/>
          <p:cNvSpPr/>
          <p:nvPr/>
        </p:nvSpPr>
        <p:spPr>
          <a:xfrm>
            <a:off x="873720" y="71071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 July 2023.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Google Shape;334;p13"/>
          <p:cNvSpPr/>
          <p:nvPr/>
        </p:nvSpPr>
        <p:spPr>
          <a:xfrm>
            <a:off x="897480" y="482040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r>
              <a:rPr b="0" i="1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been deemed suitable in all areas required for promotion.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0" name="Google Shape;335;p13" descr=""/>
          <p:cNvPicPr/>
          <p:nvPr/>
        </p:nvPicPr>
        <p:blipFill>
          <a:blip r:embed="rId5"/>
          <a:stretch/>
        </p:blipFill>
        <p:spPr>
          <a:xfrm>
            <a:off x="2922480" y="1458360"/>
            <a:ext cx="2286360" cy="160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340;p28" descr=""/>
          <p:cNvPicPr/>
          <p:nvPr/>
        </p:nvPicPr>
        <p:blipFill>
          <a:blip r:embed="rId1"/>
          <a:stretch/>
        </p:blipFill>
        <p:spPr>
          <a:xfrm rot="5400000">
            <a:off x="-1119960" y="2058480"/>
            <a:ext cx="10512000" cy="7117560"/>
          </a:xfrm>
          <a:prstGeom prst="rect">
            <a:avLst/>
          </a:prstGeom>
          <a:ln w="0">
            <a:noFill/>
          </a:ln>
        </p:spPr>
      </p:pic>
      <p:pic>
        <p:nvPicPr>
          <p:cNvPr id="242" name="Google Shape;341;p28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840" cy="9800280"/>
          </a:xfrm>
          <a:prstGeom prst="rect">
            <a:avLst/>
          </a:prstGeom>
          <a:ln w="0">
            <a:noFill/>
          </a:ln>
        </p:spPr>
      </p:pic>
      <p:pic>
        <p:nvPicPr>
          <p:cNvPr id="243" name="Google Shape;342;p28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8040" y="1476720"/>
            <a:ext cx="11299320" cy="8279280"/>
          </a:xfrm>
          <a:prstGeom prst="rect">
            <a:avLst/>
          </a:prstGeom>
          <a:ln w="0">
            <a:noFill/>
          </a:ln>
        </p:spPr>
      </p:pic>
      <p:pic>
        <p:nvPicPr>
          <p:cNvPr id="244" name="Google Shape;343;p28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240" cy="1259280"/>
          </a:xfrm>
          <a:prstGeom prst="rect">
            <a:avLst/>
          </a:prstGeom>
          <a:ln w="0">
            <a:noFill/>
          </a:ln>
        </p:spPr>
      </p:pic>
      <p:sp>
        <p:nvSpPr>
          <p:cNvPr id="245" name="Google Shape;344;p28"/>
          <p:cNvSpPr/>
          <p:nvPr/>
        </p:nvSpPr>
        <p:spPr>
          <a:xfrm>
            <a:off x="704160" y="3409560"/>
            <a:ext cx="672300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Enlistment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Google Shape;345;p28"/>
          <p:cNvSpPr/>
          <p:nvPr/>
        </p:nvSpPr>
        <p:spPr>
          <a:xfrm>
            <a:off x="1454400" y="4110120"/>
            <a:ext cx="53708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Google Shape;346;p28"/>
          <p:cNvSpPr/>
          <p:nvPr/>
        </p:nvSpPr>
        <p:spPr>
          <a:xfrm>
            <a:off x="2985840" y="8685000"/>
            <a:ext cx="428256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Google Shape;347;p28"/>
          <p:cNvSpPr/>
          <p:nvPr/>
        </p:nvSpPr>
        <p:spPr>
          <a:xfrm>
            <a:off x="3721320" y="8197200"/>
            <a:ext cx="28130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9" name="Google Shape;348;p28"/>
          <p:cNvCxnSpPr/>
          <p:nvPr/>
        </p:nvCxnSpPr>
        <p:spPr>
          <a:xfrm flipH="1">
            <a:off x="3720960" y="8684280"/>
            <a:ext cx="2815200" cy="108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50" name="Google Shape;349;p28"/>
          <p:cNvSpPr/>
          <p:nvPr/>
        </p:nvSpPr>
        <p:spPr>
          <a:xfrm>
            <a:off x="886320" y="580356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MAJ Trew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grant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Google Shape;350;p28"/>
          <p:cNvSpPr/>
          <p:nvPr/>
        </p:nvSpPr>
        <p:spPr>
          <a:xfrm>
            <a:off x="817920" y="6433920"/>
            <a:ext cx="6495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Google Shape;351;p28"/>
          <p:cNvSpPr/>
          <p:nvPr/>
        </p:nvSpPr>
        <p:spPr>
          <a:xfrm>
            <a:off x="873720" y="7107120"/>
            <a:ext cx="64954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entry to the unit with effect 3 July 2023.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Google Shape;352;p28"/>
          <p:cNvSpPr/>
          <p:nvPr/>
        </p:nvSpPr>
        <p:spPr>
          <a:xfrm>
            <a:off x="862200" y="4820400"/>
            <a:ext cx="649548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r>
              <a:rPr b="0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has shown the traits, attitude and eagerness that is required for joining the unit and has been deemed suitable in all areas required for enlistment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4" name="Google Shape;353;p28" descr=""/>
          <p:cNvPicPr/>
          <p:nvPr/>
        </p:nvPicPr>
        <p:blipFill>
          <a:blip r:embed="rId5"/>
          <a:stretch/>
        </p:blipFill>
        <p:spPr>
          <a:xfrm>
            <a:off x="2922480" y="1458360"/>
            <a:ext cx="2286360" cy="160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102;p27" descr=""/>
          <p:cNvPicPr/>
          <p:nvPr/>
        </p:nvPicPr>
        <p:blipFill>
          <a:blip r:embed="rId1"/>
          <a:stretch/>
        </p:blipFill>
        <p:spPr>
          <a:xfrm rot="5400000">
            <a:off x="-1119960" y="2058480"/>
            <a:ext cx="10512000" cy="7117560"/>
          </a:xfrm>
          <a:prstGeom prst="rect">
            <a:avLst/>
          </a:prstGeom>
          <a:ln w="0">
            <a:noFill/>
          </a:ln>
        </p:spPr>
      </p:pic>
      <p:pic>
        <p:nvPicPr>
          <p:cNvPr id="56" name="Google Shape;103;p27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840" cy="9800280"/>
          </a:xfrm>
          <a:prstGeom prst="rect">
            <a:avLst/>
          </a:prstGeom>
          <a:ln w="0">
            <a:noFill/>
          </a:ln>
        </p:spPr>
      </p:pic>
      <p:pic>
        <p:nvPicPr>
          <p:cNvPr id="57" name="Google Shape;104;p27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8040" y="1476720"/>
            <a:ext cx="11299320" cy="8279280"/>
          </a:xfrm>
          <a:prstGeom prst="rect">
            <a:avLst/>
          </a:prstGeom>
          <a:ln w="0">
            <a:noFill/>
          </a:ln>
        </p:spPr>
      </p:pic>
      <p:pic>
        <p:nvPicPr>
          <p:cNvPr id="58" name="Google Shape;105;p27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240" cy="1259280"/>
          </a:xfrm>
          <a:prstGeom prst="rect">
            <a:avLst/>
          </a:prstGeom>
          <a:ln w="0">
            <a:noFill/>
          </a:ln>
        </p:spPr>
      </p:pic>
      <p:sp>
        <p:nvSpPr>
          <p:cNvPr id="59" name="Google Shape;106;p27"/>
          <p:cNvSpPr/>
          <p:nvPr/>
        </p:nvSpPr>
        <p:spPr>
          <a:xfrm>
            <a:off x="704160" y="3409560"/>
            <a:ext cx="672300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Google Shape;107;p27"/>
          <p:cNvSpPr/>
          <p:nvPr/>
        </p:nvSpPr>
        <p:spPr>
          <a:xfrm>
            <a:off x="1454400" y="4110120"/>
            <a:ext cx="5370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Google Shape;108;p27"/>
          <p:cNvSpPr/>
          <p:nvPr/>
        </p:nvSpPr>
        <p:spPr>
          <a:xfrm>
            <a:off x="2985840" y="8685000"/>
            <a:ext cx="428256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Google Shape;109;p27"/>
          <p:cNvSpPr/>
          <p:nvPr/>
        </p:nvSpPr>
        <p:spPr>
          <a:xfrm>
            <a:off x="3721320" y="8197200"/>
            <a:ext cx="28130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3" name="Google Shape;110;p27"/>
          <p:cNvCxnSpPr/>
          <p:nvPr/>
        </p:nvCxnSpPr>
        <p:spPr>
          <a:xfrm flipH="1">
            <a:off x="3720960" y="8684280"/>
            <a:ext cx="2815200" cy="108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64" name="Google Shape;111;p27"/>
          <p:cNvSpPr/>
          <p:nvPr/>
        </p:nvSpPr>
        <p:spPr>
          <a:xfrm>
            <a:off x="886320" y="565560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MAJ Trew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" name="Google Shape;112;p27" descr=""/>
          <p:cNvPicPr/>
          <p:nvPr/>
        </p:nvPicPr>
        <p:blipFill>
          <a:blip r:embed="rId5"/>
          <a:stretch/>
        </p:blipFill>
        <p:spPr>
          <a:xfrm>
            <a:off x="3761640" y="1681920"/>
            <a:ext cx="745200" cy="768240"/>
          </a:xfrm>
          <a:prstGeom prst="rect">
            <a:avLst/>
          </a:prstGeom>
          <a:ln w="0">
            <a:noFill/>
          </a:ln>
        </p:spPr>
      </p:pic>
      <p:sp>
        <p:nvSpPr>
          <p:cNvPr id="66" name="Google Shape;113;p27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Google Shape;114;p27"/>
          <p:cNvSpPr/>
          <p:nvPr/>
        </p:nvSpPr>
        <p:spPr>
          <a:xfrm>
            <a:off x="873720" y="7107120"/>
            <a:ext cx="64954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Lieutenant Colonel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3 July 2023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Google Shape;115;p27"/>
          <p:cNvSpPr/>
          <p:nvPr/>
        </p:nvSpPr>
        <p:spPr>
          <a:xfrm>
            <a:off x="897480" y="482040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" name="Google Shape;116;p27" descr=""/>
          <p:cNvPicPr/>
          <p:nvPr/>
        </p:nvPicPr>
        <p:blipFill>
          <a:blip r:embed="rId6"/>
          <a:stretch/>
        </p:blipFill>
        <p:spPr>
          <a:xfrm>
            <a:off x="3870720" y="2755800"/>
            <a:ext cx="527400" cy="54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121;p2" descr=""/>
          <p:cNvPicPr/>
          <p:nvPr/>
        </p:nvPicPr>
        <p:blipFill>
          <a:blip r:embed="rId1"/>
          <a:stretch/>
        </p:blipFill>
        <p:spPr>
          <a:xfrm rot="5400000">
            <a:off x="-1119960" y="2058480"/>
            <a:ext cx="10512000" cy="7117560"/>
          </a:xfrm>
          <a:prstGeom prst="rect">
            <a:avLst/>
          </a:prstGeom>
          <a:ln w="0">
            <a:noFill/>
          </a:ln>
        </p:spPr>
      </p:pic>
      <p:pic>
        <p:nvPicPr>
          <p:cNvPr id="71" name="Google Shape;122;p2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840" cy="9800280"/>
          </a:xfrm>
          <a:prstGeom prst="rect">
            <a:avLst/>
          </a:prstGeom>
          <a:ln w="0">
            <a:noFill/>
          </a:ln>
        </p:spPr>
      </p:pic>
      <p:pic>
        <p:nvPicPr>
          <p:cNvPr id="72" name="Google Shape;123;p2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8040" y="1476720"/>
            <a:ext cx="11299320" cy="8279280"/>
          </a:xfrm>
          <a:prstGeom prst="rect">
            <a:avLst/>
          </a:prstGeom>
          <a:ln w="0">
            <a:noFill/>
          </a:ln>
        </p:spPr>
      </p:pic>
      <p:pic>
        <p:nvPicPr>
          <p:cNvPr id="73" name="Google Shape;124;p2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240" cy="1259280"/>
          </a:xfrm>
          <a:prstGeom prst="rect">
            <a:avLst/>
          </a:prstGeom>
          <a:ln w="0">
            <a:noFill/>
          </a:ln>
        </p:spPr>
      </p:pic>
      <p:sp>
        <p:nvSpPr>
          <p:cNvPr id="74" name="Google Shape;125;p2"/>
          <p:cNvSpPr/>
          <p:nvPr/>
        </p:nvSpPr>
        <p:spPr>
          <a:xfrm>
            <a:off x="704160" y="3409560"/>
            <a:ext cx="672300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Google Shape;126;p2"/>
          <p:cNvSpPr/>
          <p:nvPr/>
        </p:nvSpPr>
        <p:spPr>
          <a:xfrm>
            <a:off x="1454400" y="4110120"/>
            <a:ext cx="5370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Google Shape;127;p2"/>
          <p:cNvSpPr/>
          <p:nvPr/>
        </p:nvSpPr>
        <p:spPr>
          <a:xfrm>
            <a:off x="2985840" y="8685000"/>
            <a:ext cx="428256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Google Shape;128;p2"/>
          <p:cNvSpPr/>
          <p:nvPr/>
        </p:nvSpPr>
        <p:spPr>
          <a:xfrm>
            <a:off x="3721320" y="8197200"/>
            <a:ext cx="28130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8" name="Google Shape;129;p2"/>
          <p:cNvCxnSpPr/>
          <p:nvPr/>
        </p:nvCxnSpPr>
        <p:spPr>
          <a:xfrm flipH="1">
            <a:off x="3720960" y="8684280"/>
            <a:ext cx="2815200" cy="108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79" name="Google Shape;130;p2"/>
          <p:cNvSpPr/>
          <p:nvPr/>
        </p:nvSpPr>
        <p:spPr>
          <a:xfrm>
            <a:off x="886320" y="565560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MAJ Trew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Google Shape;131;p2" descr=""/>
          <p:cNvPicPr/>
          <p:nvPr/>
        </p:nvPicPr>
        <p:blipFill>
          <a:blip r:embed="rId5"/>
          <a:stretch/>
        </p:blipFill>
        <p:spPr>
          <a:xfrm>
            <a:off x="3344760" y="1419840"/>
            <a:ext cx="1589760" cy="1639440"/>
          </a:xfrm>
          <a:prstGeom prst="rect">
            <a:avLst/>
          </a:prstGeom>
          <a:ln w="0">
            <a:noFill/>
          </a:ln>
        </p:spPr>
      </p:pic>
      <p:sp>
        <p:nvSpPr>
          <p:cNvPr id="81" name="Google Shape;132;p2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Google Shape;133;p2"/>
          <p:cNvSpPr/>
          <p:nvPr/>
        </p:nvSpPr>
        <p:spPr>
          <a:xfrm>
            <a:off x="873720" y="7107120"/>
            <a:ext cx="64954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3 July 2023.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Google Shape;134;p2"/>
          <p:cNvSpPr/>
          <p:nvPr/>
        </p:nvSpPr>
        <p:spPr>
          <a:xfrm>
            <a:off x="897480" y="482040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139;p3" descr=""/>
          <p:cNvPicPr/>
          <p:nvPr/>
        </p:nvPicPr>
        <p:blipFill>
          <a:blip r:embed="rId1"/>
          <a:stretch/>
        </p:blipFill>
        <p:spPr>
          <a:xfrm rot="5400000">
            <a:off x="-1009800" y="2058480"/>
            <a:ext cx="10512000" cy="7117560"/>
          </a:xfrm>
          <a:prstGeom prst="rect">
            <a:avLst/>
          </a:prstGeom>
          <a:ln w="0">
            <a:noFill/>
          </a:ln>
        </p:spPr>
      </p:pic>
      <p:pic>
        <p:nvPicPr>
          <p:cNvPr id="85" name="Google Shape;140;p3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840" cy="9800280"/>
          </a:xfrm>
          <a:prstGeom prst="rect">
            <a:avLst/>
          </a:prstGeom>
          <a:ln w="0">
            <a:noFill/>
          </a:ln>
        </p:spPr>
      </p:pic>
      <p:pic>
        <p:nvPicPr>
          <p:cNvPr id="86" name="Google Shape;141;p3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8040" y="1476720"/>
            <a:ext cx="11299320" cy="8279280"/>
          </a:xfrm>
          <a:prstGeom prst="rect">
            <a:avLst/>
          </a:prstGeom>
          <a:ln w="0">
            <a:noFill/>
          </a:ln>
        </p:spPr>
      </p:pic>
      <p:pic>
        <p:nvPicPr>
          <p:cNvPr id="87" name="Google Shape;142;p3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240" cy="1259280"/>
          </a:xfrm>
          <a:prstGeom prst="rect">
            <a:avLst/>
          </a:prstGeom>
          <a:ln w="0">
            <a:noFill/>
          </a:ln>
        </p:spPr>
      </p:pic>
      <p:sp>
        <p:nvSpPr>
          <p:cNvPr id="88" name="Google Shape;143;p3"/>
          <p:cNvSpPr/>
          <p:nvPr/>
        </p:nvSpPr>
        <p:spPr>
          <a:xfrm>
            <a:off x="704160" y="3409560"/>
            <a:ext cx="672300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Google Shape;144;p3"/>
          <p:cNvSpPr/>
          <p:nvPr/>
        </p:nvSpPr>
        <p:spPr>
          <a:xfrm>
            <a:off x="1454400" y="4110120"/>
            <a:ext cx="5370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145;p3"/>
          <p:cNvSpPr/>
          <p:nvPr/>
        </p:nvSpPr>
        <p:spPr>
          <a:xfrm>
            <a:off x="2985840" y="8685000"/>
            <a:ext cx="428256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Google Shape;146;p3"/>
          <p:cNvSpPr/>
          <p:nvPr/>
        </p:nvSpPr>
        <p:spPr>
          <a:xfrm>
            <a:off x="3721320" y="8197200"/>
            <a:ext cx="28130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2" name="Google Shape;147;p3"/>
          <p:cNvCxnSpPr/>
          <p:nvPr/>
        </p:nvCxnSpPr>
        <p:spPr>
          <a:xfrm flipH="1">
            <a:off x="3720960" y="8684280"/>
            <a:ext cx="2815200" cy="108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93" name="Google Shape;148;p3"/>
          <p:cNvSpPr/>
          <p:nvPr/>
        </p:nvSpPr>
        <p:spPr>
          <a:xfrm>
            <a:off x="886320" y="565560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MAJ Trew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Google Shape;149;p3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Google Shape;150;p3"/>
          <p:cNvSpPr/>
          <p:nvPr/>
        </p:nvSpPr>
        <p:spPr>
          <a:xfrm>
            <a:off x="873720" y="7107120"/>
            <a:ext cx="64954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Captain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3 July 2023.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Google Shape;151;p3"/>
          <p:cNvSpPr/>
          <p:nvPr/>
        </p:nvSpPr>
        <p:spPr>
          <a:xfrm>
            <a:off x="897480" y="482040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Google Shape;152;p3" descr=""/>
          <p:cNvPicPr/>
          <p:nvPr/>
        </p:nvPicPr>
        <p:blipFill>
          <a:blip r:embed="rId5"/>
          <a:stretch/>
        </p:blipFill>
        <p:spPr>
          <a:xfrm>
            <a:off x="3810240" y="1378440"/>
            <a:ext cx="527400" cy="549720"/>
          </a:xfrm>
          <a:prstGeom prst="rect">
            <a:avLst/>
          </a:prstGeom>
          <a:ln w="0">
            <a:noFill/>
          </a:ln>
        </p:spPr>
      </p:pic>
      <p:pic>
        <p:nvPicPr>
          <p:cNvPr id="98" name="Google Shape;153;p3" descr=""/>
          <p:cNvPicPr/>
          <p:nvPr/>
        </p:nvPicPr>
        <p:blipFill>
          <a:blip r:embed="rId6"/>
          <a:stretch/>
        </p:blipFill>
        <p:spPr>
          <a:xfrm>
            <a:off x="3810240" y="1942560"/>
            <a:ext cx="527400" cy="549720"/>
          </a:xfrm>
          <a:prstGeom prst="rect">
            <a:avLst/>
          </a:prstGeom>
          <a:ln w="0">
            <a:noFill/>
          </a:ln>
        </p:spPr>
      </p:pic>
      <p:pic>
        <p:nvPicPr>
          <p:cNvPr id="99" name="Google Shape;154;p3" descr=""/>
          <p:cNvPicPr/>
          <p:nvPr/>
        </p:nvPicPr>
        <p:blipFill>
          <a:blip r:embed="rId7"/>
          <a:stretch/>
        </p:blipFill>
        <p:spPr>
          <a:xfrm>
            <a:off x="3810240" y="2506680"/>
            <a:ext cx="527400" cy="54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59;p4" descr=""/>
          <p:cNvPicPr/>
          <p:nvPr/>
        </p:nvPicPr>
        <p:blipFill>
          <a:blip r:embed="rId1"/>
          <a:stretch/>
        </p:blipFill>
        <p:spPr>
          <a:xfrm rot="5400000">
            <a:off x="-1119960" y="2058480"/>
            <a:ext cx="10512000" cy="7117560"/>
          </a:xfrm>
          <a:prstGeom prst="rect">
            <a:avLst/>
          </a:prstGeom>
          <a:ln w="0">
            <a:noFill/>
          </a:ln>
        </p:spPr>
      </p:pic>
      <p:pic>
        <p:nvPicPr>
          <p:cNvPr id="101" name="Google Shape;160;p4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840" cy="9800280"/>
          </a:xfrm>
          <a:prstGeom prst="rect">
            <a:avLst/>
          </a:prstGeom>
          <a:ln w="0">
            <a:noFill/>
          </a:ln>
        </p:spPr>
      </p:pic>
      <p:pic>
        <p:nvPicPr>
          <p:cNvPr id="102" name="Google Shape;161;p4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8040" y="1476720"/>
            <a:ext cx="11299320" cy="8279280"/>
          </a:xfrm>
          <a:prstGeom prst="rect">
            <a:avLst/>
          </a:prstGeom>
          <a:ln w="0">
            <a:noFill/>
          </a:ln>
        </p:spPr>
      </p:pic>
      <p:pic>
        <p:nvPicPr>
          <p:cNvPr id="103" name="Google Shape;162;p4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240" cy="1259280"/>
          </a:xfrm>
          <a:prstGeom prst="rect">
            <a:avLst/>
          </a:prstGeom>
          <a:ln w="0">
            <a:noFill/>
          </a:ln>
        </p:spPr>
      </p:pic>
      <p:sp>
        <p:nvSpPr>
          <p:cNvPr id="104" name="Google Shape;163;p4"/>
          <p:cNvSpPr/>
          <p:nvPr/>
        </p:nvSpPr>
        <p:spPr>
          <a:xfrm>
            <a:off x="704160" y="3409560"/>
            <a:ext cx="672300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Google Shape;164;p4"/>
          <p:cNvSpPr/>
          <p:nvPr/>
        </p:nvSpPr>
        <p:spPr>
          <a:xfrm>
            <a:off x="1454400" y="4110120"/>
            <a:ext cx="5370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Google Shape;165;p4"/>
          <p:cNvSpPr/>
          <p:nvPr/>
        </p:nvSpPr>
        <p:spPr>
          <a:xfrm>
            <a:off x="2985840" y="8685000"/>
            <a:ext cx="428256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Google Shape;166;p4"/>
          <p:cNvSpPr/>
          <p:nvPr/>
        </p:nvSpPr>
        <p:spPr>
          <a:xfrm>
            <a:off x="3721320" y="8197200"/>
            <a:ext cx="28130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8" name="Google Shape;167;p4"/>
          <p:cNvCxnSpPr/>
          <p:nvPr/>
        </p:nvCxnSpPr>
        <p:spPr>
          <a:xfrm flipH="1">
            <a:off x="3720960" y="8684280"/>
            <a:ext cx="2815200" cy="108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09" name="Google Shape;168;p4"/>
          <p:cNvSpPr/>
          <p:nvPr/>
        </p:nvSpPr>
        <p:spPr>
          <a:xfrm>
            <a:off x="886320" y="565560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MAJ Trew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Google Shape;169;p4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Google Shape;170;p4"/>
          <p:cNvSpPr/>
          <p:nvPr/>
        </p:nvSpPr>
        <p:spPr>
          <a:xfrm>
            <a:off x="873720" y="7107120"/>
            <a:ext cx="64954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Lieutenant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 July 2023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Google Shape;171;p4"/>
          <p:cNvSpPr/>
          <p:nvPr/>
        </p:nvSpPr>
        <p:spPr>
          <a:xfrm>
            <a:off x="897480" y="482040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Google Shape;172;p4" descr=""/>
          <p:cNvPicPr/>
          <p:nvPr/>
        </p:nvPicPr>
        <p:blipFill>
          <a:blip r:embed="rId5"/>
          <a:stretch/>
        </p:blipFill>
        <p:spPr>
          <a:xfrm>
            <a:off x="3633480" y="2408400"/>
            <a:ext cx="864720" cy="901080"/>
          </a:xfrm>
          <a:prstGeom prst="rect">
            <a:avLst/>
          </a:prstGeom>
          <a:ln w="0">
            <a:noFill/>
          </a:ln>
        </p:spPr>
      </p:pic>
      <p:pic>
        <p:nvPicPr>
          <p:cNvPr id="114" name="Google Shape;173;p4" descr=""/>
          <p:cNvPicPr/>
          <p:nvPr/>
        </p:nvPicPr>
        <p:blipFill>
          <a:blip r:embed="rId6"/>
          <a:stretch/>
        </p:blipFill>
        <p:spPr>
          <a:xfrm>
            <a:off x="3633480" y="1383840"/>
            <a:ext cx="864720" cy="90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78;p5" descr=""/>
          <p:cNvPicPr/>
          <p:nvPr/>
        </p:nvPicPr>
        <p:blipFill>
          <a:blip r:embed="rId1"/>
          <a:stretch/>
        </p:blipFill>
        <p:spPr>
          <a:xfrm rot="5400000">
            <a:off x="-1119960" y="2058480"/>
            <a:ext cx="10512000" cy="7117560"/>
          </a:xfrm>
          <a:prstGeom prst="rect">
            <a:avLst/>
          </a:prstGeom>
          <a:ln w="0">
            <a:noFill/>
          </a:ln>
        </p:spPr>
      </p:pic>
      <p:pic>
        <p:nvPicPr>
          <p:cNvPr id="116" name="Google Shape;179;p5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840" cy="9800280"/>
          </a:xfrm>
          <a:prstGeom prst="rect">
            <a:avLst/>
          </a:prstGeom>
          <a:ln w="0">
            <a:noFill/>
          </a:ln>
        </p:spPr>
      </p:pic>
      <p:pic>
        <p:nvPicPr>
          <p:cNvPr id="117" name="Google Shape;180;p5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8040" y="1476720"/>
            <a:ext cx="11299320" cy="8279280"/>
          </a:xfrm>
          <a:prstGeom prst="rect">
            <a:avLst/>
          </a:prstGeom>
          <a:ln w="0">
            <a:noFill/>
          </a:ln>
        </p:spPr>
      </p:pic>
      <p:pic>
        <p:nvPicPr>
          <p:cNvPr id="118" name="Google Shape;181;p5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240" cy="1259280"/>
          </a:xfrm>
          <a:prstGeom prst="rect">
            <a:avLst/>
          </a:prstGeom>
          <a:ln w="0">
            <a:noFill/>
          </a:ln>
        </p:spPr>
      </p:pic>
      <p:sp>
        <p:nvSpPr>
          <p:cNvPr id="119" name="Google Shape;182;p5"/>
          <p:cNvSpPr/>
          <p:nvPr/>
        </p:nvSpPr>
        <p:spPr>
          <a:xfrm>
            <a:off x="704160" y="3409560"/>
            <a:ext cx="672300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Google Shape;183;p5"/>
          <p:cNvSpPr/>
          <p:nvPr/>
        </p:nvSpPr>
        <p:spPr>
          <a:xfrm>
            <a:off x="1454400" y="4110120"/>
            <a:ext cx="5370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Google Shape;184;p5"/>
          <p:cNvSpPr/>
          <p:nvPr/>
        </p:nvSpPr>
        <p:spPr>
          <a:xfrm>
            <a:off x="2985840" y="8685000"/>
            <a:ext cx="428256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Google Shape;185;p5"/>
          <p:cNvSpPr/>
          <p:nvPr/>
        </p:nvSpPr>
        <p:spPr>
          <a:xfrm>
            <a:off x="3721320" y="8197200"/>
            <a:ext cx="28130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3" name="Google Shape;186;p5"/>
          <p:cNvCxnSpPr/>
          <p:nvPr/>
        </p:nvCxnSpPr>
        <p:spPr>
          <a:xfrm flipH="1">
            <a:off x="3720960" y="8684280"/>
            <a:ext cx="2815200" cy="108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24" name="Google Shape;187;p5"/>
          <p:cNvSpPr/>
          <p:nvPr/>
        </p:nvSpPr>
        <p:spPr>
          <a:xfrm>
            <a:off x="886320" y="565560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Trew,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Google Shape;188;p5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Google Shape;189;p5"/>
          <p:cNvSpPr/>
          <p:nvPr/>
        </p:nvSpPr>
        <p:spPr>
          <a:xfrm>
            <a:off x="873720" y="71071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Wing Commander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 July 2023.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Google Shape;190;p5"/>
          <p:cNvSpPr/>
          <p:nvPr/>
        </p:nvSpPr>
        <p:spPr>
          <a:xfrm>
            <a:off x="897480" y="482040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Google Shape;191;p5" descr=""/>
          <p:cNvPicPr/>
          <p:nvPr/>
        </p:nvPicPr>
        <p:blipFill>
          <a:blip r:embed="rId5"/>
          <a:stretch/>
        </p:blipFill>
        <p:spPr>
          <a:xfrm>
            <a:off x="3434400" y="1394280"/>
            <a:ext cx="1262520" cy="201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96;p6" descr=""/>
          <p:cNvPicPr/>
          <p:nvPr/>
        </p:nvPicPr>
        <p:blipFill>
          <a:blip r:embed="rId1"/>
          <a:stretch/>
        </p:blipFill>
        <p:spPr>
          <a:xfrm rot="5400000">
            <a:off x="-1119960" y="2058480"/>
            <a:ext cx="10512000" cy="7117560"/>
          </a:xfrm>
          <a:prstGeom prst="rect">
            <a:avLst/>
          </a:prstGeom>
          <a:ln w="0">
            <a:noFill/>
          </a:ln>
        </p:spPr>
      </p:pic>
      <p:pic>
        <p:nvPicPr>
          <p:cNvPr id="130" name="Google Shape;197;p6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840" cy="9800280"/>
          </a:xfrm>
          <a:prstGeom prst="rect">
            <a:avLst/>
          </a:prstGeom>
          <a:ln w="0">
            <a:noFill/>
          </a:ln>
        </p:spPr>
      </p:pic>
      <p:pic>
        <p:nvPicPr>
          <p:cNvPr id="131" name="Google Shape;198;p6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8040" y="1476720"/>
            <a:ext cx="11299320" cy="8279280"/>
          </a:xfrm>
          <a:prstGeom prst="rect">
            <a:avLst/>
          </a:prstGeom>
          <a:ln w="0">
            <a:noFill/>
          </a:ln>
        </p:spPr>
      </p:pic>
      <p:pic>
        <p:nvPicPr>
          <p:cNvPr id="132" name="Google Shape;199;p6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240" cy="1259280"/>
          </a:xfrm>
          <a:prstGeom prst="rect">
            <a:avLst/>
          </a:prstGeom>
          <a:ln w="0">
            <a:noFill/>
          </a:ln>
        </p:spPr>
      </p:pic>
      <p:sp>
        <p:nvSpPr>
          <p:cNvPr id="133" name="Google Shape;200;p6"/>
          <p:cNvSpPr/>
          <p:nvPr/>
        </p:nvSpPr>
        <p:spPr>
          <a:xfrm>
            <a:off x="704160" y="3409560"/>
            <a:ext cx="672300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Google Shape;201;p6"/>
          <p:cNvSpPr/>
          <p:nvPr/>
        </p:nvSpPr>
        <p:spPr>
          <a:xfrm>
            <a:off x="1454400" y="4110120"/>
            <a:ext cx="5370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Google Shape;202;p6"/>
          <p:cNvSpPr/>
          <p:nvPr/>
        </p:nvSpPr>
        <p:spPr>
          <a:xfrm>
            <a:off x="2985840" y="8685000"/>
            <a:ext cx="428256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Google Shape;203;p6"/>
          <p:cNvSpPr/>
          <p:nvPr/>
        </p:nvSpPr>
        <p:spPr>
          <a:xfrm>
            <a:off x="3721320" y="8197200"/>
            <a:ext cx="28130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7" name="Google Shape;204;p6"/>
          <p:cNvCxnSpPr/>
          <p:nvPr/>
        </p:nvCxnSpPr>
        <p:spPr>
          <a:xfrm flipH="1">
            <a:off x="3720960" y="8684280"/>
            <a:ext cx="2815200" cy="108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38" name="Google Shape;205;p6"/>
          <p:cNvSpPr/>
          <p:nvPr/>
        </p:nvSpPr>
        <p:spPr>
          <a:xfrm>
            <a:off x="886320" y="565560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MAJ Trew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Google Shape;206;p6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Google Shape;207;p6"/>
          <p:cNvSpPr/>
          <p:nvPr/>
        </p:nvSpPr>
        <p:spPr>
          <a:xfrm>
            <a:off x="873720" y="71071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Squadron Leader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 July 2023.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Google Shape;208;p6"/>
          <p:cNvSpPr/>
          <p:nvPr/>
        </p:nvSpPr>
        <p:spPr>
          <a:xfrm>
            <a:off x="897480" y="482040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Google Shape;209;p6" descr=""/>
          <p:cNvPicPr/>
          <p:nvPr/>
        </p:nvPicPr>
        <p:blipFill>
          <a:blip r:embed="rId5"/>
          <a:stretch/>
        </p:blipFill>
        <p:spPr>
          <a:xfrm>
            <a:off x="3432240" y="1385280"/>
            <a:ext cx="1266840" cy="202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214;p7" descr=""/>
          <p:cNvPicPr/>
          <p:nvPr/>
        </p:nvPicPr>
        <p:blipFill>
          <a:blip r:embed="rId1"/>
          <a:stretch/>
        </p:blipFill>
        <p:spPr>
          <a:xfrm rot="5400000">
            <a:off x="-1119960" y="2058480"/>
            <a:ext cx="10512000" cy="7117560"/>
          </a:xfrm>
          <a:prstGeom prst="rect">
            <a:avLst/>
          </a:prstGeom>
          <a:ln w="0">
            <a:noFill/>
          </a:ln>
        </p:spPr>
      </p:pic>
      <p:pic>
        <p:nvPicPr>
          <p:cNvPr id="144" name="Google Shape;215;p7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840" cy="9800280"/>
          </a:xfrm>
          <a:prstGeom prst="rect">
            <a:avLst/>
          </a:prstGeom>
          <a:ln w="0">
            <a:noFill/>
          </a:ln>
        </p:spPr>
      </p:pic>
      <p:pic>
        <p:nvPicPr>
          <p:cNvPr id="145" name="Google Shape;216;p7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8040" y="1476720"/>
            <a:ext cx="11299320" cy="8279280"/>
          </a:xfrm>
          <a:prstGeom prst="rect">
            <a:avLst/>
          </a:prstGeom>
          <a:ln w="0">
            <a:noFill/>
          </a:ln>
        </p:spPr>
      </p:pic>
      <p:pic>
        <p:nvPicPr>
          <p:cNvPr id="146" name="Google Shape;217;p7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240" cy="1259280"/>
          </a:xfrm>
          <a:prstGeom prst="rect">
            <a:avLst/>
          </a:prstGeom>
          <a:ln w="0">
            <a:noFill/>
          </a:ln>
        </p:spPr>
      </p:pic>
      <p:sp>
        <p:nvSpPr>
          <p:cNvPr id="147" name="Google Shape;218;p7"/>
          <p:cNvSpPr/>
          <p:nvPr/>
        </p:nvSpPr>
        <p:spPr>
          <a:xfrm>
            <a:off x="704160" y="3409560"/>
            <a:ext cx="672300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Google Shape;219;p7"/>
          <p:cNvSpPr/>
          <p:nvPr/>
        </p:nvSpPr>
        <p:spPr>
          <a:xfrm>
            <a:off x="1454400" y="4110120"/>
            <a:ext cx="5370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Google Shape;220;p7"/>
          <p:cNvSpPr/>
          <p:nvPr/>
        </p:nvSpPr>
        <p:spPr>
          <a:xfrm>
            <a:off x="2985840" y="8685000"/>
            <a:ext cx="428256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Google Shape;221;p7"/>
          <p:cNvSpPr/>
          <p:nvPr/>
        </p:nvSpPr>
        <p:spPr>
          <a:xfrm>
            <a:off x="3721320" y="8197200"/>
            <a:ext cx="28130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1" name="Google Shape;222;p7"/>
          <p:cNvCxnSpPr/>
          <p:nvPr/>
        </p:nvCxnSpPr>
        <p:spPr>
          <a:xfrm flipH="1">
            <a:off x="3720960" y="8684280"/>
            <a:ext cx="2815200" cy="108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52" name="Google Shape;223;p7"/>
          <p:cNvSpPr/>
          <p:nvPr/>
        </p:nvSpPr>
        <p:spPr>
          <a:xfrm>
            <a:off x="886320" y="565560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MAJ Trew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Google Shape;224;p7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Google Shape;225;p7"/>
          <p:cNvSpPr/>
          <p:nvPr/>
        </p:nvSpPr>
        <p:spPr>
          <a:xfrm>
            <a:off x="873720" y="71071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Flight Lieutenant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 July 2023.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Google Shape;226;p7"/>
          <p:cNvSpPr/>
          <p:nvPr/>
        </p:nvSpPr>
        <p:spPr>
          <a:xfrm>
            <a:off x="897480" y="482040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Google Shape;227;p7" descr=""/>
          <p:cNvPicPr/>
          <p:nvPr/>
        </p:nvPicPr>
        <p:blipFill>
          <a:blip r:embed="rId5"/>
          <a:stretch/>
        </p:blipFill>
        <p:spPr>
          <a:xfrm>
            <a:off x="3432240" y="1317240"/>
            <a:ext cx="1266840" cy="202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232;p8" descr=""/>
          <p:cNvPicPr/>
          <p:nvPr/>
        </p:nvPicPr>
        <p:blipFill>
          <a:blip r:embed="rId1"/>
          <a:stretch/>
        </p:blipFill>
        <p:spPr>
          <a:xfrm rot="5400000">
            <a:off x="-1119960" y="2058480"/>
            <a:ext cx="10512000" cy="7117560"/>
          </a:xfrm>
          <a:prstGeom prst="rect">
            <a:avLst/>
          </a:prstGeom>
          <a:ln w="0">
            <a:noFill/>
          </a:ln>
        </p:spPr>
      </p:pic>
      <p:pic>
        <p:nvPicPr>
          <p:cNvPr id="158" name="Google Shape;233;p8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840" cy="9800280"/>
          </a:xfrm>
          <a:prstGeom prst="rect">
            <a:avLst/>
          </a:prstGeom>
          <a:ln w="0">
            <a:noFill/>
          </a:ln>
        </p:spPr>
      </p:pic>
      <p:pic>
        <p:nvPicPr>
          <p:cNvPr id="159" name="Google Shape;234;p8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8040" y="1476720"/>
            <a:ext cx="11299320" cy="8279280"/>
          </a:xfrm>
          <a:prstGeom prst="rect">
            <a:avLst/>
          </a:prstGeom>
          <a:ln w="0">
            <a:noFill/>
          </a:ln>
        </p:spPr>
      </p:pic>
      <p:pic>
        <p:nvPicPr>
          <p:cNvPr id="160" name="Google Shape;235;p8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240" cy="1259280"/>
          </a:xfrm>
          <a:prstGeom prst="rect">
            <a:avLst/>
          </a:prstGeom>
          <a:ln w="0">
            <a:noFill/>
          </a:ln>
        </p:spPr>
      </p:pic>
      <p:sp>
        <p:nvSpPr>
          <p:cNvPr id="161" name="Google Shape;236;p8"/>
          <p:cNvSpPr/>
          <p:nvPr/>
        </p:nvSpPr>
        <p:spPr>
          <a:xfrm>
            <a:off x="704160" y="3409560"/>
            <a:ext cx="672300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Google Shape;237;p8"/>
          <p:cNvSpPr/>
          <p:nvPr/>
        </p:nvSpPr>
        <p:spPr>
          <a:xfrm>
            <a:off x="1454400" y="4110120"/>
            <a:ext cx="5370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Google Shape;238;p8"/>
          <p:cNvSpPr/>
          <p:nvPr/>
        </p:nvSpPr>
        <p:spPr>
          <a:xfrm>
            <a:off x="2985840" y="8685000"/>
            <a:ext cx="428256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Google Shape;239;p8"/>
          <p:cNvSpPr/>
          <p:nvPr/>
        </p:nvSpPr>
        <p:spPr>
          <a:xfrm>
            <a:off x="3721320" y="8197200"/>
            <a:ext cx="28130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5" name="Google Shape;240;p8"/>
          <p:cNvCxnSpPr/>
          <p:nvPr/>
        </p:nvCxnSpPr>
        <p:spPr>
          <a:xfrm flipH="1">
            <a:off x="3720960" y="8684280"/>
            <a:ext cx="2815200" cy="108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66" name="Google Shape;241;p8"/>
          <p:cNvSpPr/>
          <p:nvPr/>
        </p:nvSpPr>
        <p:spPr>
          <a:xfrm>
            <a:off x="886320" y="565560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MAJ Trew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Google Shape;242;p8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Google Shape;243;p8"/>
          <p:cNvSpPr/>
          <p:nvPr/>
        </p:nvSpPr>
        <p:spPr>
          <a:xfrm>
            <a:off x="873720" y="71071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Warrant Officer 1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 July 2023.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Google Shape;244;p8"/>
          <p:cNvSpPr/>
          <p:nvPr/>
        </p:nvSpPr>
        <p:spPr>
          <a:xfrm>
            <a:off x="931680" y="493704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been deemed suitable in all areas required for promotion.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Google Shape;245;p8" descr=""/>
          <p:cNvPicPr/>
          <p:nvPr/>
        </p:nvPicPr>
        <p:blipFill>
          <a:blip r:embed="rId5"/>
          <a:stretch/>
        </p:blipFill>
        <p:spPr>
          <a:xfrm>
            <a:off x="3081600" y="1530000"/>
            <a:ext cx="1958400" cy="151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Application>LibreOffice/7.5.4.2$MacOSX_X86_64 LibreOffice_project/36ccfdc35048b057fd9854c757a8b67ec53977b6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2022-02-23T22:05:46Z</dcterms:created>
  <dc:creator>Dean Thomas</dc:creator>
  <dc:description/>
  <dc:language>en-US</dc:language>
  <cp:lastModifiedBy/>
  <dcterms:modified xsi:type="dcterms:W3CDTF">2023-07-03T16:05:50Z</dcterms:modified>
  <cp:revision>12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