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DCCE5-D84C-4B30-96DB-E4096E4A0A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A5A63-D698-4E2E-980A-0AB1B9610A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18754C-6E32-4F76-B4DE-433DA8DED7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BC365-61C9-4197-9C62-A0338C3A0A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248EE-2511-4F9F-8789-0FF5C6E65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9064A3-520B-46D6-B2EC-4F3C5EF31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4EB5F0-815A-4B14-AC79-B33F8B8367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3C28E5-D4E1-418A-A9E5-66922986F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8000" cy="18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0EAC2-EC90-4901-B8AD-2654EA892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81E44-169D-4B9F-A0E4-8CA7DC2B7D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55C28-2754-405C-B411-DD1DD640E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79244-9EBC-4F4D-BD1A-A80E0927F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en-US" sz="543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569160" y="10443960"/>
            <a:ext cx="186264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742840" y="10443960"/>
            <a:ext cx="279432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5848200" y="10443960"/>
            <a:ext cx="186264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253C64-868D-4868-8FF0-76EF25CD0902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2920" y="215712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72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 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 COL Thomas</a:t>
            </a: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/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 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620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Thomas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Thomas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7360" cy="15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Corporal Rox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Rox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st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Rox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960" cy="19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03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rd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October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73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8520" cy="162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Titan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Titan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February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Titan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5160" cy="12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Yoshi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Yoshi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January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Yoshi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Recruit Sobel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Recruit Sobel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02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nd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January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620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Sobel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 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 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 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920" cy="76896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62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8120" cy="5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 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 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 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90480" cy="16401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620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1124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 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 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 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8120" cy="5504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8120" cy="55044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8120" cy="5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Warrant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5440" cy="90180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544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324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7560" cy="20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PTE Castell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PTE Castell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04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December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PTE Castell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7560" cy="20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September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9120" cy="15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2023-06-29T01:01:42Z</dcterms:modified>
  <cp:revision>7</cp:revision>
  <dc:subject/>
  <dc:title/>
</cp:coreProperties>
</file>