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320D66-1868-40BE-AD5F-4636993E19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AF03DB-CCBC-442C-83B4-E2A243CA0C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5BC386-37BB-4083-AD8F-064FD7F1B3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8DE78A-A040-4D38-8EBC-5620D1E20E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F3535-9246-429B-9240-B596BF2235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EFE5A3-548E-4103-8985-F4A279204D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0267E3-8C84-4D3D-BA0A-0D7F79DDB4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14BAFD-6DA9-4CBF-9F3C-9538606346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4000" y="449280"/>
            <a:ext cx="7451640" cy="87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9B7E10-8DC6-42B6-814A-26EA823C89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D39531-000B-4CF3-B995-1BC91EA83D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1D9149-887A-45AC-A718-78C170E191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FB0798-3CD5-4753-96CF-316BF7E607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3240" cy="59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61560" cy="59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FA34D2-C097-4753-A3D2-9727D08A615F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61560" cy="59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40760" y="215712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4240" y="2835720"/>
            <a:ext cx="672264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Return To Service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8 July 2023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51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600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250;p9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51;p9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52;p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53;p9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254;p9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255;p9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256;p9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257;p9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258;p9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259;p9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260;p9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261;p9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2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262;p9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6280" cy="15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268;p10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69;p10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70;p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71;p10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272;p10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73;p10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74;p10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275;p10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276;p10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277;p10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278;p10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79;p10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8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80;p10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040" y="1388520"/>
            <a:ext cx="1928880" cy="192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286;p11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287;p1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288;p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289;p1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290;p11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291;p11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292;p11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93;p11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294;p11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295;p11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296;p11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297;p11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 July 2023.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298;p11"/>
          <p:cNvSpPr/>
          <p:nvPr/>
        </p:nvSpPr>
        <p:spPr>
          <a:xfrm>
            <a:off x="886320" y="4748400"/>
            <a:ext cx="65062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11" descr=""/>
          <p:cNvPicPr/>
          <p:nvPr/>
        </p:nvPicPr>
        <p:blipFill>
          <a:blip r:embed="rId5"/>
          <a:stretch/>
        </p:blipFill>
        <p:spPr>
          <a:xfrm>
            <a:off x="3056760" y="1412280"/>
            <a:ext cx="2017440" cy="162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304;p12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05;p1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06;p1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07;p1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308;p12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309;p12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310;p12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311;p12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312;p12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313;p12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314;p12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315;p12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Lance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316;p12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440" y="1587600"/>
            <a:ext cx="1954080" cy="124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920" y="6433920"/>
            <a:ext cx="649548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600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Enlistment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6320" y="580356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8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51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has shown the traits, attitude and eagerness that is required for joining the unit and has been deemed suitable in all areas required for enlistment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600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1640" y="1681920"/>
            <a:ext cx="744840" cy="76788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8 July 2023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720" y="2755800"/>
            <a:ext cx="527040" cy="5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21;p2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22;p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23;p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24;p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25;p2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26;p2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27;p2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28;p2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29;p2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30;p2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31;p2" descr=""/>
          <p:cNvPicPr/>
          <p:nvPr/>
        </p:nvPicPr>
        <p:blipFill>
          <a:blip r:embed="rId5"/>
          <a:stretch/>
        </p:blipFill>
        <p:spPr>
          <a:xfrm>
            <a:off x="3344760" y="1419840"/>
            <a:ext cx="1589400" cy="163908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32;p2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33;p2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8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34;p2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39;p3" descr=""/>
          <p:cNvPicPr/>
          <p:nvPr/>
        </p:nvPicPr>
        <p:blipFill>
          <a:blip r:embed="rId1"/>
          <a:stretch/>
        </p:blipFill>
        <p:spPr>
          <a:xfrm rot="5400000">
            <a:off x="-100908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40;p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41;p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42;p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43;p3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44;p3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45;p3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46;p3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47;p3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48;p3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49;p3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50;p3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8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51;p3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52;p3" descr=""/>
          <p:cNvPicPr/>
          <p:nvPr/>
        </p:nvPicPr>
        <p:blipFill>
          <a:blip r:embed="rId5"/>
          <a:stretch/>
        </p:blipFill>
        <p:spPr>
          <a:xfrm>
            <a:off x="3810240" y="1378440"/>
            <a:ext cx="527040" cy="54936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53;p3" descr=""/>
          <p:cNvPicPr/>
          <p:nvPr/>
        </p:nvPicPr>
        <p:blipFill>
          <a:blip r:embed="rId6"/>
          <a:stretch/>
        </p:blipFill>
        <p:spPr>
          <a:xfrm>
            <a:off x="3810240" y="1942560"/>
            <a:ext cx="527040" cy="54936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54;p3" descr=""/>
          <p:cNvPicPr/>
          <p:nvPr/>
        </p:nvPicPr>
        <p:blipFill>
          <a:blip r:embed="rId7"/>
          <a:stretch/>
        </p:blipFill>
        <p:spPr>
          <a:xfrm>
            <a:off x="3810240" y="2506680"/>
            <a:ext cx="527040" cy="5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59;p4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60;p4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61;p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62;p4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63;p4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4;p4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5;p4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6;p4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67;p4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68;p4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9;p4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70;p4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 July 2023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71;p4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72;p4" descr=""/>
          <p:cNvPicPr/>
          <p:nvPr/>
        </p:nvPicPr>
        <p:blipFill>
          <a:blip r:embed="rId5"/>
          <a:stretch/>
        </p:blipFill>
        <p:spPr>
          <a:xfrm>
            <a:off x="3633480" y="2408400"/>
            <a:ext cx="864360" cy="90072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73;p4" descr=""/>
          <p:cNvPicPr/>
          <p:nvPr/>
        </p:nvPicPr>
        <p:blipFill>
          <a:blip r:embed="rId6"/>
          <a:stretch/>
        </p:blipFill>
        <p:spPr>
          <a:xfrm>
            <a:off x="3633480" y="1383840"/>
            <a:ext cx="864360" cy="90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78;p5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79;p5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80;p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81;p5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82;p5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83;p5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84;p5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85;p5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86;p5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87;p5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88;p5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89;p5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90;p5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400" y="1394280"/>
            <a:ext cx="1262160" cy="201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96;p6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97;p6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98;p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99;p6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200;p6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201;p6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202;p6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203;p6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204;p6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205;p6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206;p6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207;p6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208;p6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6" descr=""/>
          <p:cNvPicPr/>
          <p:nvPr/>
        </p:nvPicPr>
        <p:blipFill>
          <a:blip r:embed="rId5"/>
          <a:stretch/>
        </p:blipFill>
        <p:spPr>
          <a:xfrm>
            <a:off x="3432240" y="1385280"/>
            <a:ext cx="1266480" cy="202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214;p7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15;p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16;p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217;p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218;p7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219;p7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20;p7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221;p7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222;p7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223;p7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224;p7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225;p7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226;p7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240" y="1317240"/>
            <a:ext cx="1266480" cy="202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232;p8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33;p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34;p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35;p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236;p8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237;p8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38;p8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239;p8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240;p8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241;p8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242;p8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243;p8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244;p8"/>
          <p:cNvSpPr/>
          <p:nvPr/>
        </p:nvSpPr>
        <p:spPr>
          <a:xfrm>
            <a:off x="931680" y="493704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8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8040" cy="15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2023-07-03T15:09:39Z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