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8" r:id="rId5"/>
    <p:sldId id="418" r:id="rId6"/>
    <p:sldId id="433" r:id="rId7"/>
    <p:sldId id="431" r:id="rId8"/>
    <p:sldId id="432" r:id="rId9"/>
    <p:sldId id="434" r:id="rId10"/>
    <p:sldId id="435" r:id="rId11"/>
    <p:sldId id="436" r:id="rId12"/>
    <p:sldId id="437" r:id="rId13"/>
    <p:sldId id="388" r:id="rId14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00"/>
    <a:srgbClr val="9999FF"/>
    <a:srgbClr val="DCEFF0"/>
    <a:srgbClr val="FFFF99"/>
    <a:srgbClr val="FF66FF"/>
    <a:srgbClr val="DDDDDD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792" autoAdjust="0"/>
  </p:normalViewPr>
  <p:slideViewPr>
    <p:cSldViewPr snapToGrid="0">
      <p:cViewPr varScale="1">
        <p:scale>
          <a:sx n="101" d="100"/>
          <a:sy n="101" d="100"/>
        </p:scale>
        <p:origin x="-1968" y="-90"/>
      </p:cViewPr>
      <p:guideLst>
        <p:guide orient="horz" pos="4080"/>
        <p:guide orient="horz" pos="3845"/>
        <p:guide orient="horz" pos="431"/>
        <p:guide orient="horz" pos="714"/>
        <p:guide orient="horz" pos="3950"/>
        <p:guide orient="horz" pos="1045"/>
        <p:guide orient="horz" pos="3725"/>
        <p:guide pos="310"/>
        <p:guide pos="1417"/>
        <p:guide pos="4345"/>
        <p:guide pos="1652"/>
        <p:guide pos="2762"/>
        <p:guide pos="2989"/>
        <p:guide pos="4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66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170EDA24-F2ED-49CF-B775-6432534426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295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294C036D-E20A-4AA4-B3F0-8F5CB8FC00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0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err="1" smtClean="0"/>
              <a:t>SoC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 &amp; CSS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MVC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D&amp;C</a:t>
            </a:r>
          </a:p>
          <a:p>
            <a:r>
              <a:rPr lang="zh-CN" altLang="en-US" dirty="0" smtClean="0"/>
              <a:t>十则围之，五则攻之，倍则战之，敌则能分之，少则能逃之，不若则能避之</a:t>
            </a:r>
            <a:endParaRPr lang="en-US" altLang="zh-CN" dirty="0" smtClean="0"/>
          </a:p>
          <a:p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兰切斯特线性 </a:t>
            </a:r>
            <a:r>
              <a:rPr lang="en-US" altLang="zh-CN" dirty="0" smtClean="0">
                <a:latin typeface="Arial" pitchFamily="34" charset="0"/>
              </a:rPr>
              <a:t>&amp;</a:t>
            </a:r>
            <a:r>
              <a:rPr lang="zh-CN" altLang="en-US" dirty="0" smtClean="0">
                <a:latin typeface="Arial" pitchFamily="34" charset="0"/>
              </a:rPr>
              <a:t>　兰切斯特平方律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宜付有司，论其刑赏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商品的价值：无差别的人类劳动结晶 如何体现： 交换 剩余价值 即 资本的收益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各司其职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宜付有司，论其刑赏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商品的价值：无差别的人类劳动结晶 如何体现： 交换 剩余价值 即 资本的收益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-112" charset="0"/>
              <a:ea typeface="MS PGothic" pitchFamily="34" charset="-128"/>
              <a:cs typeface="ＭＳ Ｐゴシック" pitchFamily="-112" charset="-128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>
                <a:latin typeface="Arial" pitchFamily="34" charset="0"/>
              </a:rPr>
              <a:t>工具：邮件、</a:t>
            </a:r>
            <a:r>
              <a:rPr lang="en-US" altLang="zh-CN" dirty="0" smtClean="0">
                <a:latin typeface="Arial" pitchFamily="34" charset="0"/>
              </a:rPr>
              <a:t>wiki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</a:rPr>
              <a:t>2. </a:t>
            </a:r>
            <a:r>
              <a:rPr lang="zh-CN" altLang="en-US" dirty="0" smtClean="0">
                <a:latin typeface="Arial" pitchFamily="34" charset="0"/>
              </a:rPr>
              <a:t>提供反馈机制</a:t>
            </a:r>
            <a:endParaRPr lang="en-US" altLang="zh-CN" dirty="0" smtClean="0">
              <a:latin typeface="Arial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</a:rPr>
              <a:t>3.</a:t>
            </a:r>
            <a:r>
              <a:rPr lang="en-US" altLang="zh-CN" baseline="0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明确目标用户，减少术语</a:t>
            </a:r>
            <a:endParaRPr lang="en-US" altLang="zh-CN" dirty="0" smtClean="0">
              <a:latin typeface="Arial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Arial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rial" pitchFamily="34" charset="0"/>
              </a:rPr>
              <a:t>白居易 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MS PGothic" pitchFamily="34" charset="-128"/>
                <a:cs typeface="ＭＳ Ｐゴシック" pitchFamily="-112" charset="-128"/>
              </a:rPr>
              <a:t>老妪解诗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B489-07FC-406F-9765-17606723DA38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32132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" y="617220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168650" y="6219825"/>
            <a:ext cx="3297238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smtClean="0">
                <a:solidFill>
                  <a:schemeClr val="bg1"/>
                </a:solidFill>
                <a:ea typeface="MS PGothic" pitchFamily="34" charset="-128"/>
              </a:rPr>
              <a:t>©</a:t>
            </a:r>
            <a:r>
              <a:rPr lang="zh-CN" altLang="en-US" sz="1200" smtClean="0">
                <a:solidFill>
                  <a:schemeClr val="bg1"/>
                </a:solidFill>
                <a:ea typeface="MS PGothic" pitchFamily="34" charset="-128"/>
              </a:rPr>
              <a:t>中国平安保险（集团）股份有限公司  秘密</a:t>
            </a:r>
          </a:p>
          <a:p>
            <a:pPr algn="ctr">
              <a:defRPr/>
            </a:pPr>
            <a:r>
              <a:rPr lang="zh-CN" altLang="en-US" sz="1200" smtClean="0">
                <a:solidFill>
                  <a:schemeClr val="bg1"/>
                </a:solidFill>
                <a:ea typeface="MS PGothic" pitchFamily="34" charset="-128"/>
              </a:rPr>
              <a:t>版权所有；不得侵犯</a:t>
            </a:r>
            <a:endParaRPr lang="zh-CN" altLang="en-US" sz="1200" smtClean="0">
              <a:solidFill>
                <a:schemeClr val="bg1"/>
              </a:solidFill>
              <a:latin typeface="文鼎细圆简" pitchFamily="49" charset="-122"/>
              <a:ea typeface="文鼎细圆简" pitchFamily="49" charset="-122"/>
            </a:endParaRPr>
          </a:p>
        </p:txBody>
      </p:sp>
      <p:pic>
        <p:nvPicPr>
          <p:cNvPr id="7" name="Picture 21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6324600"/>
            <a:ext cx="212725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733425"/>
            <a:ext cx="2362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334963"/>
            <a:ext cx="20764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4963"/>
            <a:ext cx="60769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4963"/>
            <a:ext cx="83058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457200" y="1066800"/>
            <a:ext cx="8229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1" name="Picture 7" descr="1321321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617220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Box 17"/>
          <p:cNvSpPr txBox="1">
            <a:spLocks noChangeArrowheads="1"/>
          </p:cNvSpPr>
          <p:nvPr/>
        </p:nvSpPr>
        <p:spPr bwMode="auto">
          <a:xfrm>
            <a:off x="3168650" y="6219825"/>
            <a:ext cx="3297238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smtClean="0">
                <a:solidFill>
                  <a:schemeClr val="bg1"/>
                </a:solidFill>
                <a:ea typeface="MS PGothic" pitchFamily="34" charset="-128"/>
              </a:rPr>
              <a:t>©</a:t>
            </a:r>
            <a:r>
              <a:rPr lang="zh-CN" altLang="en-US" sz="1200" smtClean="0">
                <a:solidFill>
                  <a:schemeClr val="bg1"/>
                </a:solidFill>
                <a:ea typeface="MS PGothic" pitchFamily="34" charset="-128"/>
              </a:rPr>
              <a:t>中国平安保险（集团）股份有限公司  秘密</a:t>
            </a:r>
          </a:p>
          <a:p>
            <a:pPr algn="ctr">
              <a:defRPr/>
            </a:pPr>
            <a:r>
              <a:rPr lang="zh-CN" altLang="en-US" sz="1200" smtClean="0">
                <a:solidFill>
                  <a:schemeClr val="bg1"/>
                </a:solidFill>
                <a:ea typeface="MS PGothic" pitchFamily="34" charset="-128"/>
              </a:rPr>
              <a:t>版权所有；不得侵犯</a:t>
            </a:r>
            <a:endParaRPr lang="zh-CN" altLang="en-US" sz="1200" smtClean="0">
              <a:solidFill>
                <a:schemeClr val="bg1"/>
              </a:solidFill>
              <a:latin typeface="文鼎细圆简" pitchFamily="49" charset="-122"/>
              <a:ea typeface="文鼎细圆简" pitchFamily="49" charset="-122"/>
            </a:endParaRPr>
          </a:p>
        </p:txBody>
      </p:sp>
      <p:pic>
        <p:nvPicPr>
          <p:cNvPr id="4104" name="Picture 21" descr="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19100" y="6308725"/>
            <a:ext cx="212725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34200" y="304800"/>
            <a:ext cx="18367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  <p:sldLayoutId id="214748503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022475"/>
            <a:ext cx="8140700" cy="1470025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Ideal </a:t>
            </a:r>
            <a:r>
              <a:rPr lang="en-US" altLang="zh-CN" sz="3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Team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937567" y="3727962"/>
            <a:ext cx="2217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2017-06-19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7463" y="3127375"/>
            <a:ext cx="2514600" cy="808038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Agenda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35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Methodology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Separation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Concerns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D&amp;C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Divide &amp; Conquer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65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Tools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称心的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开发机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随手的开发工具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合适的权限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源代码管理工具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发布工具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随时发布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、回滚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监控工具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报警（阈值，基线，预测等）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Automate Everything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86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开源工具</a:t>
            </a: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组件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知其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然，知其所以然</a:t>
            </a:r>
            <a:endParaRPr lang="en-US" altLang="zh-CN" sz="28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&amp;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Authorization, SSO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Family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Family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Frameworks: Spring/Spring MVC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SOLID/DRY/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for failure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96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Teams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各司其职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&amp; Engineering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Research: Scientist,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可行性，可重现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Engineer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，可用性，成本，健壮性，可维护性等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1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Teams – 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协作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想出来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开发：做出来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运营：用起来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产品的价值：能够为用户提供某种便利或某些体验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：提供基础工具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开发：利用工具做出来最终用户使用的软件产品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运维：提供基础设施和上线运营的监控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27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Teams – </a:t>
            </a:r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沟通</a:t>
            </a: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campus-adr.net/ODRmodule/CommunicationModel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 descr="D:\downloads\Communication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3" y="1060581"/>
            <a:ext cx="7085013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7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34963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Owner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58159"/>
            <a:ext cx="8229600" cy="507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Rights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团队成员的选择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团队成员工作结果的考评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Responsibilities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对产品质量负责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解决技术问题的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进退有度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适当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控制技术债务的影响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和产品经理保持在产品方向的沟通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保持对新技术的开放心态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知识分享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4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开发PPR流程培训课件">
  <a:themeElements>
    <a:clrScheme name="开发PPR流程培训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开发PPR流程培训课件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 sz="1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lIns="93296" tIns="46648" rIns="93296" bIns="46648" rtlCol="0">
        <a:spAutoFit/>
      </a:bodyPr>
      <a:lstStyle>
        <a:defPPr marL="233241" indent="-233241">
          <a:buFont typeface="Arial" pitchFamily="34" charset="0"/>
          <a:buChar char="•"/>
          <a:defRPr sz="1400" dirty="0">
            <a:latin typeface="+mj-ea"/>
            <a:ea typeface="+mj-ea"/>
          </a:defRPr>
        </a:defPPr>
      </a:lstStyle>
    </a:txDef>
  </a:objectDefaults>
  <a:extraClrSchemeLst>
    <a:extraClrScheme>
      <a:clrScheme name="开发PPR流程培训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开发PPR流程培训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开发PPR流程培训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开发PPR流程培训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开发PPR流程培训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开发PPR流程培训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开发PPR流程培训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A9FFEBA1A5494BBA8D28CA3D681CF6" ma:contentTypeVersion="2" ma:contentTypeDescription="新建文档。" ma:contentTypeScope="" ma:versionID="5d6284904ab08c7e374c970715e21770">
  <xsd:schema xmlns:xsd="http://www.w3.org/2001/XMLSchema" xmlns:p="http://schemas.microsoft.com/office/2006/metadata/properties" xmlns:ns2="f1e1e71f-0f40-4c53-aa1c-997a71cd1eb7" targetNamespace="http://schemas.microsoft.com/office/2006/metadata/properties" ma:root="true" ma:fieldsID="ea76aee411b2b659ca9f92326b4716a1" ns2:_="">
    <xsd:import namespace="f1e1e71f-0f40-4c53-aa1c-997a71cd1eb7"/>
    <xsd:element name="properties">
      <xsd:complexType>
        <xsd:sequence>
          <xsd:element name="documentManagement">
            <xsd:complexType>
              <xsd:all>
                <xsd:element ref="ns2:_x6587__x6863__x72b6__x6001_"/>
                <xsd:element ref="ns2:_x76ee__x5f55__x8bf4__x660e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1e1e71f-0f40-4c53-aa1c-997a71cd1eb7" elementFormDefault="qualified">
    <xsd:import namespace="http://schemas.microsoft.com/office/2006/documentManagement/types"/>
    <xsd:element name="_x6587__x6863__x72b6__x6001_" ma:index="8" ma:displayName="文档状态" ma:description="1、规范类工作产品状态包括初稿完成，第一级评审并修改完成，第二级评审并修改完成，第三级评审并修改完成，试点筹备完成，试点进行中，试点完成，试点后修订完成，试点修订后评审完成和正式发布，共10种。&#10;2、体系规划类工作产品状态包括初稿完成、评审后并已纳入总体规划文件、正式发布、发布后修订完成，共4种。&#10;3、其他工作产品状态包括初稿完成和正式发布，共2种。&#10;4、不同级别工作产品可选取状态，不一定全部走完这些状态。例如：规范中使用的模板，初稿完成后可以直接就是“正式发布”状态。&#10;" ma:internalName="_x6587__x6863__x72b6__x6001_">
      <xsd:simpleType>
        <xsd:restriction base="dms:Text">
          <xsd:maxLength value="255"/>
        </xsd:restriction>
      </xsd:simpleType>
    </xsd:element>
    <xsd:element name="_x76ee__x5f55__x8bf4__x660e_" ma:index="9" nillable="true" ma:displayName="目录说明" ma:description="说明目录存放的内容" ma:internalName="_x76ee__x5f55__x8bf4__x660e_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x76ee__x5f55__x8bf4__x660e_ xmlns="f1e1e71f-0f40-4c53-aa1c-997a71cd1eb7" xsi:nil="true"/>
    <_x6587__x6863__x72b6__x6001_ xmlns="f1e1e71f-0f40-4c53-aa1c-997a71cd1eb7">待发布</_x6587__x6863__x72b6__x6001_>
  </documentManagement>
</p:properties>
</file>

<file path=customXml/itemProps1.xml><?xml version="1.0" encoding="utf-8"?>
<ds:datastoreItem xmlns:ds="http://schemas.openxmlformats.org/officeDocument/2006/customXml" ds:itemID="{68E07BF3-0853-4F1E-BFDF-538F66664E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6E3807-6B46-44DA-9CE8-C6D305AEA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1e71f-0f40-4c53-aa1c-997a71cd1e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6A540F8-89BC-4F64-A567-5D56E436B5ED}">
  <ds:schemaRefs>
    <ds:schemaRef ds:uri="http://purl.org/dc/elements/1.1/"/>
    <ds:schemaRef ds:uri="http://www.w3.org/XML/1998/namespace"/>
    <ds:schemaRef ds:uri="f1e1e71f-0f40-4c53-aa1c-997a71cd1eb7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40873</TotalTime>
  <Words>374</Words>
  <Application>Microsoft Office PowerPoint</Application>
  <PresentationFormat>全屏显示(4:3)</PresentationFormat>
  <Paragraphs>112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开发PPR流程培训课件</vt:lpstr>
      <vt:lpstr> Ideal Dev Team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paic-group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服务协议管理流程方案初稿</dc:title>
  <dc:creator>yujing015</dc:creator>
  <cp:lastModifiedBy>Localadmin</cp:lastModifiedBy>
  <cp:revision>3461</cp:revision>
  <cp:lastPrinted>2008-03-18T06:08:07Z</cp:lastPrinted>
  <dcterms:created xsi:type="dcterms:W3CDTF">2009-02-11T01:38:08Z</dcterms:created>
  <dcterms:modified xsi:type="dcterms:W3CDTF">2017-06-19T02:24:40Z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文档</vt:lpwstr>
  </property>
</Properties>
</file>