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B Garamon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BGaramond-bold.fntdata"/><Relationship Id="rId12" Type="http://schemas.openxmlformats.org/officeDocument/2006/relationships/font" Target="fonts/EB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boldItalic.fntdata"/><Relationship Id="rId14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6bfec0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36bfec0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6bfec0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6bfec0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6bfec07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6bfec07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6bfec07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36bfec07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36bfec07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36bfec07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5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55460" y="1493373"/>
            <a:ext cx="254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W</a:t>
            </a:r>
            <a:endParaRPr b="1" sz="16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643055" y="1044750"/>
            <a:ext cx="254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EB</a:t>
            </a:r>
            <a:endParaRPr b="1" sz="1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879600" y="1453630"/>
            <a:ext cx="4740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>
            <p:ph type="ctrTitle"/>
          </p:nvPr>
        </p:nvSpPr>
        <p:spPr>
          <a:xfrm>
            <a:off x="5926511" y="4283484"/>
            <a:ext cx="9954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4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F</a:t>
            </a:r>
            <a:endParaRPr b="1" sz="4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3455825" y="2823425"/>
            <a:ext cx="2323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>
            <p:ph type="ctrTitle"/>
          </p:nvPr>
        </p:nvSpPr>
        <p:spPr>
          <a:xfrm>
            <a:off x="6292625" y="4152925"/>
            <a:ext cx="22719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RANCESC</a:t>
            </a:r>
            <a:endParaRPr b="1" sz="32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6381208" y="4447189"/>
            <a:ext cx="21663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BARBERA</a:t>
            </a:r>
            <a:endParaRPr b="1" sz="32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7983928" y="4283484"/>
            <a:ext cx="9954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4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O</a:t>
            </a:r>
            <a:endParaRPr b="1" sz="4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 flipH="1" rot="10800000">
            <a:off x="6290150" y="4247000"/>
            <a:ext cx="2348400" cy="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6292625" y="4749300"/>
            <a:ext cx="275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8362850" y="4749300"/>
            <a:ext cx="275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>
            <p:ph type="ctrTitle"/>
          </p:nvPr>
        </p:nvSpPr>
        <p:spPr>
          <a:xfrm>
            <a:off x="4948140" y="1455766"/>
            <a:ext cx="254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3</a:t>
            </a:r>
            <a:endParaRPr b="1" sz="16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6347700" y="1421425"/>
            <a:ext cx="2338900" cy="929050"/>
          </a:xfrm>
          <a:prstGeom prst="rect">
            <a:avLst/>
          </a:prstGeom>
          <a:noFill/>
          <a:ln>
            <a:noFill/>
          </a:ln>
          <a:effectLst>
            <a:reflection blurRad="0" dir="5400000" dist="371475" endA="0" fadeDir="5400012" kx="0" rotWithShape="0" algn="bl" stPos="0" sy="-100000" ky="0"/>
          </a:effectLst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 amt="39000"/>
          </a:blip>
          <a:stretch>
            <a:fillRect/>
          </a:stretch>
        </p:blipFill>
        <p:spPr>
          <a:xfrm>
            <a:off x="3554050" y="3047699"/>
            <a:ext cx="1941898" cy="724500"/>
          </a:xfrm>
          <a:prstGeom prst="rect">
            <a:avLst/>
          </a:prstGeom>
          <a:noFill/>
          <a:ln>
            <a:noFill/>
          </a:ln>
          <a:effectLst>
            <a:reflection blurRad="0" dir="5400000" dist="381000" endA="0" fadeDir="5400012" kx="0" rotWithShape="0" algn="bl" stPos="0" sy="-100000" ky="0"/>
          </a:effectLst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535500" y="1499799"/>
            <a:ext cx="1795500" cy="89774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61950" endA="0" endPos="98000" fadeDir="5400012" kx="0" rotWithShape="0" algn="bl" stPos="0" sy="-100000" ky="0"/>
          </a:effectLst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059" y="1371930"/>
            <a:ext cx="2466184" cy="148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2106" y="2550930"/>
            <a:ext cx="2466186" cy="13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156" y="1152034"/>
            <a:ext cx="2466186" cy="164540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ctrTitle"/>
          </p:nvPr>
        </p:nvSpPr>
        <p:spPr>
          <a:xfrm>
            <a:off x="535506" y="430334"/>
            <a:ext cx="1795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WEB1.0</a:t>
            </a:r>
            <a:endParaRPr b="1" sz="4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635111" y="587265"/>
            <a:ext cx="1596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635095" y="1013355"/>
            <a:ext cx="1596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>
            <p:ph type="ctrTitle"/>
          </p:nvPr>
        </p:nvSpPr>
        <p:spPr>
          <a:xfrm>
            <a:off x="3506581" y="1725734"/>
            <a:ext cx="1795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WEB2.0</a:t>
            </a:r>
            <a:endParaRPr b="1" sz="4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>
            <a:off x="3606186" y="1882665"/>
            <a:ext cx="1596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3606170" y="2308755"/>
            <a:ext cx="1596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>
            <p:ph type="ctrTitle"/>
          </p:nvPr>
        </p:nvSpPr>
        <p:spPr>
          <a:xfrm>
            <a:off x="6577244" y="430334"/>
            <a:ext cx="1795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WEB3.0</a:t>
            </a:r>
            <a:endParaRPr b="1" sz="4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6676848" y="587265"/>
            <a:ext cx="1596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>
            <a:off x="6676832" y="1013355"/>
            <a:ext cx="1596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4"/>
          <p:cNvPicPr preferRelativeResize="0"/>
          <p:nvPr/>
        </p:nvPicPr>
        <p:blipFill rotWithShape="1">
          <a:blip r:embed="rId9">
            <a:alphaModFix/>
          </a:blip>
          <a:srcRect b="0" l="24153" r="23179" t="77403"/>
          <a:stretch/>
        </p:blipFill>
        <p:spPr>
          <a:xfrm rot="-1682385">
            <a:off x="3868625" y="753175"/>
            <a:ext cx="1433450" cy="4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9">
            <a:alphaModFix/>
          </a:blip>
          <a:srcRect b="45190" l="61821" r="19992" t="0"/>
          <a:stretch/>
        </p:blipFill>
        <p:spPr>
          <a:xfrm rot="-722598">
            <a:off x="1869175" y="3642050"/>
            <a:ext cx="494975" cy="11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9">
            <a:alphaModFix/>
          </a:blip>
          <a:srcRect b="39616" l="41300" r="38225" t="33251"/>
          <a:stretch/>
        </p:blipFill>
        <p:spPr>
          <a:xfrm rot="-1719486">
            <a:off x="6245800" y="3790175"/>
            <a:ext cx="540575" cy="5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144375" y="579650"/>
            <a:ext cx="1900500" cy="1364400"/>
          </a:xfrm>
          <a:prstGeom prst="rect">
            <a:avLst/>
          </a:prstGeom>
          <a:effectLst>
            <a:outerShdw blurRad="171450" rotWithShape="0" algn="bl" dir="5400000" dist="95250">
              <a:schemeClr val="dk2">
                <a:alpha val="50000"/>
              </a:schemeClr>
            </a:outerShdw>
            <a:reflection blurRad="0" dir="5400000" dist="76200" endA="0" endPos="69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FB</a:t>
            </a:r>
            <a:endParaRPr b="1" sz="8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527625" y="841432"/>
            <a:ext cx="1134000" cy="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95250">
              <a:schemeClr val="dk2">
                <a:alpha val="50000"/>
              </a:schemeClr>
            </a:outerShdw>
          </a:effectLst>
        </p:spPr>
      </p:cxnSp>
      <p:cxnSp>
        <p:nvCxnSpPr>
          <p:cNvPr id="94" name="Google Shape;94;p15"/>
          <p:cNvCxnSpPr/>
          <p:nvPr/>
        </p:nvCxnSpPr>
        <p:spPr>
          <a:xfrm>
            <a:off x="527625" y="1697220"/>
            <a:ext cx="1134000" cy="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95250">
              <a:schemeClr val="dk2">
                <a:alpha val="50000"/>
              </a:schemeClr>
            </a:outerShdw>
          </a:effectLst>
        </p:spPr>
      </p:cxnSp>
      <p:sp>
        <p:nvSpPr>
          <p:cNvPr id="95" name="Google Shape;95;p15"/>
          <p:cNvSpPr txBox="1"/>
          <p:nvPr>
            <p:ph type="ctrTitle"/>
          </p:nvPr>
        </p:nvSpPr>
        <p:spPr>
          <a:xfrm>
            <a:off x="1661625" y="1494050"/>
            <a:ext cx="1900500" cy="1364400"/>
          </a:xfrm>
          <a:prstGeom prst="rect">
            <a:avLst/>
          </a:prstGeom>
          <a:effectLst>
            <a:outerShdw blurRad="171450" rotWithShape="0" algn="bl" dir="5400000" dist="95250">
              <a:schemeClr val="dk2">
                <a:alpha val="50000"/>
              </a:schemeClr>
            </a:outerShdw>
            <a:reflection blurRad="0" dir="5400000" dist="76200" endA="0" endPos="69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IG</a:t>
            </a:r>
            <a:endParaRPr b="1" sz="8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2044875" y="1755832"/>
            <a:ext cx="1134000" cy="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95250">
              <a:schemeClr val="dk2">
                <a:alpha val="50000"/>
              </a:schemeClr>
            </a:outerShdw>
          </a:effectLst>
        </p:spPr>
      </p:cxnSp>
      <p:cxnSp>
        <p:nvCxnSpPr>
          <p:cNvPr id="97" name="Google Shape;97;p15"/>
          <p:cNvCxnSpPr/>
          <p:nvPr/>
        </p:nvCxnSpPr>
        <p:spPr>
          <a:xfrm>
            <a:off x="2044875" y="2611620"/>
            <a:ext cx="1134000" cy="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95250">
              <a:schemeClr val="dk2">
                <a:alpha val="50000"/>
              </a:schemeClr>
            </a:outerShdw>
          </a:effectLst>
        </p:spPr>
      </p:cxnSp>
      <p:sp>
        <p:nvSpPr>
          <p:cNvPr id="98" name="Google Shape;98;p15"/>
          <p:cNvSpPr txBox="1"/>
          <p:nvPr>
            <p:ph type="ctrTitle"/>
          </p:nvPr>
        </p:nvSpPr>
        <p:spPr>
          <a:xfrm>
            <a:off x="3145675" y="81425"/>
            <a:ext cx="4611000" cy="1364400"/>
          </a:xfrm>
          <a:prstGeom prst="rect">
            <a:avLst/>
          </a:prstGeom>
          <a:effectLst>
            <a:outerShdw blurRad="142875" rotWithShape="0" algn="bl" dir="5400000" dist="95250">
              <a:schemeClr val="dk2">
                <a:alpha val="50000"/>
              </a:schemeClr>
            </a:outerShdw>
            <a:reflection blurRad="0" dir="5400000" dist="76200" endA="0" endPos="69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M</a:t>
            </a:r>
            <a:r>
              <a:rPr b="1" lang="it" sz="6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EDIU</a:t>
            </a:r>
            <a:r>
              <a:rPr b="1" lang="it" sz="8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M</a:t>
            </a:r>
            <a:endParaRPr b="1" sz="8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4527950" y="493007"/>
            <a:ext cx="1821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42875" rotWithShape="0" algn="bl" dir="5400000" dist="95250">
              <a:schemeClr val="dk2">
                <a:alpha val="50000"/>
              </a:schemeClr>
            </a:outerShdw>
          </a:effectLst>
        </p:spPr>
      </p:cxnSp>
      <p:cxnSp>
        <p:nvCxnSpPr>
          <p:cNvPr id="100" name="Google Shape;100;p15"/>
          <p:cNvCxnSpPr/>
          <p:nvPr/>
        </p:nvCxnSpPr>
        <p:spPr>
          <a:xfrm>
            <a:off x="3583600" y="1277170"/>
            <a:ext cx="3717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42875" rotWithShape="0" algn="bl" dir="5400000" dist="95250">
              <a:schemeClr val="dk2">
                <a:alpha val="50000"/>
              </a:schemeClr>
            </a:outerShdw>
          </a:effectLst>
        </p:spPr>
      </p:cxn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4288000" y="2708650"/>
            <a:ext cx="4611000" cy="1364400"/>
          </a:xfrm>
          <a:prstGeom prst="rect">
            <a:avLst/>
          </a:prstGeom>
          <a:effectLst>
            <a:outerShdw blurRad="171450" rotWithShape="0" algn="bl" dir="5400000" dist="95250">
              <a:schemeClr val="dk2">
                <a:alpha val="50000"/>
              </a:schemeClr>
            </a:outerShdw>
            <a:reflection blurRad="0" dir="5400000" dist="76200" endA="0" endPos="69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GitHuB</a:t>
            </a:r>
            <a:endParaRPr b="1" sz="8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5540000" y="3068132"/>
            <a:ext cx="731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95250">
              <a:schemeClr val="dk2">
                <a:alpha val="50000"/>
              </a:schemeClr>
            </a:outerShdw>
          </a:effectLst>
        </p:spPr>
      </p:cxnSp>
      <p:cxnSp>
        <p:nvCxnSpPr>
          <p:cNvPr id="103" name="Google Shape;103;p15"/>
          <p:cNvCxnSpPr/>
          <p:nvPr/>
        </p:nvCxnSpPr>
        <p:spPr>
          <a:xfrm>
            <a:off x="4895250" y="3904395"/>
            <a:ext cx="335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95250">
              <a:schemeClr val="dk2">
                <a:alpha val="50000"/>
              </a:schemeClr>
            </a:outerShdw>
          </a:effectLst>
        </p:spPr>
      </p:cxnSp>
      <p:cxnSp>
        <p:nvCxnSpPr>
          <p:cNvPr id="104" name="Google Shape;104;p15"/>
          <p:cNvCxnSpPr/>
          <p:nvPr/>
        </p:nvCxnSpPr>
        <p:spPr>
          <a:xfrm>
            <a:off x="7144750" y="3068132"/>
            <a:ext cx="50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95250">
              <a:schemeClr val="dk2">
                <a:alpha val="50000"/>
              </a:schemeClr>
            </a:outerShdw>
          </a:effectLst>
        </p:spPr>
      </p:cxn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39616" l="41300" r="38225" t="33251"/>
          <a:stretch/>
        </p:blipFill>
        <p:spPr>
          <a:xfrm>
            <a:off x="1087650" y="3832875"/>
            <a:ext cx="782225" cy="7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64340" l="24777" r="46184" t="0"/>
          <a:stretch/>
        </p:blipFill>
        <p:spPr>
          <a:xfrm rot="997700">
            <a:off x="7765423" y="1410495"/>
            <a:ext cx="1076662" cy="99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15077" l="22358" r="46571" t="64339"/>
          <a:stretch/>
        </p:blipFill>
        <p:spPr>
          <a:xfrm rot="-801177">
            <a:off x="2042850" y="666237"/>
            <a:ext cx="1088292" cy="54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610" y="1033587"/>
            <a:ext cx="4806776" cy="30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type="ctrTitle"/>
          </p:nvPr>
        </p:nvSpPr>
        <p:spPr>
          <a:xfrm>
            <a:off x="802150" y="840150"/>
            <a:ext cx="1900500" cy="1264800"/>
          </a:xfrm>
          <a:prstGeom prst="rect">
            <a:avLst/>
          </a:prstGeom>
          <a:effectLst>
            <a:outerShdw blurRad="171450" rotWithShape="0" algn="bl" dir="5400000" dist="95250">
              <a:schemeClr val="dk2">
                <a:alpha val="50000"/>
              </a:schemeClr>
            </a:outerShdw>
            <a:reflection blurRad="0" dir="5400000" dist="76200" endA="0" endPos="69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CERTIFIED</a:t>
            </a:r>
            <a:endParaRPr b="1" sz="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DIGITAL</a:t>
            </a:r>
            <a:endParaRPr b="1" sz="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IDENTITY</a:t>
            </a:r>
            <a:endParaRPr b="1" sz="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1029100" y="1095407"/>
            <a:ext cx="140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95250">
              <a:schemeClr val="dk2">
                <a:alpha val="50000"/>
              </a:schemeClr>
            </a:outerShdw>
          </a:effectLst>
        </p:spPr>
      </p:cxnSp>
      <p:cxnSp>
        <p:nvCxnSpPr>
          <p:cNvPr id="115" name="Google Shape;115;p16"/>
          <p:cNvCxnSpPr/>
          <p:nvPr/>
        </p:nvCxnSpPr>
        <p:spPr>
          <a:xfrm>
            <a:off x="1052350" y="2016307"/>
            <a:ext cx="140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95250">
              <a:schemeClr val="dk2">
                <a:alpha val="50000"/>
              </a:schemeClr>
            </a:outerShdw>
          </a:effectLst>
        </p:spPr>
      </p:cxnSp>
      <p:sp>
        <p:nvSpPr>
          <p:cNvPr id="116" name="Google Shape;116;p16"/>
          <p:cNvSpPr txBox="1"/>
          <p:nvPr>
            <p:ph type="ctrTitle"/>
          </p:nvPr>
        </p:nvSpPr>
        <p:spPr>
          <a:xfrm>
            <a:off x="6412500" y="243575"/>
            <a:ext cx="1900500" cy="1264800"/>
          </a:xfrm>
          <a:prstGeom prst="rect">
            <a:avLst/>
          </a:prstGeom>
          <a:effectLst>
            <a:outerShdw blurRad="171450" rotWithShape="0" algn="bl" dir="5400000" dist="95250">
              <a:schemeClr val="dk2">
                <a:alpha val="50000"/>
              </a:schemeClr>
            </a:outerShdw>
            <a:reflection blurRad="0" dir="5400000" dist="76200" endA="0" endPos="69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OWNER</a:t>
            </a:r>
            <a:endParaRPr b="1" sz="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OF THE</a:t>
            </a:r>
            <a:endParaRPr b="1" sz="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CONTENT</a:t>
            </a:r>
            <a:endParaRPr b="1" sz="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6639450" y="498832"/>
            <a:ext cx="140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95250">
              <a:schemeClr val="dk2">
                <a:alpha val="50000"/>
              </a:schemeClr>
            </a:outerShdw>
          </a:effectLst>
        </p:spPr>
      </p:cxnSp>
      <p:cxnSp>
        <p:nvCxnSpPr>
          <p:cNvPr id="118" name="Google Shape;118;p16"/>
          <p:cNvCxnSpPr/>
          <p:nvPr/>
        </p:nvCxnSpPr>
        <p:spPr>
          <a:xfrm>
            <a:off x="6662700" y="1419732"/>
            <a:ext cx="140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5400000" dist="95250">
              <a:schemeClr val="dk2">
                <a:alpha val="50000"/>
              </a:schemeClr>
            </a:outerShdw>
          </a:effectLst>
        </p:spPr>
      </p:cxn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24153" r="23179" t="77403"/>
          <a:stretch/>
        </p:blipFill>
        <p:spPr>
          <a:xfrm rot="2700001">
            <a:off x="453685" y="3708847"/>
            <a:ext cx="1709354" cy="55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45190" l="61821" r="19992" t="0"/>
          <a:stretch/>
        </p:blipFill>
        <p:spPr>
          <a:xfrm rot="-358468">
            <a:off x="3419704" y="543259"/>
            <a:ext cx="345515" cy="780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39616" l="41300" r="38225" t="33251"/>
          <a:stretch/>
        </p:blipFill>
        <p:spPr>
          <a:xfrm rot="1768553">
            <a:off x="3958278" y="4453987"/>
            <a:ext cx="387093" cy="38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64340" l="24777" r="46184" t="0"/>
          <a:stretch/>
        </p:blipFill>
        <p:spPr>
          <a:xfrm rot="-1673506">
            <a:off x="6573182" y="3552825"/>
            <a:ext cx="1070639" cy="98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ctrTitle"/>
          </p:nvPr>
        </p:nvSpPr>
        <p:spPr>
          <a:xfrm>
            <a:off x="144375" y="579650"/>
            <a:ext cx="2506500" cy="1364400"/>
          </a:xfrm>
          <a:prstGeom prst="rect">
            <a:avLst/>
          </a:prstGeom>
          <a:effectLst>
            <a:outerShdw blurRad="157163" rotWithShape="0" algn="bl" dir="5400000" dist="95250">
              <a:schemeClr val="dk2">
                <a:alpha val="50000"/>
              </a:schemeClr>
            </a:outerShdw>
            <a:reflection blurRad="0" dir="5400000" dist="76200" endA="0" endPos="69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DAO</a:t>
            </a:r>
            <a:endParaRPr b="1" sz="6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>
            <a:off x="527625" y="1062882"/>
            <a:ext cx="1654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57163" rotWithShape="0" algn="bl" dir="5400000" dist="95250">
              <a:schemeClr val="dk2">
                <a:alpha val="50000"/>
              </a:schemeClr>
            </a:outerShdw>
          </a:effectLst>
        </p:spPr>
      </p:cxnSp>
      <p:sp>
        <p:nvSpPr>
          <p:cNvPr id="129" name="Google Shape;129;p17"/>
          <p:cNvSpPr txBox="1"/>
          <p:nvPr>
            <p:ph type="ctrTitle"/>
          </p:nvPr>
        </p:nvSpPr>
        <p:spPr>
          <a:xfrm>
            <a:off x="1659475" y="2544525"/>
            <a:ext cx="5099700" cy="1364400"/>
          </a:xfrm>
          <a:prstGeom prst="rect">
            <a:avLst/>
          </a:prstGeom>
          <a:effectLst>
            <a:outerShdw blurRad="157163" rotWithShape="0" algn="bl" dir="5400000" dist="95250">
              <a:schemeClr val="dk2">
                <a:alpha val="50000"/>
              </a:schemeClr>
            </a:outerShdw>
            <a:reflection blurRad="0" dir="5400000" dist="76200" endA="0" endPos="69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IGITA CERTIFICATES</a:t>
            </a:r>
            <a:endParaRPr b="1" sz="4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2441875" y="3808008"/>
            <a:ext cx="353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57163" rotWithShape="0" algn="bl" dir="5400000" dist="95250">
              <a:schemeClr val="dk2">
                <a:alpha val="50000"/>
              </a:schemeClr>
            </a:outerShdw>
          </a:effectLst>
        </p:spPr>
      </p:cxnSp>
      <p:cxnSp>
        <p:nvCxnSpPr>
          <p:cNvPr id="131" name="Google Shape;131;p17"/>
          <p:cNvCxnSpPr/>
          <p:nvPr/>
        </p:nvCxnSpPr>
        <p:spPr>
          <a:xfrm>
            <a:off x="527625" y="1755832"/>
            <a:ext cx="1654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57163" rotWithShape="0" algn="bl" dir="5400000" dist="95250">
              <a:schemeClr val="dk2">
                <a:alpha val="50000"/>
              </a:schemeClr>
            </a:outerShdw>
          </a:effectLst>
        </p:spPr>
      </p:cxnSp>
      <p:sp>
        <p:nvSpPr>
          <p:cNvPr id="132" name="Google Shape;132;p17"/>
          <p:cNvSpPr txBox="1"/>
          <p:nvPr>
            <p:ph type="ctrTitle"/>
          </p:nvPr>
        </p:nvSpPr>
        <p:spPr>
          <a:xfrm>
            <a:off x="2519800" y="2468325"/>
            <a:ext cx="1221900" cy="1174800"/>
          </a:xfrm>
          <a:prstGeom prst="rect">
            <a:avLst/>
          </a:prstGeom>
          <a:effectLst>
            <a:outerShdw blurRad="157163" rotWithShape="0" algn="bl" dir="5400000" dist="95250">
              <a:schemeClr val="dk2">
                <a:alpha val="50000"/>
              </a:schemeClr>
            </a:outerShdw>
            <a:reflection blurRad="0" dir="5400000" dist="609600" endA="0" endPos="69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D</a:t>
            </a:r>
            <a:endParaRPr b="1" sz="6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17"/>
          <p:cNvSpPr txBox="1"/>
          <p:nvPr>
            <p:ph type="ctrTitle"/>
          </p:nvPr>
        </p:nvSpPr>
        <p:spPr>
          <a:xfrm>
            <a:off x="4528358" y="2468325"/>
            <a:ext cx="1221900" cy="1174800"/>
          </a:xfrm>
          <a:prstGeom prst="rect">
            <a:avLst/>
          </a:prstGeom>
          <a:effectLst>
            <a:outerShdw blurRad="157163" rotWithShape="0" algn="bl" dir="5400000" dist="95250">
              <a:schemeClr val="dk2">
                <a:alpha val="50000"/>
              </a:schemeClr>
            </a:outerShdw>
            <a:reflection blurRad="0" dir="5400000" dist="609600" endA="0" endPos="69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L</a:t>
            </a:r>
            <a:endParaRPr b="1" sz="6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34" name="Google Shape;134;p17"/>
          <p:cNvCxnSpPr/>
          <p:nvPr/>
        </p:nvCxnSpPr>
        <p:spPr>
          <a:xfrm>
            <a:off x="2441875" y="2674132"/>
            <a:ext cx="353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57163" rotWithShape="0" algn="bl" dir="5400000" dist="95250">
              <a:schemeClr val="dk2">
                <a:alpha val="50000"/>
              </a:schemeClr>
            </a:outerShdw>
          </a:effectLst>
        </p:spPr>
      </p:cxnSp>
      <p:sp>
        <p:nvSpPr>
          <p:cNvPr id="135" name="Google Shape;135;p17"/>
          <p:cNvSpPr txBox="1"/>
          <p:nvPr>
            <p:ph type="ctrTitle"/>
          </p:nvPr>
        </p:nvSpPr>
        <p:spPr>
          <a:xfrm>
            <a:off x="6464425" y="1073625"/>
            <a:ext cx="2506500" cy="1364400"/>
          </a:xfrm>
          <a:prstGeom prst="rect">
            <a:avLst/>
          </a:prstGeom>
          <a:effectLst>
            <a:outerShdw blurRad="157163" rotWithShape="0" algn="bl" dir="5400000" dist="95250">
              <a:schemeClr val="dk2">
                <a:alpha val="50000"/>
              </a:schemeClr>
            </a:outerShdw>
            <a:reflection blurRad="0" dir="5400000" dist="76200" endA="0" endPos="69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NFT</a:t>
            </a:r>
            <a:endParaRPr b="1" sz="6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6847675" y="1556857"/>
            <a:ext cx="1654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57163" rotWithShape="0" algn="bl" dir="5400000" dist="95250">
              <a:schemeClr val="dk2">
                <a:alpha val="50000"/>
              </a:schemeClr>
            </a:outerShdw>
          </a:effectLst>
        </p:spPr>
      </p:cxnSp>
      <p:cxnSp>
        <p:nvCxnSpPr>
          <p:cNvPr id="137" name="Google Shape;137;p17"/>
          <p:cNvCxnSpPr/>
          <p:nvPr/>
        </p:nvCxnSpPr>
        <p:spPr>
          <a:xfrm>
            <a:off x="6847675" y="2249807"/>
            <a:ext cx="1654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57163" rotWithShape="0" algn="bl" dir="5400000" dist="95250">
              <a:schemeClr val="dk2">
                <a:alpha val="50000"/>
              </a:schemeClr>
            </a:outerShdw>
          </a:effectLst>
        </p:spPr>
      </p:cxn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24153" r="23179" t="77403"/>
          <a:stretch/>
        </p:blipFill>
        <p:spPr>
          <a:xfrm rot="2700001">
            <a:off x="4784114" y="868339"/>
            <a:ext cx="1859198" cy="59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45190" l="61821" r="19992" t="0"/>
          <a:stretch/>
        </p:blipFill>
        <p:spPr>
          <a:xfrm rot="-358462">
            <a:off x="2900790" y="721642"/>
            <a:ext cx="652793" cy="147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39616" l="41300" r="38225" t="33251"/>
          <a:stretch/>
        </p:blipFill>
        <p:spPr>
          <a:xfrm rot="1768538">
            <a:off x="453065" y="3793271"/>
            <a:ext cx="705820" cy="701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64340" l="24777" r="46184" t="0"/>
          <a:stretch/>
        </p:blipFill>
        <p:spPr>
          <a:xfrm rot="-1673532">
            <a:off x="7182619" y="3943971"/>
            <a:ext cx="1139900" cy="104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ctrTitle"/>
          </p:nvPr>
        </p:nvSpPr>
        <p:spPr>
          <a:xfrm>
            <a:off x="522322" y="1877223"/>
            <a:ext cx="254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T</a:t>
            </a:r>
            <a:endParaRPr b="1" sz="16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7" name="Google Shape;147;p18"/>
          <p:cNvSpPr txBox="1"/>
          <p:nvPr>
            <p:ph type="ctrTitle"/>
          </p:nvPr>
        </p:nvSpPr>
        <p:spPr>
          <a:xfrm>
            <a:off x="2334084" y="1213683"/>
            <a:ext cx="4667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HANK</a:t>
            </a:r>
            <a:endParaRPr b="1" sz="1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1068413" y="1794030"/>
            <a:ext cx="662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2322688" y="3111537"/>
            <a:ext cx="4444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8"/>
          <p:cNvSpPr txBox="1"/>
          <p:nvPr>
            <p:ph type="ctrTitle"/>
          </p:nvPr>
        </p:nvSpPr>
        <p:spPr>
          <a:xfrm>
            <a:off x="6016194" y="1794016"/>
            <a:ext cx="254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S</a:t>
            </a:r>
            <a:endParaRPr b="1" sz="16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