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DFB7-7F12-4719-AEDD-69D391EC5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Night light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4A3B9-5935-4986-B5DE-FC1B1B4D1E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By me </a:t>
            </a:r>
          </a:p>
        </p:txBody>
      </p:sp>
    </p:spTree>
    <p:extLst>
      <p:ext uri="{BB962C8B-B14F-4D97-AF65-F5344CB8AC3E}">
        <p14:creationId xmlns:p14="http://schemas.microsoft.com/office/powerpoint/2010/main" val="105677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8C8B-B887-4827-9E24-54399092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5612-3D09-423C-94E1-F54F44A5D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A night-light</a:t>
            </a:r>
          </a:p>
          <a:p>
            <a:pPr marL="0" indent="0">
              <a:buNone/>
            </a:pPr>
            <a:r>
              <a:rPr lang="en-AU" dirty="0"/>
              <a:t>This will help people to see where they are going at night </a:t>
            </a:r>
          </a:p>
        </p:txBody>
      </p:sp>
    </p:spTree>
    <p:extLst>
      <p:ext uri="{BB962C8B-B14F-4D97-AF65-F5344CB8AC3E}">
        <p14:creationId xmlns:p14="http://schemas.microsoft.com/office/powerpoint/2010/main" val="319374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C18A-87FC-4E73-84CB-166A2B16C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72149-EFF0-4364-A6EC-A96AECB5A6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73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white wall&#10;&#10;Description generated with high confidence">
            <a:extLst>
              <a:ext uri="{FF2B5EF4-FFF2-40B4-BE49-F238E27FC236}">
                <a16:creationId xmlns:a16="http://schemas.microsoft.com/office/drawing/2014/main" id="{90086B8F-6834-4880-847F-BEAF79318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20278"/>
            <a:ext cx="5456279" cy="499249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B2FEC9-8CAF-46BD-8FD8-21B83595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AU" sz="3200"/>
              <a:t>design - Option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17AF-EAF5-4F69-B05B-46C022A1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/>
              <a:t>The idea: </a:t>
            </a:r>
          </a:p>
          <a:p>
            <a:r>
              <a:rPr lang="en-AU" sz="2000"/>
              <a:t>Activated by a push of a button</a:t>
            </a:r>
          </a:p>
          <a:p>
            <a:r>
              <a:rPr lang="en-AU" sz="2000"/>
              <a:t>Deactivated by a push of a button</a:t>
            </a:r>
          </a:p>
          <a:p>
            <a:pPr marL="0" indent="0">
              <a:buNone/>
            </a:pPr>
            <a:r>
              <a:rPr lang="en-AU" sz="2000"/>
              <a:t> </a:t>
            </a:r>
          </a:p>
          <a:p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38425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A3007D0-8BEE-4074-9E90-40611816A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70326"/>
            <a:ext cx="5456279" cy="46923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B2FEC9-8CAF-46BD-8FD8-21B83595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AU" sz="3200"/>
              <a:t>design - Option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17AF-EAF5-4F69-B05B-46C022A1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/>
              <a:t>The idea:</a:t>
            </a:r>
          </a:p>
          <a:p>
            <a:r>
              <a:rPr lang="en-AU" sz="2000"/>
              <a:t>Activated by a remote controller (RC)</a:t>
            </a:r>
          </a:p>
          <a:p>
            <a:r>
              <a:rPr lang="en-AU" sz="2000"/>
              <a:t>Deactivated by a RC</a:t>
            </a:r>
          </a:p>
        </p:txBody>
      </p:sp>
    </p:spTree>
    <p:extLst>
      <p:ext uri="{BB962C8B-B14F-4D97-AF65-F5344CB8AC3E}">
        <p14:creationId xmlns:p14="http://schemas.microsoft.com/office/powerpoint/2010/main" val="191209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A777006A-3FEA-4FAB-8C29-111E07EDE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43044"/>
            <a:ext cx="5456279" cy="474696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B2FEC9-8CAF-46BD-8FD8-21B83595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AU" sz="3200"/>
              <a:t>design - Option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17AF-EAF5-4F69-B05B-46C022A1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The idea:</a:t>
            </a:r>
          </a:p>
          <a:p>
            <a:r>
              <a:rPr lang="en-AU" sz="2000" dirty="0"/>
              <a:t>Activated by a RC</a:t>
            </a:r>
          </a:p>
          <a:p>
            <a:r>
              <a:rPr lang="en-AU" sz="2000" dirty="0"/>
              <a:t>Deactivated automatically by a countdown timer</a:t>
            </a:r>
          </a:p>
          <a:p>
            <a:r>
              <a:rPr lang="en-AU" sz="2000" dirty="0"/>
              <a:t>Final option and the option I choose to make</a:t>
            </a:r>
          </a:p>
        </p:txBody>
      </p:sp>
    </p:spTree>
    <p:extLst>
      <p:ext uri="{BB962C8B-B14F-4D97-AF65-F5344CB8AC3E}">
        <p14:creationId xmlns:p14="http://schemas.microsoft.com/office/powerpoint/2010/main" val="37431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1AD06-2879-44F7-AE9D-FCE4073B9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Construct </a:t>
            </a:r>
            <a:br>
              <a:rPr lang="en-AU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3AD71-F8A4-485B-9FE2-E35543424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88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C5E1-D24E-44E8-A8FD-AA938598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Construct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D413-1D47-422E-B649-E94D14B3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7426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</TotalTime>
  <Words>90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Night light</vt:lpstr>
      <vt:lpstr>Research</vt:lpstr>
      <vt:lpstr>design</vt:lpstr>
      <vt:lpstr>design - Option 1 </vt:lpstr>
      <vt:lpstr>design - Option 2 </vt:lpstr>
      <vt:lpstr>design - Option 3 </vt:lpstr>
      <vt:lpstr>Construct  </vt:lpstr>
      <vt:lpstr>Construct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controlled fan</dc:title>
  <dc:creator>MAKSIMOV, Slav (smaks6)</dc:creator>
  <cp:lastModifiedBy>MAKSIMOV, Slav (smaks6)</cp:lastModifiedBy>
  <cp:revision>6</cp:revision>
  <dcterms:created xsi:type="dcterms:W3CDTF">2018-04-25T02:56:37Z</dcterms:created>
  <dcterms:modified xsi:type="dcterms:W3CDTF">2018-04-25T04:38:21Z</dcterms:modified>
</cp:coreProperties>
</file>