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9.xml" ContentType="application/vnd.openxmlformats-officedocument.presentationml.notesSlide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handoutMasterIdLst>
    <p:handoutMasterId r:id="rId27"/>
  </p:handoutMasterIdLst>
  <p:sldIdLst>
    <p:sldId id="256" r:id="rId7"/>
    <p:sldId id="466" r:id="rId8"/>
    <p:sldId id="357" r:id="rId9"/>
    <p:sldId id="456" r:id="rId10"/>
    <p:sldId id="483" r:id="rId11"/>
    <p:sldId id="484" r:id="rId12"/>
    <p:sldId id="486" r:id="rId13"/>
    <p:sldId id="485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82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68" autoAdjust="0"/>
    <p:restoredTop sz="94567" autoAdjust="0"/>
  </p:normalViewPr>
  <p:slideViewPr>
    <p:cSldViewPr>
      <p:cViewPr>
        <p:scale>
          <a:sx n="100" d="100"/>
          <a:sy n="100" d="100"/>
        </p:scale>
        <p:origin x="-267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11D0569-C7CC-4439-BD50-509B91FC016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29967"/>
            <a:ext cx="70104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EDC441-2CEC-4046-B27A-FDFB8675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2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DC834-C8EF-4BA5-890F-F29D18B8EC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29967"/>
            <a:ext cx="70104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ctr"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035DEC-A3A7-4E8A-96BD-06825392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36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5DEC-A3A7-4E8A-96BD-06825392F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89F-3D7D-41C7-862A-7943340B4B9D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BDE1-42E4-49E3-9723-10BD75D00FCF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1E2-76A2-4E75-A91E-F690DD4CCC98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6050-D90D-4659-AD7C-5EB014F3E644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7C79-AA37-4BFA-A036-CA44A340CC38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CB73-D171-48B5-8D44-3585B3CC8808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19C-989F-4817-B52A-693B0C0ABB63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4C8-B3E4-4744-A5C1-DBA98A60800F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E2EA-8FE3-4BD0-AC01-88DB14D1F283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CA60-C5EF-4118-919B-B63911748794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33BA-93CC-49E5-BD61-0E0855E542FD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3921-EEB3-4763-B097-2C580B718FFE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CA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r>
              <a:rPr lang="en-CA" smtClean="0"/>
              <a:t>Public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9998-5C47-4CA4-B22C-23EEB6D3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5" Type="http://schemas.openxmlformats.org/officeDocument/2006/relationships/image" Target="../media/image32.jpeg"/><Relationship Id="rId4" Type="http://schemas.openxmlformats.org/officeDocument/2006/relationships/hyperlink" Target="https://www.globalsign.com/en/b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2700" y="279400"/>
            <a:ext cx="9156700" cy="6578600"/>
            <a:chOff x="-12700" y="0"/>
            <a:chExt cx="9156700" cy="6578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rgbClr val="003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5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138" y="287338"/>
              <a:ext cx="3217862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7338"/>
              <a:ext cx="32004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87338"/>
              <a:ext cx="32004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-12700" y="2309813"/>
              <a:ext cx="9144000" cy="222250"/>
            </a:xfrm>
            <a:prstGeom prst="rect">
              <a:avLst/>
            </a:prstGeom>
            <a:solidFill>
              <a:srgbClr val="C9CFE2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56" y="5410200"/>
              <a:ext cx="1792287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Subtitle 2"/>
          <p:cNvSpPr txBox="1">
            <a:spLocks/>
          </p:cNvSpPr>
          <p:nvPr/>
        </p:nvSpPr>
        <p:spPr bwMode="auto">
          <a:xfrm>
            <a:off x="3276600" y="3657600"/>
            <a:ext cx="563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Font typeface="Arial" charset="0"/>
              <a:buNone/>
            </a:pPr>
            <a:endParaRPr lang="en-US" altLang="en-US" sz="2400" b="1">
              <a:solidFill>
                <a:srgbClr val="99897C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52400" y="31242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sz="2800" b="1" dirty="0" smtClean="0"/>
              <a:t>Kendo </a:t>
            </a:r>
            <a:r>
              <a:rPr lang="en-CA" sz="2800" b="1" dirty="0"/>
              <a:t>UI, Angular Framework and </a:t>
            </a:r>
            <a:r>
              <a:rPr lang="en-CA" sz="2800" b="1" dirty="0" smtClean="0"/>
              <a:t>PASOE </a:t>
            </a:r>
            <a:r>
              <a:rPr lang="en-CA" sz="2800" b="1" dirty="0"/>
              <a:t>Session </a:t>
            </a:r>
            <a:r>
              <a:rPr lang="en-CA" sz="2800" b="1" dirty="0" smtClean="0"/>
              <a:t>2</a:t>
            </a:r>
            <a:endParaRPr lang="en-US" altLang="en-US" sz="2800" b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4592652" y="4114800"/>
            <a:ext cx="426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400" b="1" dirty="0">
                <a:solidFill>
                  <a:srgbClr val="99897C"/>
                </a:solidFill>
              </a:rPr>
              <a:t>        </a:t>
            </a:r>
            <a:r>
              <a:rPr lang="en-US" altLang="en-US" sz="2400" b="1" dirty="0" smtClean="0">
                <a:solidFill>
                  <a:srgbClr val="99897C"/>
                </a:solidFill>
              </a:rPr>
              <a:t>TPUG, August 2018</a:t>
            </a:r>
            <a:endParaRPr lang="en-US" altLang="en-US" sz="2400" b="1" dirty="0">
              <a:solidFill>
                <a:srgbClr val="99897C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2763852" y="4953000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Font typeface="Arial" charset="0"/>
              <a:buNone/>
            </a:pPr>
            <a:r>
              <a:rPr lang="en-US" altLang="en-US" sz="2000" b="1" dirty="0" smtClean="0">
                <a:solidFill>
                  <a:srgbClr val="002060"/>
                </a:solidFill>
              </a:rPr>
              <a:t>Ion Pasea, Sr. Sys. Dev Manager</a:t>
            </a:r>
          </a:p>
          <a:p>
            <a:pPr algn="r">
              <a:buFont typeface="Arial" charset="0"/>
              <a:buNone/>
            </a:pPr>
            <a:r>
              <a:rPr lang="en-US" altLang="en-US" sz="1400" b="1" dirty="0" smtClean="0">
                <a:solidFill>
                  <a:srgbClr val="002060"/>
                </a:solidFill>
              </a:rPr>
              <a:t>September 2018</a:t>
            </a:r>
            <a:endParaRPr lang="en-US" altLang="en-US" sz="1400" b="1" dirty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Servers </a:t>
            </a:r>
            <a:r>
              <a:rPr lang="en-US" dirty="0" smtClean="0"/>
              <a:t>View – Add the Server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19300"/>
            <a:ext cx="5505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4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Servers </a:t>
            </a:r>
            <a:r>
              <a:rPr lang="en-US" dirty="0" smtClean="0"/>
              <a:t>View – Add the Server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19150"/>
            <a:ext cx="4041664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4969814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2" y="4419600"/>
            <a:ext cx="74199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4038600" y="21336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Down Arrow 7"/>
          <p:cNvSpPr/>
          <p:nvPr/>
        </p:nvSpPr>
        <p:spPr>
          <a:xfrm>
            <a:off x="5609107" y="3733800"/>
            <a:ext cx="639293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0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Building the Rest Application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609600"/>
            <a:ext cx="1854200" cy="172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03" y="619124"/>
            <a:ext cx="2971800" cy="19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35219"/>
            <a:ext cx="29814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1" y="3200400"/>
            <a:ext cx="374190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133600" y="1371600"/>
            <a:ext cx="228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5486400" y="1371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Down Arrow 9"/>
          <p:cNvSpPr/>
          <p:nvPr/>
        </p:nvSpPr>
        <p:spPr>
          <a:xfrm>
            <a:off x="6705600" y="27432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2933700"/>
            <a:ext cx="2740025" cy="34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3505200" y="4114800"/>
            <a:ext cx="1447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PDSOE – Database Connection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85813"/>
            <a:ext cx="80391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3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PDSOE – Database Connection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85813"/>
            <a:ext cx="80391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0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PDSOE – The Code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914400"/>
            <a:ext cx="59245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3968750" cy="360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181600" y="2447925"/>
            <a:ext cx="533400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PDSOE – The Code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" y="914401"/>
            <a:ext cx="4431361" cy="231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253183"/>
            <a:ext cx="3502612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552950" y="33528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5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PDSOE – The Code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271587" y="685800"/>
            <a:ext cx="63484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define temp-table </a:t>
            </a:r>
            <a:r>
              <a:rPr lang="en-CA" dirty="0" err="1"/>
              <a:t>getCustomer</a:t>
            </a:r>
            <a:r>
              <a:rPr lang="en-CA" dirty="0"/>
              <a:t> like Customer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……</a:t>
            </a:r>
          </a:p>
          <a:p>
            <a:endParaRPr lang="en-CA" dirty="0"/>
          </a:p>
          <a:p>
            <a:r>
              <a:rPr lang="en-CA" dirty="0"/>
              <a:t> method public void </a:t>
            </a:r>
            <a:r>
              <a:rPr lang="en-CA" dirty="0" err="1"/>
              <a:t>GetCustomers</a:t>
            </a:r>
            <a:r>
              <a:rPr lang="en-CA" dirty="0"/>
              <a:t>(output table </a:t>
            </a:r>
            <a:r>
              <a:rPr lang="en-CA" dirty="0" err="1"/>
              <a:t>getCustomer</a:t>
            </a:r>
            <a:r>
              <a:rPr lang="en-CA" dirty="0"/>
              <a:t>, </a:t>
            </a:r>
          </a:p>
          <a:p>
            <a:r>
              <a:rPr lang="en-CA" dirty="0"/>
              <a:t>                                  output </a:t>
            </a:r>
            <a:r>
              <a:rPr lang="en-CA" dirty="0" err="1"/>
              <a:t>msg</a:t>
            </a:r>
            <a:r>
              <a:rPr lang="en-CA" dirty="0"/>
              <a:t> as character,</a:t>
            </a:r>
          </a:p>
          <a:p>
            <a:r>
              <a:rPr lang="en-CA" dirty="0"/>
              <a:t>                                  output </a:t>
            </a:r>
            <a:r>
              <a:rPr lang="en-CA" dirty="0" err="1"/>
              <a:t>opStatus</a:t>
            </a:r>
            <a:r>
              <a:rPr lang="en-CA" dirty="0"/>
              <a:t> as logical    </a:t>
            </a:r>
            <a:r>
              <a:rPr lang="en-CA" dirty="0" smtClean="0"/>
              <a:t>):</a:t>
            </a:r>
          </a:p>
          <a:p>
            <a:endParaRPr lang="en-CA" dirty="0"/>
          </a:p>
          <a:p>
            <a:r>
              <a:rPr lang="en-CA" dirty="0" smtClean="0"/>
              <a:t>……</a:t>
            </a:r>
          </a:p>
          <a:p>
            <a:endParaRPr lang="en-CA" dirty="0"/>
          </a:p>
          <a:p>
            <a:r>
              <a:rPr lang="en-CA" dirty="0"/>
              <a:t> empty temp-table </a:t>
            </a:r>
            <a:r>
              <a:rPr lang="en-CA" dirty="0" err="1"/>
              <a:t>getCustomer</a:t>
            </a:r>
            <a:r>
              <a:rPr lang="en-CA" dirty="0"/>
              <a:t>.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for each customer no-lock:</a:t>
            </a:r>
          </a:p>
          <a:p>
            <a:r>
              <a:rPr lang="en-CA" dirty="0"/>
              <a:t>    create </a:t>
            </a:r>
            <a:r>
              <a:rPr lang="en-CA" dirty="0" err="1"/>
              <a:t>getcustomer</a:t>
            </a:r>
            <a:r>
              <a:rPr lang="en-CA" dirty="0"/>
              <a:t>.</a:t>
            </a:r>
          </a:p>
          <a:p>
            <a:r>
              <a:rPr lang="en-CA" dirty="0"/>
              <a:t>    buffer-copy customer to </a:t>
            </a:r>
            <a:r>
              <a:rPr lang="en-CA" dirty="0" err="1"/>
              <a:t>getCustomer</a:t>
            </a:r>
            <a:r>
              <a:rPr lang="en-CA" dirty="0"/>
              <a:t>.                                                                                                           </a:t>
            </a:r>
          </a:p>
          <a:p>
            <a:r>
              <a:rPr lang="en-CA" dirty="0"/>
              <a:t>  end.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assign</a:t>
            </a:r>
          </a:p>
          <a:p>
            <a:r>
              <a:rPr lang="en-CA" dirty="0"/>
              <a:t>    </a:t>
            </a:r>
            <a:r>
              <a:rPr lang="en-CA" dirty="0" err="1"/>
              <a:t>msg</a:t>
            </a:r>
            <a:r>
              <a:rPr lang="en-CA" dirty="0"/>
              <a:t> = "returned"</a:t>
            </a:r>
          </a:p>
          <a:p>
            <a:r>
              <a:rPr lang="en-CA" dirty="0"/>
              <a:t>    </a:t>
            </a:r>
            <a:r>
              <a:rPr lang="en-CA" dirty="0" err="1"/>
              <a:t>opStatus</a:t>
            </a:r>
            <a:r>
              <a:rPr lang="en-CA" dirty="0"/>
              <a:t> = true</a:t>
            </a:r>
          </a:p>
          <a:p>
            <a:r>
              <a:rPr lang="en-CA" dirty="0"/>
              <a:t>    .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5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PDSOE – The Service Setup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09600"/>
            <a:ext cx="347922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866775"/>
            <a:ext cx="2945991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574891" y="1014412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Down Arrow 9"/>
          <p:cNvSpPr/>
          <p:nvPr/>
        </p:nvSpPr>
        <p:spPr>
          <a:xfrm>
            <a:off x="7117556" y="2743200"/>
            <a:ext cx="47148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66775"/>
            <a:ext cx="3171825" cy="172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06" y="3352800"/>
            <a:ext cx="35696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252990"/>
            <a:ext cx="2913945" cy="255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133600" y="1243012"/>
            <a:ext cx="381000" cy="28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eft Arrow 11"/>
          <p:cNvSpPr/>
          <p:nvPr/>
        </p:nvSpPr>
        <p:spPr>
          <a:xfrm>
            <a:off x="5181600" y="3733800"/>
            <a:ext cx="545691" cy="352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67" y="4923103"/>
            <a:ext cx="4634939" cy="192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1905000" y="4024312"/>
            <a:ext cx="400050" cy="785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4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pic>
        <p:nvPicPr>
          <p:cNvPr id="2052" name="Picture 4" descr="https://www.globalsign.com/files/7714/2780/5518/question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3220"/>
            <a:ext cx="7785100" cy="58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/>
              <a:t>Kendo UI, Angular Framework and PASOE Session </a:t>
            </a:r>
            <a:r>
              <a:rPr lang="en-CA" sz="2400" dirty="0" smtClean="0"/>
              <a:t>1</a:t>
            </a:r>
            <a:r>
              <a:rPr lang="en-US" sz="2400" dirty="0" smtClean="0"/>
              <a:t>, August 2018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0181"/>
            <a:ext cx="8229600" cy="2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1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3528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HelloCustomers</a:t>
            </a:r>
            <a:r>
              <a:rPr lang="en-US" sz="2000" b="1" dirty="0" smtClean="0"/>
              <a:t> </a:t>
            </a:r>
            <a:r>
              <a:rPr lang="en-US" sz="2000" b="1" dirty="0"/>
              <a:t>- Kendo UI Grid – Rest Call </a:t>
            </a:r>
            <a:r>
              <a:rPr lang="en-US" sz="2000" b="1" dirty="0" smtClean="0"/>
              <a:t>Example – Review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OpenEdge</a:t>
            </a:r>
            <a:r>
              <a:rPr lang="en-US" sz="2000" b="1" dirty="0" smtClean="0"/>
              <a:t> Explorer 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PDSOE Servers </a:t>
            </a:r>
            <a:r>
              <a:rPr lang="en-US" sz="2000" b="1" dirty="0" smtClean="0"/>
              <a:t>– Add the 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PDSOE Servers – Add the </a:t>
            </a:r>
            <a:r>
              <a:rPr lang="en-US" sz="2000" b="1" dirty="0" smtClean="0"/>
              <a:t>Server</a:t>
            </a: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PDSOE Servers – </a:t>
            </a:r>
            <a:r>
              <a:rPr lang="en-US" sz="2000" b="1" dirty="0" smtClean="0"/>
              <a:t>Start/Stop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PDSOE </a:t>
            </a:r>
            <a:r>
              <a:rPr lang="en-US" sz="2000" b="1" dirty="0" smtClean="0"/>
              <a:t>Building the Rest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Q&amp;A</a:t>
            </a: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Kendo UI, Angular Framework and PASOE Session 1</a:t>
            </a:r>
            <a:r>
              <a:rPr lang="en-US" dirty="0"/>
              <a:t>, August 2018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HelloCustomers</a:t>
            </a:r>
            <a:r>
              <a:rPr lang="en-US" dirty="0"/>
              <a:t> - Kendo UI Grid – Rest Call Example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276350" y="1981200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400" dirty="0" smtClean="0"/>
              <a:t>Recap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400" dirty="0" smtClean="0"/>
              <a:t>Recap Kendo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400" dirty="0" smtClean="0"/>
              <a:t>Run </a:t>
            </a:r>
            <a:r>
              <a:rPr lang="en-CA" sz="5400" dirty="0" err="1" smtClean="0"/>
              <a:t>HelloCustomers</a:t>
            </a:r>
            <a:endParaRPr lang="en-CA" sz="5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OpenEdge</a:t>
            </a:r>
            <a:r>
              <a:rPr lang="en-US" dirty="0"/>
              <a:t> Explorer Tool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43000"/>
            <a:ext cx="5124450" cy="499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1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Servers </a:t>
            </a:r>
            <a:r>
              <a:rPr lang="en-US" dirty="0" smtClean="0"/>
              <a:t>– </a:t>
            </a:r>
            <a:r>
              <a:rPr lang="en-US" dirty="0" smtClean="0"/>
              <a:t>Add the 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75628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29000"/>
            <a:ext cx="2319338" cy="328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3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Servers </a:t>
            </a:r>
            <a:r>
              <a:rPr lang="en-US" dirty="0" smtClean="0"/>
              <a:t>– </a:t>
            </a:r>
            <a:r>
              <a:rPr lang="en-US" dirty="0" smtClean="0"/>
              <a:t>Add the Server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962025"/>
            <a:ext cx="4000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14425"/>
            <a:ext cx="4000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1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Servers </a:t>
            </a:r>
            <a:r>
              <a:rPr lang="en-US" dirty="0" smtClean="0"/>
              <a:t>View – Add the Server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962025"/>
            <a:ext cx="4000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628650"/>
            <a:ext cx="50006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PDSOE Servers </a:t>
            </a:r>
            <a:r>
              <a:rPr lang="en-US" dirty="0" smtClean="0"/>
              <a:t>View – Add the Server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5" name="AutoShape 2" descr="Image result for testing pyram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mage result for testing pyrami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628650"/>
            <a:ext cx="50006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f04e602-3f0e-488f-921d-c327e1f97b7b">ND4DNH6T26YD-7-69</_dlc_DocId>
    <_dlc_DocIdUrl xmlns="cf04e602-3f0e-488f-921d-c327e1f97b7b">
      <Url>https://sharepoint-web.gtm.canada01.ifdsnet.int/sites/dep_CI/_layouts/15/DocIdRedir.aspx?ID=ND4DNH6T26YD-7-69</Url>
      <Description>ND4DNH6T26YD-7-69</Description>
    </_dlc_DocIdUrl>
    <Component xmlns="2b2788bc-5c2e-45f8-8ece-8c1dbabd3b2b">Inspections</Component>
    <PublishingExpirationDate xmlns="http://schemas.microsoft.com/sharepoint/v3" xsi:nil="true"/>
    <PublishingStartDate xmlns="http://schemas.microsoft.com/sharepoint/v3" xsi:nil="true"/>
    <Document_x0020_Classification xmlns="cf04e602-3f0e-488f-921d-c327e1f97b7b">Internal</Document_x0020_Classification>
    <ProductTagsTaxHTField xmlns="2b2788bc-5c2e-45f8-8ece-8c1dbabd3b2b">
      <Terms xmlns="http://schemas.microsoft.com/office/infopath/2007/PartnerControls"/>
    </ProductTagsTaxHTField>
    <Category xmlns="2b2788bc-5c2e-45f8-8ece-8c1dbabd3b2b" xsi:nil="true"/>
    <TaxCatchAll xmlns="cf04e602-3f0e-488f-921d-c327e1f97b7b"/>
    <IconOverlay xmlns="http://schemas.microsoft.com/sharepoint/v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6C439E5DA5F46A58060CBE16835E3" ma:contentTypeVersion="10" ma:contentTypeDescription="Create a new document." ma:contentTypeScope="" ma:versionID="0bffe2e01f22904a3cb90f8c576b251c">
  <xsd:schema xmlns:xsd="http://www.w3.org/2001/XMLSchema" xmlns:xs="http://www.w3.org/2001/XMLSchema" xmlns:p="http://schemas.microsoft.com/office/2006/metadata/properties" xmlns:ns1="http://schemas.microsoft.com/sharepoint/v3" xmlns:ns2="cf04e602-3f0e-488f-921d-c327e1f97b7b" xmlns:ns3="2b2788bc-5c2e-45f8-8ece-8c1dbabd3b2b" xmlns:ns4="http://schemas.microsoft.com/sharepoint/v4" targetNamespace="http://schemas.microsoft.com/office/2006/metadata/properties" ma:root="true" ma:fieldsID="6cc00bffd703ed0b9608c138c127d291" ns1:_="" ns2:_="" ns3:_="" ns4:_="">
    <xsd:import namespace="http://schemas.microsoft.com/sharepoint/v3"/>
    <xsd:import namespace="cf04e602-3f0e-488f-921d-c327e1f97b7b"/>
    <xsd:import namespace="2b2788bc-5c2e-45f8-8ece-8c1dbabd3b2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ocument_x0020_Classification"/>
                <xsd:element ref="ns3:Component" minOccurs="0"/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ProductTagsTaxHTField" minOccurs="0"/>
                <xsd:element ref="ns2:TaxCatchAll" minOccurs="0"/>
                <xsd:element ref="ns3:Category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4e602-3f0e-488f-921d-c327e1f97b7b" elementFormDefault="qualified">
    <xsd:import namespace="http://schemas.microsoft.com/office/2006/documentManagement/types"/>
    <xsd:import namespace="http://schemas.microsoft.com/office/infopath/2007/PartnerControls"/>
    <xsd:element name="Document_x0020_Classification" ma:index="2" ma:displayName="Document Classification" ma:default="Confidential" ma:format="Dropdown" ma:internalName="Document_x0020_Classification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7" nillable="true" ma:displayName="Taxonomy Catch All Column" ma:hidden="true" ma:list="{e60cabb1-6fc2-4994-bb25-738d43109f2b}" ma:internalName="TaxCatchAll" ma:showField="CatchAllData" ma:web="6322cd12-55fc-4a9d-bdec-a1935fee07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788bc-5c2e-45f8-8ece-8c1dbabd3b2b" elementFormDefault="qualified">
    <xsd:import namespace="http://schemas.microsoft.com/office/2006/documentManagement/types"/>
    <xsd:import namespace="http://schemas.microsoft.com/office/infopath/2007/PartnerControls"/>
    <xsd:element name="Component" ma:index="3" nillable="true" ma:displayName="Component" ma:format="Dropdown" ma:internalName="Component">
      <xsd:simpleType>
        <xsd:restriction base="dms:Choice">
          <xsd:enumeration value="Workflow"/>
          <xsd:enumeration value="Tooling"/>
          <xsd:enumeration value="Inspections"/>
          <xsd:enumeration value="Build/Deployment"/>
          <xsd:enumeration value="Source Code Management"/>
          <xsd:enumeration value="Testing"/>
          <xsd:enumeration value="Training"/>
        </xsd:restriction>
      </xsd:simpleType>
    </xsd:element>
    <xsd:element name="ProductTagsTaxHTField" ma:index="16" nillable="true" ma:taxonomy="true" ma:internalName="ProductTagsTaxHTField" ma:taxonomyFieldName="ProductTags" ma:displayName="Product Tags" ma:readOnly="false" ma:default="" ma:fieldId="{7485bc0e-9da3-4a98-a545-628d66c9e7cb}" ma:sspId="c7f6e28d-117e-4634-affe-a542a8c7ecb7" ma:termSetId="c66eaaeb-6159-4792-804a-ecd72d87c80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tegory" ma:index="18" nillable="true" ma:displayName="Category" ma:format="Dropdown" ma:indexed="true" ma:internalName="Category">
      <xsd:simpleType>
        <xsd:union memberTypes="dms:Text">
          <xsd:simpleType>
            <xsd:restriction base="dms:Choice">
              <xsd:enumeration value="Service Now-Jira-ALM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isl xmlns:xsi="http://www.w3.org/2001/XMLSchema-instance" xmlns:xsd="http://www.w3.org/2001/XMLSchema" xmlns="http://www.boldonjames.com/2008/01/sie/internal/label" sislVersion="0" policy="96210b66-7549-4c28-b216-3cee2262436f">
  <element uid="id_classification_generalbusiness" value=""/>
</sisl>
</file>

<file path=customXml/itemProps1.xml><?xml version="1.0" encoding="utf-8"?>
<ds:datastoreItem xmlns:ds="http://schemas.openxmlformats.org/officeDocument/2006/customXml" ds:itemID="{B749D3C7-F5A4-4343-B07C-19A60F93E09B}">
  <ds:schemaRefs>
    <ds:schemaRef ds:uri="http://purl.org/dc/elements/1.1/"/>
    <ds:schemaRef ds:uri="2b2788bc-5c2e-45f8-8ece-8c1dbabd3b2b"/>
    <ds:schemaRef ds:uri="http://www.w3.org/XML/1998/namespace"/>
    <ds:schemaRef ds:uri="http://schemas.microsoft.com/office/2006/documentManagement/types"/>
    <ds:schemaRef ds:uri="http://schemas.microsoft.com/sharepoint/v3"/>
    <ds:schemaRef ds:uri="cf04e602-3f0e-488f-921d-c327e1f97b7b"/>
    <ds:schemaRef ds:uri="http://schemas.microsoft.com/sharepoint/v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C990C9-C790-49B1-8B31-31C7D0D7738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F5D6354-6D39-458A-A978-E3AC7C339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f04e602-3f0e-488f-921d-c327e1f97b7b"/>
    <ds:schemaRef ds:uri="2b2788bc-5c2e-45f8-8ece-8c1dbabd3b2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38C4100-59DD-443A-B40B-0B176106822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39930F87-89F5-4407-9751-6C31071F940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50696</TotalTime>
  <Words>304</Words>
  <Application>Microsoft Office PowerPoint</Application>
  <PresentationFormat>On-screen Show (4:3)</PresentationFormat>
  <Paragraphs>109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with Prolint-Training</dc:title>
  <dc:creator>Philip Shih</dc:creator>
  <cp:lastModifiedBy>Pasea, Ion</cp:lastModifiedBy>
  <cp:revision>503</cp:revision>
  <cp:lastPrinted>2015-10-26T20:16:52Z</cp:lastPrinted>
  <dcterms:created xsi:type="dcterms:W3CDTF">2015-06-02T16:17:27Z</dcterms:created>
  <dcterms:modified xsi:type="dcterms:W3CDTF">2018-09-27T16:17:52Z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0x0101009BC6C439E5DA5F46A58060CBE16835E3</vt:lpwstr>
  </property>
  <property fmtid="{D5CDD505-2E9C-101B-9397-08002B2CF9AE}" pid="3" name="_dlc_DocIdItemGuid">
    <vt:lpwstr>9a0ffb8b-e471-4f45-b778-08f305a84005</vt:lpwstr>
  </property>
  <property fmtid="{D5CDD505-2E9C-101B-9397-08002B2CF9AE}" pid="4" name="docIndexRef">
    <vt:lpwstr>3bb6c405-9cb1-41bc-bad1-4692837a8958</vt:lpwstr>
  </property>
  <property fmtid="{D5CDD505-2E9C-101B-9397-08002B2CF9AE}" pid="5" name="bjSaver">
    <vt:lpwstr>shtE+x6P1Ufg20MYcDv3YoXs7lprfNZd</vt:lpwstr>
  </property>
  <property fmtid="{D5CDD505-2E9C-101B-9397-08002B2CF9AE}" pid="6" name="ProductTags">
    <vt:lpwstr/>
  </property>
  <property fmtid="{D5CDD505-2E9C-101B-9397-08002B2CF9AE}" pid="7" name="bjDocumentLabelXML">
    <vt:lpwstr>&lt;?xml version="1.0" encoding="us-ascii"?&gt;&lt;sisl xmlns:xsi="http://www.w3.org/2001/XMLSchema-instance" xmlns:xsd="http://www.w3.org/2001/XMLSchema" sislVersion="0" policy="96210b66-7549-4c28-b216-3cee2262436f" xmlns="http://www.boldonjames.com/2008/01/sie/i</vt:lpwstr>
  </property>
  <property fmtid="{D5CDD505-2E9C-101B-9397-08002B2CF9AE}" pid="8" name="bjDocumentLabelXML-0">
    <vt:lpwstr>nternal/label"&gt;&lt;element uid="id_classification_generalbusiness" value="" /&gt;&lt;/sisl&gt;</vt:lpwstr>
  </property>
  <property fmtid="{D5CDD505-2E9C-101B-9397-08002B2CF9AE}" pid="9" name="bjDocumentSecurityLabel">
    <vt:lpwstr>Public</vt:lpwstr>
  </property>
</Properties>
</file>