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274" autoAdjust="0"/>
  </p:normalViewPr>
  <p:slideViewPr>
    <p:cSldViewPr snapToGrid="0">
      <p:cViewPr varScale="1">
        <p:scale>
          <a:sx n="76" d="100"/>
          <a:sy n="76" d="100"/>
        </p:scale>
        <p:origin x="10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smktarunabhakti.net/pluginfile.php/29845/mod_resource/content/2/MODUL%20PEMROGRAMAN%20WEB%20DAN%20PEMROGRAMAN%20MOBILE%20edisi%20KETIG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FE1251-0E89-BC46-B51F-526BFAD69ED7}"/>
              </a:ext>
            </a:extLst>
          </p:cNvPr>
          <p:cNvSpPr/>
          <p:nvPr/>
        </p:nvSpPr>
        <p:spPr>
          <a:xfrm>
            <a:off x="228600" y="246185"/>
            <a:ext cx="11711354" cy="6260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551968" cy="2389365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Chatbot </a:t>
            </a:r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Web With PHP and MySQL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B42037F-81BF-1942-835A-1C0F964D5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826" y="3818319"/>
            <a:ext cx="6949959" cy="300696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509B9F-C2C3-0A46-B53A-F1797D44DAD9}"/>
              </a:ext>
            </a:extLst>
          </p:cNvPr>
          <p:cNvSpPr txBox="1">
            <a:spLocks/>
          </p:cNvSpPr>
          <p:nvPr/>
        </p:nvSpPr>
        <p:spPr>
          <a:xfrm>
            <a:off x="828726" y="3482657"/>
            <a:ext cx="9582736" cy="58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Puguh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Rismadi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Ismail – SMK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Taruna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Bhakti Depok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F2D4F2-0BAA-497E-8A93-5AF2A94FEC2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6" y="5023650"/>
            <a:ext cx="1340050" cy="13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Dasar Dan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0" y="2174125"/>
            <a:ext cx="10805931" cy="12088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Mengevaluasi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Memodifikasi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D4C91-CE75-4D98-872F-70972DB5D35C}"/>
              </a:ext>
            </a:extLst>
          </p:cNvPr>
          <p:cNvSpPr txBox="1"/>
          <p:nvPr/>
        </p:nvSpPr>
        <p:spPr>
          <a:xfrm>
            <a:off x="604434" y="1625600"/>
            <a:ext cx="4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KOMPETENSI DASAR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09D5-46A1-4B48-9C55-6F2B2F6BD727}"/>
              </a:ext>
            </a:extLst>
          </p:cNvPr>
          <p:cNvSpPr txBox="1"/>
          <p:nvPr/>
        </p:nvSpPr>
        <p:spPr>
          <a:xfrm>
            <a:off x="547870" y="4064000"/>
            <a:ext cx="1074936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Menguji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halamanweb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4091C-324C-480B-A8A4-61D551ED9494}"/>
              </a:ext>
            </a:extLst>
          </p:cNvPr>
          <p:cNvSpPr txBox="1"/>
          <p:nvPr/>
        </p:nvSpPr>
        <p:spPr>
          <a:xfrm>
            <a:off x="604434" y="3475008"/>
            <a:ext cx="549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INDIKATOR PENCAPAIAN KOMPETENSI</a:t>
            </a: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3A8832E-15AF-447D-973F-CE34EB249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53" y="3058332"/>
            <a:ext cx="3055066" cy="229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Tools Yang di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0D3189-B82F-4981-9780-B43C0EEBE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7" y="1715261"/>
            <a:ext cx="4112974" cy="17137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E89921-898C-4C84-A390-B9748E2812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66" y="1817337"/>
            <a:ext cx="5098333" cy="15095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31F255-CAEB-4254-BCBC-B6E7CE0D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19" y="4933950"/>
            <a:ext cx="4191000" cy="171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8A39DC-A439-4BA2-AC93-5208E8C6B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4552950"/>
            <a:ext cx="4191000" cy="2095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F44C03-08B8-45C0-BA7F-52958954739B}"/>
              </a:ext>
            </a:extLst>
          </p:cNvPr>
          <p:cNvSpPr/>
          <p:nvPr/>
        </p:nvSpPr>
        <p:spPr>
          <a:xfrm>
            <a:off x="266701" y="3721100"/>
            <a:ext cx="11442698" cy="83185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2078505"/>
          </a:xfrm>
        </p:spPr>
        <p:txBody>
          <a:bodyPr>
            <a:no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Backend Web Developer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Service Apache Database MySQL.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Bahasa Program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End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 AJAX.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D82F0-21D0-4637-A968-A1E4FF4C3625}"/>
              </a:ext>
            </a:extLst>
          </p:cNvPr>
          <p:cNvSpPr txBox="1"/>
          <p:nvPr/>
        </p:nvSpPr>
        <p:spPr>
          <a:xfrm>
            <a:off x="523752" y="3810000"/>
            <a:ext cx="52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Modul Pdf di portal belajar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48FC5E7-FFE2-4C04-BF7F-43DB29A0AAD6}"/>
              </a:ext>
            </a:extLst>
          </p:cNvPr>
          <p:cNvSpPr txBox="1">
            <a:spLocks/>
          </p:cNvSpPr>
          <p:nvPr/>
        </p:nvSpPr>
        <p:spPr>
          <a:xfrm>
            <a:off x="667872" y="4332627"/>
            <a:ext cx="8218951" cy="2078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Front 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Telegram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Dasar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Tools 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Interfacing Data 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Chatbot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Telegram.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6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10007F-9F86-4495-9C3F-C8F41EB9E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" y="1562100"/>
            <a:ext cx="5974080" cy="3733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8215C3-0DE5-46B7-BF2A-F61C60CB87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3" t="14004" r="3035"/>
          <a:stretch/>
        </p:blipFill>
        <p:spPr>
          <a:xfrm>
            <a:off x="3220282" y="2836135"/>
            <a:ext cx="5245100" cy="3733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F5EBC7-DA6D-4F5A-B3A1-08B8DCD9D2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2317" r="2654"/>
          <a:stretch/>
        </p:blipFill>
        <p:spPr>
          <a:xfrm>
            <a:off x="9097649" y="1752600"/>
            <a:ext cx="2699762" cy="37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Team Discussion</a:t>
            </a:r>
          </a:p>
        </p:txBody>
      </p:sp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185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Membangun Chatbot dengan Python</vt:lpstr>
      <vt:lpstr>Kompetensi Dasar Dan Tujuan Pembelajaran</vt:lpstr>
      <vt:lpstr>Tools Yang di gunakan</vt:lpstr>
      <vt:lpstr>Materi Dan Sumber Belajar</vt:lpstr>
      <vt:lpstr>Demo Produk/Portofolio</vt:lpstr>
      <vt:lpstr>Team Discussion</vt:lpstr>
      <vt:lpstr>Contact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2020-06-05T04:55:06Z</dcterms:created>
  <dcterms:modified xsi:type="dcterms:W3CDTF">2020-06-05T06:50:42Z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