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SY2017324</cp:lastModifiedBy>
  <cp:revision>8</cp:revision>
  <dcterms:created xsi:type="dcterms:W3CDTF">2023-01-31T07:43:17Z</dcterms:created>
  <dcterms:modified xsi:type="dcterms:W3CDTF">2023-01-31T07:43:17Z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