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2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2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8006;&#33322;\Desktop\&#26032;&#24314;&#25991;&#20214;&#22841;\TEK000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8006;&#33322;\Desktop\&#26032;&#24314;&#25991;&#20214;&#22841;\TEK0006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8006;&#33322;\Desktop\&#26032;&#24314;&#25991;&#20214;&#22841;\TEK000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8006;&#33322;\Desktop\&#26032;&#24314;&#25991;&#20214;&#22841;\TEK000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8006;&#33322;\Desktop\&#26032;&#24314;&#25991;&#20214;&#22841;\TEK0000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8006;&#33322;\Desktop\&#26032;&#24314;&#25991;&#20214;&#22841;\TEK0003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8006;&#33322;\Desktop\&#26032;&#24314;&#25991;&#20214;&#22841;\TEK0004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电阻两端电压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'TEK0005'!$E$1:$E$2500</c:f>
              <c:numCache>
                <c:formatCode>General</c:formatCode>
                <c:ptCount val="25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-8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8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8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-8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8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8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8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8</c:v>
                </c:pt>
                <c:pt idx="244">
                  <c:v>0</c:v>
                </c:pt>
                <c:pt idx="245">
                  <c:v>8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8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8</c:v>
                </c:pt>
                <c:pt idx="286">
                  <c:v>0</c:v>
                </c:pt>
                <c:pt idx="287">
                  <c:v>0</c:v>
                </c:pt>
                <c:pt idx="288">
                  <c:v>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-8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8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8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8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8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8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8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40</c:v>
                </c:pt>
                <c:pt idx="495">
                  <c:v>104</c:v>
                </c:pt>
                <c:pt idx="496">
                  <c:v>152</c:v>
                </c:pt>
                <c:pt idx="497">
                  <c:v>200</c:v>
                </c:pt>
                <c:pt idx="498">
                  <c:v>224</c:v>
                </c:pt>
                <c:pt idx="499">
                  <c:v>240</c:v>
                </c:pt>
                <c:pt idx="500">
                  <c:v>256</c:v>
                </c:pt>
                <c:pt idx="501">
                  <c:v>264</c:v>
                </c:pt>
                <c:pt idx="502">
                  <c:v>272</c:v>
                </c:pt>
                <c:pt idx="503">
                  <c:v>280</c:v>
                </c:pt>
                <c:pt idx="504">
                  <c:v>288</c:v>
                </c:pt>
                <c:pt idx="505">
                  <c:v>288</c:v>
                </c:pt>
                <c:pt idx="506">
                  <c:v>296</c:v>
                </c:pt>
                <c:pt idx="507">
                  <c:v>296</c:v>
                </c:pt>
                <c:pt idx="508">
                  <c:v>288</c:v>
                </c:pt>
                <c:pt idx="509">
                  <c:v>280</c:v>
                </c:pt>
                <c:pt idx="510">
                  <c:v>256</c:v>
                </c:pt>
                <c:pt idx="511">
                  <c:v>240</c:v>
                </c:pt>
                <c:pt idx="512">
                  <c:v>208</c:v>
                </c:pt>
                <c:pt idx="513">
                  <c:v>136</c:v>
                </c:pt>
                <c:pt idx="514">
                  <c:v>56</c:v>
                </c:pt>
                <c:pt idx="515">
                  <c:v>-8</c:v>
                </c:pt>
                <c:pt idx="516">
                  <c:v>-72</c:v>
                </c:pt>
                <c:pt idx="517">
                  <c:v>-128</c:v>
                </c:pt>
                <c:pt idx="518">
                  <c:v>-168</c:v>
                </c:pt>
                <c:pt idx="519">
                  <c:v>-216</c:v>
                </c:pt>
                <c:pt idx="520">
                  <c:v>-248</c:v>
                </c:pt>
                <c:pt idx="521">
                  <c:v>-264</c:v>
                </c:pt>
                <c:pt idx="522">
                  <c:v>-280</c:v>
                </c:pt>
                <c:pt idx="523">
                  <c:v>-288</c:v>
                </c:pt>
                <c:pt idx="524">
                  <c:v>-288</c:v>
                </c:pt>
                <c:pt idx="525">
                  <c:v>-296</c:v>
                </c:pt>
                <c:pt idx="526">
                  <c:v>-304</c:v>
                </c:pt>
                <c:pt idx="527">
                  <c:v>-304</c:v>
                </c:pt>
                <c:pt idx="528">
                  <c:v>-312</c:v>
                </c:pt>
                <c:pt idx="529">
                  <c:v>-312</c:v>
                </c:pt>
                <c:pt idx="530">
                  <c:v>-320</c:v>
                </c:pt>
                <c:pt idx="531">
                  <c:v>-320</c:v>
                </c:pt>
                <c:pt idx="532">
                  <c:v>-320</c:v>
                </c:pt>
                <c:pt idx="533">
                  <c:v>-328</c:v>
                </c:pt>
                <c:pt idx="534">
                  <c:v>-320</c:v>
                </c:pt>
                <c:pt idx="535">
                  <c:v>-336</c:v>
                </c:pt>
                <c:pt idx="536">
                  <c:v>-336</c:v>
                </c:pt>
                <c:pt idx="537">
                  <c:v>-336</c:v>
                </c:pt>
                <c:pt idx="538">
                  <c:v>-336</c:v>
                </c:pt>
                <c:pt idx="539">
                  <c:v>-336</c:v>
                </c:pt>
                <c:pt idx="540">
                  <c:v>-336</c:v>
                </c:pt>
                <c:pt idx="541">
                  <c:v>-336</c:v>
                </c:pt>
                <c:pt idx="542">
                  <c:v>-344</c:v>
                </c:pt>
                <c:pt idx="543">
                  <c:v>-344</c:v>
                </c:pt>
                <c:pt idx="544">
                  <c:v>-336</c:v>
                </c:pt>
                <c:pt idx="545">
                  <c:v>-344</c:v>
                </c:pt>
                <c:pt idx="546">
                  <c:v>-344</c:v>
                </c:pt>
                <c:pt idx="547">
                  <c:v>-344</c:v>
                </c:pt>
                <c:pt idx="548">
                  <c:v>-344</c:v>
                </c:pt>
                <c:pt idx="549">
                  <c:v>-336</c:v>
                </c:pt>
                <c:pt idx="550">
                  <c:v>-344</c:v>
                </c:pt>
                <c:pt idx="551">
                  <c:v>-344</c:v>
                </c:pt>
                <c:pt idx="552">
                  <c:v>-344</c:v>
                </c:pt>
                <c:pt idx="553">
                  <c:v>-344</c:v>
                </c:pt>
                <c:pt idx="554">
                  <c:v>-344</c:v>
                </c:pt>
                <c:pt idx="555">
                  <c:v>-344</c:v>
                </c:pt>
                <c:pt idx="556">
                  <c:v>-344</c:v>
                </c:pt>
                <c:pt idx="557">
                  <c:v>-344</c:v>
                </c:pt>
                <c:pt idx="558">
                  <c:v>-336</c:v>
                </c:pt>
                <c:pt idx="559">
                  <c:v>-336</c:v>
                </c:pt>
                <c:pt idx="560">
                  <c:v>-328</c:v>
                </c:pt>
                <c:pt idx="561">
                  <c:v>-320</c:v>
                </c:pt>
                <c:pt idx="562">
                  <c:v>-304</c:v>
                </c:pt>
                <c:pt idx="563">
                  <c:v>-296</c:v>
                </c:pt>
                <c:pt idx="564">
                  <c:v>-280</c:v>
                </c:pt>
                <c:pt idx="565">
                  <c:v>-272</c:v>
                </c:pt>
                <c:pt idx="566">
                  <c:v>-264</c:v>
                </c:pt>
                <c:pt idx="567">
                  <c:v>-248</c:v>
                </c:pt>
                <c:pt idx="568">
                  <c:v>-232</c:v>
                </c:pt>
                <c:pt idx="569">
                  <c:v>-224</c:v>
                </c:pt>
                <c:pt idx="570">
                  <c:v>-208</c:v>
                </c:pt>
                <c:pt idx="571">
                  <c:v>-192</c:v>
                </c:pt>
                <c:pt idx="572">
                  <c:v>-104</c:v>
                </c:pt>
                <c:pt idx="573">
                  <c:v>96</c:v>
                </c:pt>
                <c:pt idx="574">
                  <c:v>240</c:v>
                </c:pt>
                <c:pt idx="575">
                  <c:v>312</c:v>
                </c:pt>
                <c:pt idx="576">
                  <c:v>320</c:v>
                </c:pt>
                <c:pt idx="577">
                  <c:v>320</c:v>
                </c:pt>
                <c:pt idx="578">
                  <c:v>320</c:v>
                </c:pt>
                <c:pt idx="579">
                  <c:v>328</c:v>
                </c:pt>
                <c:pt idx="580">
                  <c:v>328</c:v>
                </c:pt>
                <c:pt idx="581">
                  <c:v>336</c:v>
                </c:pt>
                <c:pt idx="582">
                  <c:v>336</c:v>
                </c:pt>
                <c:pt idx="583">
                  <c:v>336</c:v>
                </c:pt>
                <c:pt idx="584">
                  <c:v>336</c:v>
                </c:pt>
                <c:pt idx="585">
                  <c:v>328</c:v>
                </c:pt>
                <c:pt idx="586">
                  <c:v>328</c:v>
                </c:pt>
                <c:pt idx="587">
                  <c:v>328</c:v>
                </c:pt>
                <c:pt idx="588">
                  <c:v>328</c:v>
                </c:pt>
                <c:pt idx="589">
                  <c:v>328</c:v>
                </c:pt>
                <c:pt idx="590">
                  <c:v>328</c:v>
                </c:pt>
                <c:pt idx="591">
                  <c:v>328</c:v>
                </c:pt>
                <c:pt idx="592">
                  <c:v>336</c:v>
                </c:pt>
                <c:pt idx="593">
                  <c:v>336</c:v>
                </c:pt>
                <c:pt idx="594">
                  <c:v>336</c:v>
                </c:pt>
                <c:pt idx="595">
                  <c:v>336</c:v>
                </c:pt>
                <c:pt idx="596">
                  <c:v>344</c:v>
                </c:pt>
                <c:pt idx="597">
                  <c:v>344</c:v>
                </c:pt>
                <c:pt idx="598">
                  <c:v>344</c:v>
                </c:pt>
                <c:pt idx="599">
                  <c:v>352</c:v>
                </c:pt>
                <c:pt idx="600">
                  <c:v>352</c:v>
                </c:pt>
                <c:pt idx="601">
                  <c:v>344</c:v>
                </c:pt>
                <c:pt idx="602">
                  <c:v>344</c:v>
                </c:pt>
                <c:pt idx="603">
                  <c:v>344</c:v>
                </c:pt>
                <c:pt idx="604">
                  <c:v>344</c:v>
                </c:pt>
                <c:pt idx="605">
                  <c:v>344</c:v>
                </c:pt>
                <c:pt idx="606">
                  <c:v>344</c:v>
                </c:pt>
                <c:pt idx="607">
                  <c:v>344</c:v>
                </c:pt>
                <c:pt idx="608">
                  <c:v>344</c:v>
                </c:pt>
                <c:pt idx="609">
                  <c:v>336</c:v>
                </c:pt>
                <c:pt idx="610">
                  <c:v>344</c:v>
                </c:pt>
                <c:pt idx="611">
                  <c:v>336</c:v>
                </c:pt>
                <c:pt idx="612">
                  <c:v>328</c:v>
                </c:pt>
                <c:pt idx="613">
                  <c:v>312</c:v>
                </c:pt>
                <c:pt idx="614">
                  <c:v>304</c:v>
                </c:pt>
                <c:pt idx="615">
                  <c:v>288</c:v>
                </c:pt>
                <c:pt idx="616">
                  <c:v>280</c:v>
                </c:pt>
                <c:pt idx="617">
                  <c:v>264</c:v>
                </c:pt>
                <c:pt idx="618">
                  <c:v>256</c:v>
                </c:pt>
                <c:pt idx="619">
                  <c:v>248</c:v>
                </c:pt>
                <c:pt idx="620">
                  <c:v>232</c:v>
                </c:pt>
                <c:pt idx="621">
                  <c:v>224</c:v>
                </c:pt>
                <c:pt idx="622">
                  <c:v>208</c:v>
                </c:pt>
                <c:pt idx="623">
                  <c:v>176</c:v>
                </c:pt>
                <c:pt idx="624">
                  <c:v>8</c:v>
                </c:pt>
                <c:pt idx="625">
                  <c:v>-168</c:v>
                </c:pt>
                <c:pt idx="626">
                  <c:v>-272</c:v>
                </c:pt>
                <c:pt idx="627">
                  <c:v>-312</c:v>
                </c:pt>
                <c:pt idx="628">
                  <c:v>-312</c:v>
                </c:pt>
                <c:pt idx="629">
                  <c:v>-320</c:v>
                </c:pt>
                <c:pt idx="630">
                  <c:v>-320</c:v>
                </c:pt>
                <c:pt idx="631">
                  <c:v>-328</c:v>
                </c:pt>
                <c:pt idx="632">
                  <c:v>-328</c:v>
                </c:pt>
                <c:pt idx="633">
                  <c:v>-336</c:v>
                </c:pt>
                <c:pt idx="634">
                  <c:v>-336</c:v>
                </c:pt>
                <c:pt idx="635">
                  <c:v>-336</c:v>
                </c:pt>
                <c:pt idx="636">
                  <c:v>-336</c:v>
                </c:pt>
                <c:pt idx="637">
                  <c:v>-336</c:v>
                </c:pt>
                <c:pt idx="638">
                  <c:v>-328</c:v>
                </c:pt>
                <c:pt idx="639">
                  <c:v>-328</c:v>
                </c:pt>
                <c:pt idx="640">
                  <c:v>-336</c:v>
                </c:pt>
                <c:pt idx="641">
                  <c:v>-328</c:v>
                </c:pt>
                <c:pt idx="642">
                  <c:v>-328</c:v>
                </c:pt>
                <c:pt idx="643">
                  <c:v>-336</c:v>
                </c:pt>
                <c:pt idx="644">
                  <c:v>-336</c:v>
                </c:pt>
                <c:pt idx="645">
                  <c:v>-344</c:v>
                </c:pt>
                <c:pt idx="646">
                  <c:v>-336</c:v>
                </c:pt>
                <c:pt idx="647">
                  <c:v>-344</c:v>
                </c:pt>
                <c:pt idx="648">
                  <c:v>-344</c:v>
                </c:pt>
                <c:pt idx="649">
                  <c:v>-344</c:v>
                </c:pt>
                <c:pt idx="650">
                  <c:v>-344</c:v>
                </c:pt>
                <c:pt idx="651">
                  <c:v>-344</c:v>
                </c:pt>
                <c:pt idx="652">
                  <c:v>-344</c:v>
                </c:pt>
                <c:pt idx="653">
                  <c:v>-352</c:v>
                </c:pt>
                <c:pt idx="654">
                  <c:v>-352</c:v>
                </c:pt>
                <c:pt idx="655">
                  <c:v>-352</c:v>
                </c:pt>
                <c:pt idx="656">
                  <c:v>-344</c:v>
                </c:pt>
                <c:pt idx="657">
                  <c:v>-344</c:v>
                </c:pt>
                <c:pt idx="658">
                  <c:v>-344</c:v>
                </c:pt>
                <c:pt idx="659">
                  <c:v>-344</c:v>
                </c:pt>
                <c:pt idx="660">
                  <c:v>-344</c:v>
                </c:pt>
                <c:pt idx="661">
                  <c:v>-344</c:v>
                </c:pt>
                <c:pt idx="662">
                  <c:v>-344</c:v>
                </c:pt>
                <c:pt idx="663">
                  <c:v>-336</c:v>
                </c:pt>
                <c:pt idx="664">
                  <c:v>-320</c:v>
                </c:pt>
                <c:pt idx="665">
                  <c:v>-312</c:v>
                </c:pt>
                <c:pt idx="666">
                  <c:v>-304</c:v>
                </c:pt>
                <c:pt idx="667">
                  <c:v>-296</c:v>
                </c:pt>
                <c:pt idx="668">
                  <c:v>-280</c:v>
                </c:pt>
                <c:pt idx="669">
                  <c:v>-264</c:v>
                </c:pt>
                <c:pt idx="670">
                  <c:v>-256</c:v>
                </c:pt>
                <c:pt idx="671">
                  <c:v>-240</c:v>
                </c:pt>
                <c:pt idx="672">
                  <c:v>-232</c:v>
                </c:pt>
                <c:pt idx="673">
                  <c:v>-224</c:v>
                </c:pt>
                <c:pt idx="674">
                  <c:v>-208</c:v>
                </c:pt>
                <c:pt idx="675">
                  <c:v>-160</c:v>
                </c:pt>
                <c:pt idx="676">
                  <c:v>8</c:v>
                </c:pt>
                <c:pt idx="677">
                  <c:v>184</c:v>
                </c:pt>
                <c:pt idx="678">
                  <c:v>288</c:v>
                </c:pt>
                <c:pt idx="679">
                  <c:v>320</c:v>
                </c:pt>
                <c:pt idx="680">
                  <c:v>320</c:v>
                </c:pt>
                <c:pt idx="681">
                  <c:v>328</c:v>
                </c:pt>
                <c:pt idx="682">
                  <c:v>328</c:v>
                </c:pt>
                <c:pt idx="683">
                  <c:v>328</c:v>
                </c:pt>
                <c:pt idx="684">
                  <c:v>328</c:v>
                </c:pt>
                <c:pt idx="685">
                  <c:v>336</c:v>
                </c:pt>
                <c:pt idx="686">
                  <c:v>336</c:v>
                </c:pt>
                <c:pt idx="687">
                  <c:v>336</c:v>
                </c:pt>
                <c:pt idx="688">
                  <c:v>336</c:v>
                </c:pt>
                <c:pt idx="689">
                  <c:v>336</c:v>
                </c:pt>
                <c:pt idx="690">
                  <c:v>336</c:v>
                </c:pt>
                <c:pt idx="691">
                  <c:v>328</c:v>
                </c:pt>
                <c:pt idx="692">
                  <c:v>328</c:v>
                </c:pt>
                <c:pt idx="693">
                  <c:v>328</c:v>
                </c:pt>
                <c:pt idx="694">
                  <c:v>336</c:v>
                </c:pt>
                <c:pt idx="695">
                  <c:v>336</c:v>
                </c:pt>
                <c:pt idx="696">
                  <c:v>336</c:v>
                </c:pt>
                <c:pt idx="697">
                  <c:v>336</c:v>
                </c:pt>
                <c:pt idx="698">
                  <c:v>344</c:v>
                </c:pt>
                <c:pt idx="699">
                  <c:v>344</c:v>
                </c:pt>
                <c:pt idx="700">
                  <c:v>344</c:v>
                </c:pt>
                <c:pt idx="701">
                  <c:v>352</c:v>
                </c:pt>
                <c:pt idx="702">
                  <c:v>352</c:v>
                </c:pt>
                <c:pt idx="703">
                  <c:v>352</c:v>
                </c:pt>
                <c:pt idx="704">
                  <c:v>352</c:v>
                </c:pt>
                <c:pt idx="705">
                  <c:v>352</c:v>
                </c:pt>
                <c:pt idx="706">
                  <c:v>352</c:v>
                </c:pt>
                <c:pt idx="707">
                  <c:v>352</c:v>
                </c:pt>
                <c:pt idx="708">
                  <c:v>352</c:v>
                </c:pt>
                <c:pt idx="709">
                  <c:v>344</c:v>
                </c:pt>
                <c:pt idx="710">
                  <c:v>344</c:v>
                </c:pt>
                <c:pt idx="711">
                  <c:v>344</c:v>
                </c:pt>
                <c:pt idx="712">
                  <c:v>344</c:v>
                </c:pt>
                <c:pt idx="713">
                  <c:v>344</c:v>
                </c:pt>
                <c:pt idx="714">
                  <c:v>344</c:v>
                </c:pt>
                <c:pt idx="715">
                  <c:v>328</c:v>
                </c:pt>
                <c:pt idx="716">
                  <c:v>328</c:v>
                </c:pt>
                <c:pt idx="717">
                  <c:v>312</c:v>
                </c:pt>
                <c:pt idx="718">
                  <c:v>296</c:v>
                </c:pt>
                <c:pt idx="719">
                  <c:v>280</c:v>
                </c:pt>
                <c:pt idx="720">
                  <c:v>272</c:v>
                </c:pt>
                <c:pt idx="721">
                  <c:v>264</c:v>
                </c:pt>
                <c:pt idx="722">
                  <c:v>248</c:v>
                </c:pt>
                <c:pt idx="723">
                  <c:v>240</c:v>
                </c:pt>
                <c:pt idx="724">
                  <c:v>224</c:v>
                </c:pt>
                <c:pt idx="725">
                  <c:v>216</c:v>
                </c:pt>
                <c:pt idx="726">
                  <c:v>200</c:v>
                </c:pt>
                <c:pt idx="727">
                  <c:v>112</c:v>
                </c:pt>
                <c:pt idx="728">
                  <c:v>-88</c:v>
                </c:pt>
                <c:pt idx="729">
                  <c:v>-224</c:v>
                </c:pt>
                <c:pt idx="730">
                  <c:v>-296</c:v>
                </c:pt>
                <c:pt idx="731">
                  <c:v>-312</c:v>
                </c:pt>
                <c:pt idx="732">
                  <c:v>-312</c:v>
                </c:pt>
                <c:pt idx="733">
                  <c:v>-320</c:v>
                </c:pt>
                <c:pt idx="734">
                  <c:v>-328</c:v>
                </c:pt>
                <c:pt idx="735">
                  <c:v>-328</c:v>
                </c:pt>
                <c:pt idx="736">
                  <c:v>-336</c:v>
                </c:pt>
                <c:pt idx="737">
                  <c:v>-336</c:v>
                </c:pt>
                <c:pt idx="738">
                  <c:v>-336</c:v>
                </c:pt>
                <c:pt idx="739">
                  <c:v>-336</c:v>
                </c:pt>
                <c:pt idx="740">
                  <c:v>-336</c:v>
                </c:pt>
                <c:pt idx="741">
                  <c:v>-336</c:v>
                </c:pt>
                <c:pt idx="742">
                  <c:v>-328</c:v>
                </c:pt>
                <c:pt idx="743">
                  <c:v>-328</c:v>
                </c:pt>
                <c:pt idx="744">
                  <c:v>-336</c:v>
                </c:pt>
                <c:pt idx="745">
                  <c:v>-328</c:v>
                </c:pt>
                <c:pt idx="746">
                  <c:v>-328</c:v>
                </c:pt>
                <c:pt idx="747">
                  <c:v>-336</c:v>
                </c:pt>
                <c:pt idx="748">
                  <c:v>-336</c:v>
                </c:pt>
                <c:pt idx="749">
                  <c:v>-344</c:v>
                </c:pt>
                <c:pt idx="750">
                  <c:v>-344</c:v>
                </c:pt>
                <c:pt idx="751">
                  <c:v>-344</c:v>
                </c:pt>
                <c:pt idx="752">
                  <c:v>-344</c:v>
                </c:pt>
                <c:pt idx="753">
                  <c:v>-344</c:v>
                </c:pt>
                <c:pt idx="754">
                  <c:v>-352</c:v>
                </c:pt>
                <c:pt idx="755">
                  <c:v>-352</c:v>
                </c:pt>
                <c:pt idx="756">
                  <c:v>-352</c:v>
                </c:pt>
                <c:pt idx="757">
                  <c:v>-352</c:v>
                </c:pt>
                <c:pt idx="758">
                  <c:v>-352</c:v>
                </c:pt>
                <c:pt idx="759">
                  <c:v>-344</c:v>
                </c:pt>
                <c:pt idx="760">
                  <c:v>-352</c:v>
                </c:pt>
                <c:pt idx="761">
                  <c:v>-344</c:v>
                </c:pt>
                <c:pt idx="762">
                  <c:v>-344</c:v>
                </c:pt>
                <c:pt idx="763">
                  <c:v>-352</c:v>
                </c:pt>
                <c:pt idx="764">
                  <c:v>-344</c:v>
                </c:pt>
                <c:pt idx="765">
                  <c:v>-344</c:v>
                </c:pt>
                <c:pt idx="766">
                  <c:v>-336</c:v>
                </c:pt>
                <c:pt idx="767">
                  <c:v>-328</c:v>
                </c:pt>
                <c:pt idx="768">
                  <c:v>-320</c:v>
                </c:pt>
                <c:pt idx="769">
                  <c:v>-312</c:v>
                </c:pt>
                <c:pt idx="770">
                  <c:v>-296</c:v>
                </c:pt>
                <c:pt idx="771">
                  <c:v>-288</c:v>
                </c:pt>
                <c:pt idx="772">
                  <c:v>-272</c:v>
                </c:pt>
                <c:pt idx="773">
                  <c:v>-264</c:v>
                </c:pt>
                <c:pt idx="774">
                  <c:v>-256</c:v>
                </c:pt>
                <c:pt idx="775">
                  <c:v>-240</c:v>
                </c:pt>
                <c:pt idx="776">
                  <c:v>-224</c:v>
                </c:pt>
                <c:pt idx="777">
                  <c:v>-216</c:v>
                </c:pt>
                <c:pt idx="778">
                  <c:v>-192</c:v>
                </c:pt>
                <c:pt idx="779">
                  <c:v>-88</c:v>
                </c:pt>
                <c:pt idx="780">
                  <c:v>112</c:v>
                </c:pt>
                <c:pt idx="781">
                  <c:v>248</c:v>
                </c:pt>
                <c:pt idx="782">
                  <c:v>312</c:v>
                </c:pt>
                <c:pt idx="783">
                  <c:v>320</c:v>
                </c:pt>
                <c:pt idx="784">
                  <c:v>320</c:v>
                </c:pt>
                <c:pt idx="785">
                  <c:v>328</c:v>
                </c:pt>
                <c:pt idx="786">
                  <c:v>328</c:v>
                </c:pt>
                <c:pt idx="787">
                  <c:v>328</c:v>
                </c:pt>
                <c:pt idx="788">
                  <c:v>336</c:v>
                </c:pt>
                <c:pt idx="789">
                  <c:v>336</c:v>
                </c:pt>
                <c:pt idx="790">
                  <c:v>336</c:v>
                </c:pt>
                <c:pt idx="791">
                  <c:v>336</c:v>
                </c:pt>
                <c:pt idx="792">
                  <c:v>336</c:v>
                </c:pt>
                <c:pt idx="793">
                  <c:v>328</c:v>
                </c:pt>
                <c:pt idx="794">
                  <c:v>328</c:v>
                </c:pt>
                <c:pt idx="795">
                  <c:v>328</c:v>
                </c:pt>
                <c:pt idx="796">
                  <c:v>328</c:v>
                </c:pt>
                <c:pt idx="797">
                  <c:v>328</c:v>
                </c:pt>
                <c:pt idx="798">
                  <c:v>328</c:v>
                </c:pt>
                <c:pt idx="799">
                  <c:v>336</c:v>
                </c:pt>
                <c:pt idx="800">
                  <c:v>336</c:v>
                </c:pt>
                <c:pt idx="801">
                  <c:v>344</c:v>
                </c:pt>
                <c:pt idx="802">
                  <c:v>344</c:v>
                </c:pt>
                <c:pt idx="803">
                  <c:v>344</c:v>
                </c:pt>
                <c:pt idx="804">
                  <c:v>344</c:v>
                </c:pt>
                <c:pt idx="805">
                  <c:v>352</c:v>
                </c:pt>
                <c:pt idx="806">
                  <c:v>352</c:v>
                </c:pt>
                <c:pt idx="807">
                  <c:v>352</c:v>
                </c:pt>
                <c:pt idx="808">
                  <c:v>352</c:v>
                </c:pt>
                <c:pt idx="809">
                  <c:v>352</c:v>
                </c:pt>
                <c:pt idx="810">
                  <c:v>344</c:v>
                </c:pt>
                <c:pt idx="811">
                  <c:v>344</c:v>
                </c:pt>
                <c:pt idx="812">
                  <c:v>352</c:v>
                </c:pt>
                <c:pt idx="813">
                  <c:v>352</c:v>
                </c:pt>
                <c:pt idx="814">
                  <c:v>344</c:v>
                </c:pt>
                <c:pt idx="815">
                  <c:v>344</c:v>
                </c:pt>
                <c:pt idx="816">
                  <c:v>344</c:v>
                </c:pt>
                <c:pt idx="817">
                  <c:v>336</c:v>
                </c:pt>
                <c:pt idx="818">
                  <c:v>336</c:v>
                </c:pt>
                <c:pt idx="819">
                  <c:v>328</c:v>
                </c:pt>
                <c:pt idx="820">
                  <c:v>312</c:v>
                </c:pt>
                <c:pt idx="821">
                  <c:v>304</c:v>
                </c:pt>
                <c:pt idx="822">
                  <c:v>296</c:v>
                </c:pt>
                <c:pt idx="823">
                  <c:v>280</c:v>
                </c:pt>
                <c:pt idx="824">
                  <c:v>272</c:v>
                </c:pt>
                <c:pt idx="825">
                  <c:v>256</c:v>
                </c:pt>
                <c:pt idx="826">
                  <c:v>248</c:v>
                </c:pt>
                <c:pt idx="827">
                  <c:v>240</c:v>
                </c:pt>
                <c:pt idx="828">
                  <c:v>224</c:v>
                </c:pt>
                <c:pt idx="829">
                  <c:v>208</c:v>
                </c:pt>
                <c:pt idx="830">
                  <c:v>184</c:v>
                </c:pt>
                <c:pt idx="831">
                  <c:v>16</c:v>
                </c:pt>
                <c:pt idx="832">
                  <c:v>-160</c:v>
                </c:pt>
                <c:pt idx="833">
                  <c:v>-264</c:v>
                </c:pt>
                <c:pt idx="834">
                  <c:v>-312</c:v>
                </c:pt>
                <c:pt idx="835">
                  <c:v>-312</c:v>
                </c:pt>
                <c:pt idx="836">
                  <c:v>-320</c:v>
                </c:pt>
                <c:pt idx="837">
                  <c:v>-320</c:v>
                </c:pt>
                <c:pt idx="838">
                  <c:v>-328</c:v>
                </c:pt>
                <c:pt idx="839">
                  <c:v>-336</c:v>
                </c:pt>
                <c:pt idx="840">
                  <c:v>-336</c:v>
                </c:pt>
                <c:pt idx="841">
                  <c:v>-336</c:v>
                </c:pt>
                <c:pt idx="842">
                  <c:v>-336</c:v>
                </c:pt>
                <c:pt idx="843">
                  <c:v>-336</c:v>
                </c:pt>
                <c:pt idx="844">
                  <c:v>-328</c:v>
                </c:pt>
                <c:pt idx="845">
                  <c:v>-328</c:v>
                </c:pt>
                <c:pt idx="846">
                  <c:v>-328</c:v>
                </c:pt>
                <c:pt idx="847">
                  <c:v>-328</c:v>
                </c:pt>
                <c:pt idx="848">
                  <c:v>-336</c:v>
                </c:pt>
                <c:pt idx="849">
                  <c:v>-336</c:v>
                </c:pt>
                <c:pt idx="850">
                  <c:v>-336</c:v>
                </c:pt>
                <c:pt idx="851">
                  <c:v>-336</c:v>
                </c:pt>
                <c:pt idx="852">
                  <c:v>-344</c:v>
                </c:pt>
                <c:pt idx="853">
                  <c:v>-344</c:v>
                </c:pt>
                <c:pt idx="854">
                  <c:v>-344</c:v>
                </c:pt>
                <c:pt idx="855">
                  <c:v>-344</c:v>
                </c:pt>
                <c:pt idx="856">
                  <c:v>-344</c:v>
                </c:pt>
                <c:pt idx="857">
                  <c:v>-352</c:v>
                </c:pt>
                <c:pt idx="858">
                  <c:v>-352</c:v>
                </c:pt>
                <c:pt idx="859">
                  <c:v>-352</c:v>
                </c:pt>
                <c:pt idx="860">
                  <c:v>-352</c:v>
                </c:pt>
                <c:pt idx="861">
                  <c:v>-352</c:v>
                </c:pt>
                <c:pt idx="862">
                  <c:v>-352</c:v>
                </c:pt>
                <c:pt idx="863">
                  <c:v>-352</c:v>
                </c:pt>
                <c:pt idx="864">
                  <c:v>-344</c:v>
                </c:pt>
                <c:pt idx="865">
                  <c:v>-344</c:v>
                </c:pt>
                <c:pt idx="866">
                  <c:v>-344</c:v>
                </c:pt>
                <c:pt idx="867">
                  <c:v>-344</c:v>
                </c:pt>
                <c:pt idx="868">
                  <c:v>-344</c:v>
                </c:pt>
                <c:pt idx="869">
                  <c:v>-344</c:v>
                </c:pt>
                <c:pt idx="870">
                  <c:v>-336</c:v>
                </c:pt>
                <c:pt idx="871">
                  <c:v>-328</c:v>
                </c:pt>
                <c:pt idx="872">
                  <c:v>-312</c:v>
                </c:pt>
                <c:pt idx="873">
                  <c:v>-304</c:v>
                </c:pt>
                <c:pt idx="874">
                  <c:v>-296</c:v>
                </c:pt>
                <c:pt idx="875">
                  <c:v>-280</c:v>
                </c:pt>
                <c:pt idx="876">
                  <c:v>-264</c:v>
                </c:pt>
                <c:pt idx="877">
                  <c:v>-256</c:v>
                </c:pt>
                <c:pt idx="878">
                  <c:v>-240</c:v>
                </c:pt>
                <c:pt idx="879">
                  <c:v>-232</c:v>
                </c:pt>
                <c:pt idx="880">
                  <c:v>-216</c:v>
                </c:pt>
                <c:pt idx="881">
                  <c:v>-208</c:v>
                </c:pt>
                <c:pt idx="882">
                  <c:v>-160</c:v>
                </c:pt>
                <c:pt idx="883">
                  <c:v>16</c:v>
                </c:pt>
                <c:pt idx="884">
                  <c:v>192</c:v>
                </c:pt>
                <c:pt idx="885">
                  <c:v>288</c:v>
                </c:pt>
                <c:pt idx="886">
                  <c:v>320</c:v>
                </c:pt>
                <c:pt idx="887">
                  <c:v>320</c:v>
                </c:pt>
                <c:pt idx="888">
                  <c:v>328</c:v>
                </c:pt>
                <c:pt idx="889">
                  <c:v>328</c:v>
                </c:pt>
                <c:pt idx="890">
                  <c:v>336</c:v>
                </c:pt>
                <c:pt idx="891">
                  <c:v>336</c:v>
                </c:pt>
                <c:pt idx="892">
                  <c:v>336</c:v>
                </c:pt>
                <c:pt idx="893">
                  <c:v>336</c:v>
                </c:pt>
                <c:pt idx="894">
                  <c:v>336</c:v>
                </c:pt>
                <c:pt idx="895">
                  <c:v>336</c:v>
                </c:pt>
                <c:pt idx="896">
                  <c:v>328</c:v>
                </c:pt>
                <c:pt idx="897">
                  <c:v>328</c:v>
                </c:pt>
                <c:pt idx="898">
                  <c:v>328</c:v>
                </c:pt>
                <c:pt idx="899">
                  <c:v>328</c:v>
                </c:pt>
                <c:pt idx="900">
                  <c:v>328</c:v>
                </c:pt>
                <c:pt idx="901">
                  <c:v>336</c:v>
                </c:pt>
                <c:pt idx="902">
                  <c:v>336</c:v>
                </c:pt>
                <c:pt idx="903">
                  <c:v>336</c:v>
                </c:pt>
                <c:pt idx="904">
                  <c:v>336</c:v>
                </c:pt>
                <c:pt idx="905">
                  <c:v>344</c:v>
                </c:pt>
                <c:pt idx="906">
                  <c:v>344</c:v>
                </c:pt>
                <c:pt idx="907">
                  <c:v>344</c:v>
                </c:pt>
                <c:pt idx="908">
                  <c:v>352</c:v>
                </c:pt>
                <c:pt idx="909">
                  <c:v>352</c:v>
                </c:pt>
                <c:pt idx="910">
                  <c:v>352</c:v>
                </c:pt>
                <c:pt idx="911">
                  <c:v>352</c:v>
                </c:pt>
                <c:pt idx="912">
                  <c:v>344</c:v>
                </c:pt>
                <c:pt idx="913">
                  <c:v>344</c:v>
                </c:pt>
                <c:pt idx="914">
                  <c:v>352</c:v>
                </c:pt>
                <c:pt idx="915">
                  <c:v>344</c:v>
                </c:pt>
                <c:pt idx="916">
                  <c:v>344</c:v>
                </c:pt>
                <c:pt idx="917">
                  <c:v>344</c:v>
                </c:pt>
                <c:pt idx="918">
                  <c:v>344</c:v>
                </c:pt>
                <c:pt idx="919">
                  <c:v>344</c:v>
                </c:pt>
                <c:pt idx="920">
                  <c:v>344</c:v>
                </c:pt>
                <c:pt idx="921">
                  <c:v>336</c:v>
                </c:pt>
                <c:pt idx="922">
                  <c:v>336</c:v>
                </c:pt>
                <c:pt idx="923">
                  <c:v>328</c:v>
                </c:pt>
                <c:pt idx="924">
                  <c:v>312</c:v>
                </c:pt>
                <c:pt idx="925">
                  <c:v>304</c:v>
                </c:pt>
                <c:pt idx="926">
                  <c:v>288</c:v>
                </c:pt>
                <c:pt idx="927">
                  <c:v>272</c:v>
                </c:pt>
                <c:pt idx="928">
                  <c:v>264</c:v>
                </c:pt>
                <c:pt idx="929">
                  <c:v>248</c:v>
                </c:pt>
                <c:pt idx="930">
                  <c:v>240</c:v>
                </c:pt>
                <c:pt idx="931">
                  <c:v>232</c:v>
                </c:pt>
                <c:pt idx="932">
                  <c:v>216</c:v>
                </c:pt>
                <c:pt idx="933">
                  <c:v>200</c:v>
                </c:pt>
                <c:pt idx="934">
                  <c:v>128</c:v>
                </c:pt>
                <c:pt idx="935">
                  <c:v>-80</c:v>
                </c:pt>
                <c:pt idx="936">
                  <c:v>-216</c:v>
                </c:pt>
                <c:pt idx="937">
                  <c:v>-296</c:v>
                </c:pt>
                <c:pt idx="938">
                  <c:v>-312</c:v>
                </c:pt>
                <c:pt idx="939">
                  <c:v>-312</c:v>
                </c:pt>
                <c:pt idx="940">
                  <c:v>-320</c:v>
                </c:pt>
                <c:pt idx="941">
                  <c:v>-328</c:v>
                </c:pt>
                <c:pt idx="942">
                  <c:v>-328</c:v>
                </c:pt>
                <c:pt idx="943">
                  <c:v>-328</c:v>
                </c:pt>
                <c:pt idx="944">
                  <c:v>-336</c:v>
                </c:pt>
                <c:pt idx="945">
                  <c:v>-336</c:v>
                </c:pt>
                <c:pt idx="946">
                  <c:v>-336</c:v>
                </c:pt>
                <c:pt idx="947">
                  <c:v>-336</c:v>
                </c:pt>
                <c:pt idx="948">
                  <c:v>-336</c:v>
                </c:pt>
                <c:pt idx="949">
                  <c:v>-328</c:v>
                </c:pt>
                <c:pt idx="950">
                  <c:v>-328</c:v>
                </c:pt>
                <c:pt idx="951">
                  <c:v>-336</c:v>
                </c:pt>
                <c:pt idx="952">
                  <c:v>-336</c:v>
                </c:pt>
                <c:pt idx="953">
                  <c:v>-336</c:v>
                </c:pt>
                <c:pt idx="954">
                  <c:v>-336</c:v>
                </c:pt>
                <c:pt idx="955">
                  <c:v>-336</c:v>
                </c:pt>
                <c:pt idx="956">
                  <c:v>-344</c:v>
                </c:pt>
                <c:pt idx="957">
                  <c:v>-344</c:v>
                </c:pt>
                <c:pt idx="958">
                  <c:v>-344</c:v>
                </c:pt>
                <c:pt idx="959">
                  <c:v>-344</c:v>
                </c:pt>
                <c:pt idx="960">
                  <c:v>-352</c:v>
                </c:pt>
                <c:pt idx="961">
                  <c:v>-352</c:v>
                </c:pt>
                <c:pt idx="962">
                  <c:v>-352</c:v>
                </c:pt>
                <c:pt idx="963">
                  <c:v>-352</c:v>
                </c:pt>
                <c:pt idx="964">
                  <c:v>-344</c:v>
                </c:pt>
                <c:pt idx="965">
                  <c:v>-352</c:v>
                </c:pt>
                <c:pt idx="966">
                  <c:v>-352</c:v>
                </c:pt>
                <c:pt idx="967">
                  <c:v>-344</c:v>
                </c:pt>
                <c:pt idx="968">
                  <c:v>-352</c:v>
                </c:pt>
                <c:pt idx="969">
                  <c:v>-344</c:v>
                </c:pt>
                <c:pt idx="970">
                  <c:v>-344</c:v>
                </c:pt>
                <c:pt idx="971">
                  <c:v>-344</c:v>
                </c:pt>
                <c:pt idx="972">
                  <c:v>-344</c:v>
                </c:pt>
                <c:pt idx="973">
                  <c:v>-344</c:v>
                </c:pt>
                <c:pt idx="974">
                  <c:v>-328</c:v>
                </c:pt>
                <c:pt idx="975">
                  <c:v>-320</c:v>
                </c:pt>
                <c:pt idx="976">
                  <c:v>-304</c:v>
                </c:pt>
                <c:pt idx="977">
                  <c:v>-296</c:v>
                </c:pt>
                <c:pt idx="978">
                  <c:v>-280</c:v>
                </c:pt>
                <c:pt idx="979">
                  <c:v>-272</c:v>
                </c:pt>
                <c:pt idx="980">
                  <c:v>-264</c:v>
                </c:pt>
                <c:pt idx="981">
                  <c:v>-256</c:v>
                </c:pt>
                <c:pt idx="982">
                  <c:v>-240</c:v>
                </c:pt>
                <c:pt idx="983">
                  <c:v>-224</c:v>
                </c:pt>
                <c:pt idx="984">
                  <c:v>-216</c:v>
                </c:pt>
                <c:pt idx="985">
                  <c:v>-192</c:v>
                </c:pt>
                <c:pt idx="986">
                  <c:v>-88</c:v>
                </c:pt>
                <c:pt idx="987">
                  <c:v>104</c:v>
                </c:pt>
                <c:pt idx="988">
                  <c:v>248</c:v>
                </c:pt>
                <c:pt idx="989">
                  <c:v>312</c:v>
                </c:pt>
                <c:pt idx="990">
                  <c:v>320</c:v>
                </c:pt>
                <c:pt idx="991">
                  <c:v>328</c:v>
                </c:pt>
                <c:pt idx="992">
                  <c:v>320</c:v>
                </c:pt>
                <c:pt idx="993">
                  <c:v>328</c:v>
                </c:pt>
                <c:pt idx="994">
                  <c:v>328</c:v>
                </c:pt>
                <c:pt idx="995">
                  <c:v>336</c:v>
                </c:pt>
                <c:pt idx="996">
                  <c:v>336</c:v>
                </c:pt>
                <c:pt idx="997">
                  <c:v>336</c:v>
                </c:pt>
                <c:pt idx="998">
                  <c:v>336</c:v>
                </c:pt>
                <c:pt idx="999">
                  <c:v>336</c:v>
                </c:pt>
                <c:pt idx="1000">
                  <c:v>328</c:v>
                </c:pt>
                <c:pt idx="1001">
                  <c:v>336</c:v>
                </c:pt>
                <c:pt idx="1002">
                  <c:v>328</c:v>
                </c:pt>
                <c:pt idx="1003">
                  <c:v>328</c:v>
                </c:pt>
                <c:pt idx="1004">
                  <c:v>328</c:v>
                </c:pt>
                <c:pt idx="1005">
                  <c:v>328</c:v>
                </c:pt>
                <c:pt idx="1006">
                  <c:v>336</c:v>
                </c:pt>
                <c:pt idx="1007">
                  <c:v>336</c:v>
                </c:pt>
                <c:pt idx="1008">
                  <c:v>336</c:v>
                </c:pt>
                <c:pt idx="1009">
                  <c:v>344</c:v>
                </c:pt>
                <c:pt idx="1010">
                  <c:v>344</c:v>
                </c:pt>
                <c:pt idx="1011">
                  <c:v>344</c:v>
                </c:pt>
                <c:pt idx="1012">
                  <c:v>344</c:v>
                </c:pt>
                <c:pt idx="1013">
                  <c:v>352</c:v>
                </c:pt>
                <c:pt idx="1014">
                  <c:v>352</c:v>
                </c:pt>
                <c:pt idx="1015">
                  <c:v>352</c:v>
                </c:pt>
                <c:pt idx="1016">
                  <c:v>352</c:v>
                </c:pt>
                <c:pt idx="1017">
                  <c:v>352</c:v>
                </c:pt>
                <c:pt idx="1018">
                  <c:v>352</c:v>
                </c:pt>
                <c:pt idx="1019">
                  <c:v>344</c:v>
                </c:pt>
                <c:pt idx="1020">
                  <c:v>344</c:v>
                </c:pt>
                <c:pt idx="1021">
                  <c:v>344</c:v>
                </c:pt>
                <c:pt idx="1022">
                  <c:v>344</c:v>
                </c:pt>
                <c:pt idx="1023">
                  <c:v>344</c:v>
                </c:pt>
                <c:pt idx="1024">
                  <c:v>336</c:v>
                </c:pt>
                <c:pt idx="1025">
                  <c:v>336</c:v>
                </c:pt>
                <c:pt idx="1026">
                  <c:v>328</c:v>
                </c:pt>
                <c:pt idx="1027">
                  <c:v>320</c:v>
                </c:pt>
                <c:pt idx="1028">
                  <c:v>304</c:v>
                </c:pt>
                <c:pt idx="1029">
                  <c:v>296</c:v>
                </c:pt>
                <c:pt idx="1030">
                  <c:v>280</c:v>
                </c:pt>
                <c:pt idx="1031">
                  <c:v>272</c:v>
                </c:pt>
                <c:pt idx="1032">
                  <c:v>256</c:v>
                </c:pt>
                <c:pt idx="1033">
                  <c:v>248</c:v>
                </c:pt>
                <c:pt idx="1034">
                  <c:v>232</c:v>
                </c:pt>
                <c:pt idx="1035">
                  <c:v>224</c:v>
                </c:pt>
                <c:pt idx="1036">
                  <c:v>208</c:v>
                </c:pt>
                <c:pt idx="1037">
                  <c:v>184</c:v>
                </c:pt>
                <c:pt idx="1038">
                  <c:v>24</c:v>
                </c:pt>
                <c:pt idx="1039">
                  <c:v>-152</c:v>
                </c:pt>
                <c:pt idx="1040">
                  <c:v>-256</c:v>
                </c:pt>
                <c:pt idx="1041">
                  <c:v>-304</c:v>
                </c:pt>
                <c:pt idx="1042">
                  <c:v>-312</c:v>
                </c:pt>
                <c:pt idx="1043">
                  <c:v>-320</c:v>
                </c:pt>
                <c:pt idx="1044">
                  <c:v>-320</c:v>
                </c:pt>
                <c:pt idx="1045">
                  <c:v>-328</c:v>
                </c:pt>
                <c:pt idx="1046">
                  <c:v>-336</c:v>
                </c:pt>
                <c:pt idx="1047">
                  <c:v>-336</c:v>
                </c:pt>
                <c:pt idx="1048">
                  <c:v>-336</c:v>
                </c:pt>
                <c:pt idx="1049">
                  <c:v>-336</c:v>
                </c:pt>
                <c:pt idx="1050">
                  <c:v>-336</c:v>
                </c:pt>
                <c:pt idx="1051">
                  <c:v>-336</c:v>
                </c:pt>
                <c:pt idx="1052">
                  <c:v>-336</c:v>
                </c:pt>
                <c:pt idx="1053">
                  <c:v>-328</c:v>
                </c:pt>
                <c:pt idx="1054">
                  <c:v>-328</c:v>
                </c:pt>
                <c:pt idx="1055">
                  <c:v>-328</c:v>
                </c:pt>
                <c:pt idx="1056">
                  <c:v>-336</c:v>
                </c:pt>
                <c:pt idx="1057">
                  <c:v>-336</c:v>
                </c:pt>
                <c:pt idx="1058">
                  <c:v>-336</c:v>
                </c:pt>
                <c:pt idx="1059">
                  <c:v>-336</c:v>
                </c:pt>
                <c:pt idx="1060">
                  <c:v>-344</c:v>
                </c:pt>
                <c:pt idx="1061">
                  <c:v>-344</c:v>
                </c:pt>
                <c:pt idx="1062">
                  <c:v>-344</c:v>
                </c:pt>
                <c:pt idx="1063">
                  <c:v>-344</c:v>
                </c:pt>
                <c:pt idx="1064">
                  <c:v>-352</c:v>
                </c:pt>
                <c:pt idx="1065">
                  <c:v>-352</c:v>
                </c:pt>
                <c:pt idx="1066">
                  <c:v>-352</c:v>
                </c:pt>
                <c:pt idx="1067">
                  <c:v>-352</c:v>
                </c:pt>
                <c:pt idx="1068">
                  <c:v>-344</c:v>
                </c:pt>
                <c:pt idx="1069">
                  <c:v>-344</c:v>
                </c:pt>
                <c:pt idx="1070">
                  <c:v>-344</c:v>
                </c:pt>
                <c:pt idx="1071">
                  <c:v>-344</c:v>
                </c:pt>
                <c:pt idx="1072">
                  <c:v>-344</c:v>
                </c:pt>
                <c:pt idx="1073">
                  <c:v>-344</c:v>
                </c:pt>
                <c:pt idx="1074">
                  <c:v>-344</c:v>
                </c:pt>
                <c:pt idx="1075">
                  <c:v>-344</c:v>
                </c:pt>
                <c:pt idx="1076">
                  <c:v>-336</c:v>
                </c:pt>
                <c:pt idx="1077">
                  <c:v>-336</c:v>
                </c:pt>
                <c:pt idx="1078">
                  <c:v>-328</c:v>
                </c:pt>
                <c:pt idx="1079">
                  <c:v>-312</c:v>
                </c:pt>
                <c:pt idx="1080">
                  <c:v>-304</c:v>
                </c:pt>
                <c:pt idx="1081">
                  <c:v>-296</c:v>
                </c:pt>
                <c:pt idx="1082">
                  <c:v>-280</c:v>
                </c:pt>
                <c:pt idx="1083">
                  <c:v>-264</c:v>
                </c:pt>
                <c:pt idx="1084">
                  <c:v>-256</c:v>
                </c:pt>
                <c:pt idx="1085">
                  <c:v>-240</c:v>
                </c:pt>
                <c:pt idx="1086">
                  <c:v>-240</c:v>
                </c:pt>
                <c:pt idx="1087">
                  <c:v>-216</c:v>
                </c:pt>
                <c:pt idx="1088">
                  <c:v>-200</c:v>
                </c:pt>
                <c:pt idx="1089">
                  <c:v>-168</c:v>
                </c:pt>
                <c:pt idx="1090">
                  <c:v>8</c:v>
                </c:pt>
                <c:pt idx="1091">
                  <c:v>184</c:v>
                </c:pt>
                <c:pt idx="1092">
                  <c:v>280</c:v>
                </c:pt>
                <c:pt idx="1093">
                  <c:v>328</c:v>
                </c:pt>
                <c:pt idx="1094">
                  <c:v>320</c:v>
                </c:pt>
                <c:pt idx="1095">
                  <c:v>328</c:v>
                </c:pt>
                <c:pt idx="1096">
                  <c:v>328</c:v>
                </c:pt>
                <c:pt idx="1097">
                  <c:v>336</c:v>
                </c:pt>
                <c:pt idx="1098">
                  <c:v>336</c:v>
                </c:pt>
                <c:pt idx="1099">
                  <c:v>336</c:v>
                </c:pt>
                <c:pt idx="1100">
                  <c:v>336</c:v>
                </c:pt>
                <c:pt idx="1101">
                  <c:v>336</c:v>
                </c:pt>
                <c:pt idx="1102">
                  <c:v>328</c:v>
                </c:pt>
                <c:pt idx="1103">
                  <c:v>328</c:v>
                </c:pt>
                <c:pt idx="1104">
                  <c:v>328</c:v>
                </c:pt>
                <c:pt idx="1105">
                  <c:v>328</c:v>
                </c:pt>
                <c:pt idx="1106">
                  <c:v>328</c:v>
                </c:pt>
                <c:pt idx="1107">
                  <c:v>328</c:v>
                </c:pt>
                <c:pt idx="1108">
                  <c:v>336</c:v>
                </c:pt>
                <c:pt idx="1109">
                  <c:v>336</c:v>
                </c:pt>
                <c:pt idx="1110">
                  <c:v>328</c:v>
                </c:pt>
                <c:pt idx="1111">
                  <c:v>336</c:v>
                </c:pt>
                <c:pt idx="1112">
                  <c:v>344</c:v>
                </c:pt>
                <c:pt idx="1113">
                  <c:v>344</c:v>
                </c:pt>
                <c:pt idx="1114">
                  <c:v>344</c:v>
                </c:pt>
                <c:pt idx="1115">
                  <c:v>352</c:v>
                </c:pt>
                <c:pt idx="1116">
                  <c:v>352</c:v>
                </c:pt>
                <c:pt idx="1117">
                  <c:v>352</c:v>
                </c:pt>
                <c:pt idx="1118">
                  <c:v>352</c:v>
                </c:pt>
                <c:pt idx="1119">
                  <c:v>352</c:v>
                </c:pt>
                <c:pt idx="1120">
                  <c:v>352</c:v>
                </c:pt>
                <c:pt idx="1121">
                  <c:v>352</c:v>
                </c:pt>
                <c:pt idx="1122">
                  <c:v>344</c:v>
                </c:pt>
                <c:pt idx="1123">
                  <c:v>344</c:v>
                </c:pt>
                <c:pt idx="1124">
                  <c:v>352</c:v>
                </c:pt>
                <c:pt idx="1125">
                  <c:v>344</c:v>
                </c:pt>
                <c:pt idx="1126">
                  <c:v>344</c:v>
                </c:pt>
                <c:pt idx="1127">
                  <c:v>344</c:v>
                </c:pt>
                <c:pt idx="1128">
                  <c:v>336</c:v>
                </c:pt>
                <c:pt idx="1129">
                  <c:v>336</c:v>
                </c:pt>
                <c:pt idx="1130">
                  <c:v>320</c:v>
                </c:pt>
                <c:pt idx="1131">
                  <c:v>312</c:v>
                </c:pt>
                <c:pt idx="1132">
                  <c:v>296</c:v>
                </c:pt>
                <c:pt idx="1133">
                  <c:v>288</c:v>
                </c:pt>
                <c:pt idx="1134">
                  <c:v>280</c:v>
                </c:pt>
                <c:pt idx="1135">
                  <c:v>256</c:v>
                </c:pt>
                <c:pt idx="1136">
                  <c:v>256</c:v>
                </c:pt>
                <c:pt idx="1137">
                  <c:v>240</c:v>
                </c:pt>
                <c:pt idx="1138">
                  <c:v>232</c:v>
                </c:pt>
                <c:pt idx="1139">
                  <c:v>216</c:v>
                </c:pt>
                <c:pt idx="1140">
                  <c:v>200</c:v>
                </c:pt>
                <c:pt idx="1141">
                  <c:v>136</c:v>
                </c:pt>
                <c:pt idx="1142">
                  <c:v>-64</c:v>
                </c:pt>
                <c:pt idx="1143">
                  <c:v>-216</c:v>
                </c:pt>
                <c:pt idx="1144">
                  <c:v>-296</c:v>
                </c:pt>
                <c:pt idx="1145">
                  <c:v>-312</c:v>
                </c:pt>
                <c:pt idx="1146">
                  <c:v>-312</c:v>
                </c:pt>
                <c:pt idx="1147">
                  <c:v>-320</c:v>
                </c:pt>
                <c:pt idx="1148">
                  <c:v>-320</c:v>
                </c:pt>
                <c:pt idx="1149">
                  <c:v>-328</c:v>
                </c:pt>
                <c:pt idx="1150">
                  <c:v>-328</c:v>
                </c:pt>
                <c:pt idx="1151">
                  <c:v>-336</c:v>
                </c:pt>
                <c:pt idx="1152">
                  <c:v>-336</c:v>
                </c:pt>
                <c:pt idx="1153">
                  <c:v>-336</c:v>
                </c:pt>
                <c:pt idx="1154">
                  <c:v>-336</c:v>
                </c:pt>
                <c:pt idx="1155">
                  <c:v>-336</c:v>
                </c:pt>
                <c:pt idx="1156">
                  <c:v>-328</c:v>
                </c:pt>
                <c:pt idx="1157">
                  <c:v>-328</c:v>
                </c:pt>
                <c:pt idx="1158">
                  <c:v>-336</c:v>
                </c:pt>
                <c:pt idx="1159">
                  <c:v>-328</c:v>
                </c:pt>
                <c:pt idx="1160">
                  <c:v>-328</c:v>
                </c:pt>
                <c:pt idx="1161">
                  <c:v>-328</c:v>
                </c:pt>
                <c:pt idx="1162">
                  <c:v>-336</c:v>
                </c:pt>
                <c:pt idx="1163">
                  <c:v>-336</c:v>
                </c:pt>
                <c:pt idx="1164">
                  <c:v>-344</c:v>
                </c:pt>
                <c:pt idx="1165">
                  <c:v>-344</c:v>
                </c:pt>
                <c:pt idx="1166">
                  <c:v>-344</c:v>
                </c:pt>
                <c:pt idx="1167">
                  <c:v>-344</c:v>
                </c:pt>
                <c:pt idx="1168">
                  <c:v>-344</c:v>
                </c:pt>
                <c:pt idx="1169">
                  <c:v>-352</c:v>
                </c:pt>
                <c:pt idx="1170">
                  <c:v>-352</c:v>
                </c:pt>
                <c:pt idx="1171">
                  <c:v>-352</c:v>
                </c:pt>
                <c:pt idx="1172">
                  <c:v>-352</c:v>
                </c:pt>
                <c:pt idx="1173">
                  <c:v>-352</c:v>
                </c:pt>
                <c:pt idx="1174">
                  <c:v>-352</c:v>
                </c:pt>
                <c:pt idx="1175">
                  <c:v>-352</c:v>
                </c:pt>
                <c:pt idx="1176">
                  <c:v>-344</c:v>
                </c:pt>
                <c:pt idx="1177">
                  <c:v>-344</c:v>
                </c:pt>
                <c:pt idx="1178">
                  <c:v>-344</c:v>
                </c:pt>
                <c:pt idx="1179">
                  <c:v>-344</c:v>
                </c:pt>
                <c:pt idx="1180">
                  <c:v>-336</c:v>
                </c:pt>
                <c:pt idx="1181">
                  <c:v>-328</c:v>
                </c:pt>
                <c:pt idx="1182">
                  <c:v>-320</c:v>
                </c:pt>
                <c:pt idx="1183">
                  <c:v>-312</c:v>
                </c:pt>
                <c:pt idx="1184">
                  <c:v>-296</c:v>
                </c:pt>
                <c:pt idx="1185">
                  <c:v>-288</c:v>
                </c:pt>
                <c:pt idx="1186">
                  <c:v>-272</c:v>
                </c:pt>
                <c:pt idx="1187">
                  <c:v>-264</c:v>
                </c:pt>
                <c:pt idx="1188">
                  <c:v>-248</c:v>
                </c:pt>
                <c:pt idx="1189">
                  <c:v>-240</c:v>
                </c:pt>
                <c:pt idx="1190">
                  <c:v>-232</c:v>
                </c:pt>
                <c:pt idx="1191">
                  <c:v>-208</c:v>
                </c:pt>
                <c:pt idx="1192">
                  <c:v>-192</c:v>
                </c:pt>
                <c:pt idx="1193">
                  <c:v>-104</c:v>
                </c:pt>
                <c:pt idx="1194">
                  <c:v>96</c:v>
                </c:pt>
                <c:pt idx="1195">
                  <c:v>240</c:v>
                </c:pt>
                <c:pt idx="1196">
                  <c:v>312</c:v>
                </c:pt>
                <c:pt idx="1197">
                  <c:v>320</c:v>
                </c:pt>
                <c:pt idx="1198">
                  <c:v>320</c:v>
                </c:pt>
                <c:pt idx="1199">
                  <c:v>320</c:v>
                </c:pt>
                <c:pt idx="1200">
                  <c:v>328</c:v>
                </c:pt>
                <c:pt idx="1201">
                  <c:v>336</c:v>
                </c:pt>
                <c:pt idx="1202">
                  <c:v>336</c:v>
                </c:pt>
                <c:pt idx="1203">
                  <c:v>336</c:v>
                </c:pt>
                <c:pt idx="1204">
                  <c:v>336</c:v>
                </c:pt>
                <c:pt idx="1205">
                  <c:v>336</c:v>
                </c:pt>
                <c:pt idx="1206">
                  <c:v>336</c:v>
                </c:pt>
                <c:pt idx="1207">
                  <c:v>336</c:v>
                </c:pt>
                <c:pt idx="1208">
                  <c:v>328</c:v>
                </c:pt>
                <c:pt idx="1209">
                  <c:v>328</c:v>
                </c:pt>
                <c:pt idx="1210">
                  <c:v>328</c:v>
                </c:pt>
                <c:pt idx="1211">
                  <c:v>328</c:v>
                </c:pt>
                <c:pt idx="1212">
                  <c:v>328</c:v>
                </c:pt>
                <c:pt idx="1213">
                  <c:v>336</c:v>
                </c:pt>
                <c:pt idx="1214">
                  <c:v>336</c:v>
                </c:pt>
                <c:pt idx="1215">
                  <c:v>336</c:v>
                </c:pt>
                <c:pt idx="1216">
                  <c:v>344</c:v>
                </c:pt>
                <c:pt idx="1217">
                  <c:v>344</c:v>
                </c:pt>
                <c:pt idx="1218">
                  <c:v>344</c:v>
                </c:pt>
                <c:pt idx="1219">
                  <c:v>344</c:v>
                </c:pt>
                <c:pt idx="1220">
                  <c:v>352</c:v>
                </c:pt>
                <c:pt idx="1221">
                  <c:v>352</c:v>
                </c:pt>
                <c:pt idx="1222">
                  <c:v>352</c:v>
                </c:pt>
                <c:pt idx="1223">
                  <c:v>352</c:v>
                </c:pt>
                <c:pt idx="1224">
                  <c:v>344</c:v>
                </c:pt>
                <c:pt idx="1225">
                  <c:v>344</c:v>
                </c:pt>
                <c:pt idx="1226">
                  <c:v>344</c:v>
                </c:pt>
                <c:pt idx="1227">
                  <c:v>344</c:v>
                </c:pt>
                <c:pt idx="1228">
                  <c:v>344</c:v>
                </c:pt>
                <c:pt idx="1229">
                  <c:v>344</c:v>
                </c:pt>
                <c:pt idx="1230">
                  <c:v>336</c:v>
                </c:pt>
                <c:pt idx="1231">
                  <c:v>344</c:v>
                </c:pt>
                <c:pt idx="1232">
                  <c:v>336</c:v>
                </c:pt>
                <c:pt idx="1233">
                  <c:v>328</c:v>
                </c:pt>
                <c:pt idx="1234">
                  <c:v>320</c:v>
                </c:pt>
                <c:pt idx="1235">
                  <c:v>304</c:v>
                </c:pt>
                <c:pt idx="1236">
                  <c:v>296</c:v>
                </c:pt>
                <c:pt idx="1237">
                  <c:v>280</c:v>
                </c:pt>
                <c:pt idx="1238">
                  <c:v>272</c:v>
                </c:pt>
                <c:pt idx="1239">
                  <c:v>264</c:v>
                </c:pt>
                <c:pt idx="1240">
                  <c:v>248</c:v>
                </c:pt>
                <c:pt idx="1241">
                  <c:v>240</c:v>
                </c:pt>
                <c:pt idx="1242">
                  <c:v>224</c:v>
                </c:pt>
                <c:pt idx="1243">
                  <c:v>208</c:v>
                </c:pt>
                <c:pt idx="1244">
                  <c:v>184</c:v>
                </c:pt>
                <c:pt idx="1245">
                  <c:v>40</c:v>
                </c:pt>
                <c:pt idx="1246">
                  <c:v>-144</c:v>
                </c:pt>
                <c:pt idx="1247">
                  <c:v>-264</c:v>
                </c:pt>
                <c:pt idx="1248">
                  <c:v>-304</c:v>
                </c:pt>
                <c:pt idx="1249">
                  <c:v>-304</c:v>
                </c:pt>
                <c:pt idx="1250">
                  <c:v>-312</c:v>
                </c:pt>
                <c:pt idx="1251">
                  <c:v>-320</c:v>
                </c:pt>
                <c:pt idx="1252">
                  <c:v>-328</c:v>
                </c:pt>
                <c:pt idx="1253">
                  <c:v>-328</c:v>
                </c:pt>
                <c:pt idx="1254">
                  <c:v>-336</c:v>
                </c:pt>
                <c:pt idx="1255">
                  <c:v>-336</c:v>
                </c:pt>
                <c:pt idx="1256">
                  <c:v>-336</c:v>
                </c:pt>
                <c:pt idx="1257">
                  <c:v>-336</c:v>
                </c:pt>
                <c:pt idx="1258">
                  <c:v>-336</c:v>
                </c:pt>
                <c:pt idx="1259">
                  <c:v>-328</c:v>
                </c:pt>
                <c:pt idx="1260">
                  <c:v>-336</c:v>
                </c:pt>
                <c:pt idx="1261">
                  <c:v>-328</c:v>
                </c:pt>
                <c:pt idx="1262">
                  <c:v>-328</c:v>
                </c:pt>
                <c:pt idx="1263">
                  <c:v>-336</c:v>
                </c:pt>
                <c:pt idx="1264">
                  <c:v>-336</c:v>
                </c:pt>
                <c:pt idx="1265">
                  <c:v>-328</c:v>
                </c:pt>
                <c:pt idx="1266">
                  <c:v>-336</c:v>
                </c:pt>
                <c:pt idx="1267">
                  <c:v>-344</c:v>
                </c:pt>
                <c:pt idx="1268">
                  <c:v>-344</c:v>
                </c:pt>
                <c:pt idx="1269">
                  <c:v>-344</c:v>
                </c:pt>
                <c:pt idx="1270">
                  <c:v>-352</c:v>
                </c:pt>
                <c:pt idx="1271">
                  <c:v>-352</c:v>
                </c:pt>
                <c:pt idx="1272">
                  <c:v>-352</c:v>
                </c:pt>
                <c:pt idx="1273">
                  <c:v>-352</c:v>
                </c:pt>
                <c:pt idx="1274">
                  <c:v>-352</c:v>
                </c:pt>
                <c:pt idx="1275">
                  <c:v>-344</c:v>
                </c:pt>
                <c:pt idx="1276">
                  <c:v>-344</c:v>
                </c:pt>
                <c:pt idx="1277">
                  <c:v>-344</c:v>
                </c:pt>
                <c:pt idx="1278">
                  <c:v>-352</c:v>
                </c:pt>
                <c:pt idx="1279">
                  <c:v>-344</c:v>
                </c:pt>
                <c:pt idx="1280">
                  <c:v>-344</c:v>
                </c:pt>
                <c:pt idx="1281">
                  <c:v>-344</c:v>
                </c:pt>
                <c:pt idx="1282">
                  <c:v>-344</c:v>
                </c:pt>
                <c:pt idx="1283">
                  <c:v>-344</c:v>
                </c:pt>
                <c:pt idx="1284">
                  <c:v>-336</c:v>
                </c:pt>
                <c:pt idx="1285">
                  <c:v>-320</c:v>
                </c:pt>
                <c:pt idx="1286">
                  <c:v>-312</c:v>
                </c:pt>
                <c:pt idx="1287">
                  <c:v>-304</c:v>
                </c:pt>
                <c:pt idx="1288">
                  <c:v>-296</c:v>
                </c:pt>
                <c:pt idx="1289">
                  <c:v>-280</c:v>
                </c:pt>
                <c:pt idx="1290">
                  <c:v>-272</c:v>
                </c:pt>
                <c:pt idx="1291">
                  <c:v>-256</c:v>
                </c:pt>
                <c:pt idx="1292">
                  <c:v>-248</c:v>
                </c:pt>
                <c:pt idx="1293">
                  <c:v>-240</c:v>
                </c:pt>
                <c:pt idx="1294">
                  <c:v>-224</c:v>
                </c:pt>
                <c:pt idx="1295">
                  <c:v>-208</c:v>
                </c:pt>
                <c:pt idx="1296">
                  <c:v>-168</c:v>
                </c:pt>
                <c:pt idx="1297">
                  <c:v>0</c:v>
                </c:pt>
                <c:pt idx="1298">
                  <c:v>176</c:v>
                </c:pt>
                <c:pt idx="1299">
                  <c:v>280</c:v>
                </c:pt>
                <c:pt idx="1300">
                  <c:v>320</c:v>
                </c:pt>
                <c:pt idx="1301">
                  <c:v>312</c:v>
                </c:pt>
                <c:pt idx="1302">
                  <c:v>320</c:v>
                </c:pt>
                <c:pt idx="1303">
                  <c:v>328</c:v>
                </c:pt>
                <c:pt idx="1304">
                  <c:v>328</c:v>
                </c:pt>
                <c:pt idx="1305">
                  <c:v>328</c:v>
                </c:pt>
                <c:pt idx="1306">
                  <c:v>336</c:v>
                </c:pt>
                <c:pt idx="1307">
                  <c:v>336</c:v>
                </c:pt>
                <c:pt idx="1308">
                  <c:v>336</c:v>
                </c:pt>
                <c:pt idx="1309">
                  <c:v>336</c:v>
                </c:pt>
                <c:pt idx="1310">
                  <c:v>336</c:v>
                </c:pt>
                <c:pt idx="1311">
                  <c:v>328</c:v>
                </c:pt>
                <c:pt idx="1312">
                  <c:v>328</c:v>
                </c:pt>
                <c:pt idx="1313">
                  <c:v>328</c:v>
                </c:pt>
                <c:pt idx="1314">
                  <c:v>328</c:v>
                </c:pt>
                <c:pt idx="1315">
                  <c:v>328</c:v>
                </c:pt>
                <c:pt idx="1316">
                  <c:v>336</c:v>
                </c:pt>
                <c:pt idx="1317">
                  <c:v>328</c:v>
                </c:pt>
                <c:pt idx="1318">
                  <c:v>336</c:v>
                </c:pt>
                <c:pt idx="1319">
                  <c:v>336</c:v>
                </c:pt>
                <c:pt idx="1320">
                  <c:v>344</c:v>
                </c:pt>
                <c:pt idx="1321">
                  <c:v>352</c:v>
                </c:pt>
                <c:pt idx="1322">
                  <c:v>344</c:v>
                </c:pt>
                <c:pt idx="1323">
                  <c:v>352</c:v>
                </c:pt>
                <c:pt idx="1324">
                  <c:v>344</c:v>
                </c:pt>
                <c:pt idx="1325">
                  <c:v>352</c:v>
                </c:pt>
                <c:pt idx="1326">
                  <c:v>352</c:v>
                </c:pt>
                <c:pt idx="1327">
                  <c:v>352</c:v>
                </c:pt>
                <c:pt idx="1328">
                  <c:v>344</c:v>
                </c:pt>
                <c:pt idx="1329">
                  <c:v>352</c:v>
                </c:pt>
                <c:pt idx="1330">
                  <c:v>344</c:v>
                </c:pt>
                <c:pt idx="1331">
                  <c:v>344</c:v>
                </c:pt>
                <c:pt idx="1332">
                  <c:v>344</c:v>
                </c:pt>
                <c:pt idx="1333">
                  <c:v>344</c:v>
                </c:pt>
                <c:pt idx="1334">
                  <c:v>344</c:v>
                </c:pt>
                <c:pt idx="1335">
                  <c:v>336</c:v>
                </c:pt>
                <c:pt idx="1336">
                  <c:v>336</c:v>
                </c:pt>
                <c:pt idx="1337">
                  <c:v>320</c:v>
                </c:pt>
                <c:pt idx="1338">
                  <c:v>312</c:v>
                </c:pt>
                <c:pt idx="1339">
                  <c:v>296</c:v>
                </c:pt>
                <c:pt idx="1340">
                  <c:v>288</c:v>
                </c:pt>
                <c:pt idx="1341">
                  <c:v>280</c:v>
                </c:pt>
                <c:pt idx="1342">
                  <c:v>264</c:v>
                </c:pt>
                <c:pt idx="1343">
                  <c:v>248</c:v>
                </c:pt>
                <c:pt idx="1344">
                  <c:v>232</c:v>
                </c:pt>
                <c:pt idx="1345">
                  <c:v>232</c:v>
                </c:pt>
                <c:pt idx="1346">
                  <c:v>216</c:v>
                </c:pt>
                <c:pt idx="1347">
                  <c:v>200</c:v>
                </c:pt>
                <c:pt idx="1348">
                  <c:v>144</c:v>
                </c:pt>
                <c:pt idx="1349">
                  <c:v>-64</c:v>
                </c:pt>
                <c:pt idx="1350">
                  <c:v>-208</c:v>
                </c:pt>
                <c:pt idx="1351">
                  <c:v>-288</c:v>
                </c:pt>
                <c:pt idx="1352">
                  <c:v>-312</c:v>
                </c:pt>
                <c:pt idx="1353">
                  <c:v>-312</c:v>
                </c:pt>
                <c:pt idx="1354">
                  <c:v>-320</c:v>
                </c:pt>
                <c:pt idx="1355">
                  <c:v>-320</c:v>
                </c:pt>
                <c:pt idx="1356">
                  <c:v>-328</c:v>
                </c:pt>
                <c:pt idx="1357">
                  <c:v>-336</c:v>
                </c:pt>
                <c:pt idx="1358">
                  <c:v>-336</c:v>
                </c:pt>
                <c:pt idx="1359">
                  <c:v>-336</c:v>
                </c:pt>
                <c:pt idx="1360">
                  <c:v>-336</c:v>
                </c:pt>
                <c:pt idx="1361">
                  <c:v>-336</c:v>
                </c:pt>
                <c:pt idx="1362">
                  <c:v>-336</c:v>
                </c:pt>
                <c:pt idx="1363">
                  <c:v>-336</c:v>
                </c:pt>
                <c:pt idx="1364">
                  <c:v>-328</c:v>
                </c:pt>
                <c:pt idx="1365">
                  <c:v>-328</c:v>
                </c:pt>
                <c:pt idx="1366">
                  <c:v>-336</c:v>
                </c:pt>
                <c:pt idx="1367">
                  <c:v>-336</c:v>
                </c:pt>
                <c:pt idx="1368">
                  <c:v>-336</c:v>
                </c:pt>
                <c:pt idx="1369">
                  <c:v>-336</c:v>
                </c:pt>
                <c:pt idx="1370">
                  <c:v>-336</c:v>
                </c:pt>
                <c:pt idx="1371">
                  <c:v>-344</c:v>
                </c:pt>
                <c:pt idx="1372">
                  <c:v>-344</c:v>
                </c:pt>
                <c:pt idx="1373">
                  <c:v>-344</c:v>
                </c:pt>
                <c:pt idx="1374">
                  <c:v>-344</c:v>
                </c:pt>
                <c:pt idx="1375">
                  <c:v>-352</c:v>
                </c:pt>
                <c:pt idx="1376">
                  <c:v>-352</c:v>
                </c:pt>
                <c:pt idx="1377">
                  <c:v>-352</c:v>
                </c:pt>
                <c:pt idx="1378">
                  <c:v>-352</c:v>
                </c:pt>
                <c:pt idx="1379">
                  <c:v>-352</c:v>
                </c:pt>
                <c:pt idx="1380">
                  <c:v>-344</c:v>
                </c:pt>
                <c:pt idx="1381">
                  <c:v>-352</c:v>
                </c:pt>
                <c:pt idx="1382">
                  <c:v>-344</c:v>
                </c:pt>
                <c:pt idx="1383">
                  <c:v>-344</c:v>
                </c:pt>
                <c:pt idx="1384">
                  <c:v>-344</c:v>
                </c:pt>
                <c:pt idx="1385">
                  <c:v>-344</c:v>
                </c:pt>
                <c:pt idx="1386">
                  <c:v>-344</c:v>
                </c:pt>
                <c:pt idx="1387">
                  <c:v>-336</c:v>
                </c:pt>
                <c:pt idx="1388">
                  <c:v>-336</c:v>
                </c:pt>
                <c:pt idx="1389">
                  <c:v>-320</c:v>
                </c:pt>
                <c:pt idx="1390">
                  <c:v>-304</c:v>
                </c:pt>
                <c:pt idx="1391">
                  <c:v>-296</c:v>
                </c:pt>
                <c:pt idx="1392">
                  <c:v>-280</c:v>
                </c:pt>
                <c:pt idx="1393">
                  <c:v>-272</c:v>
                </c:pt>
                <c:pt idx="1394">
                  <c:v>-264</c:v>
                </c:pt>
                <c:pt idx="1395">
                  <c:v>-256</c:v>
                </c:pt>
                <c:pt idx="1396">
                  <c:v>-240</c:v>
                </c:pt>
                <c:pt idx="1397">
                  <c:v>-224</c:v>
                </c:pt>
                <c:pt idx="1398">
                  <c:v>-216</c:v>
                </c:pt>
                <c:pt idx="1399">
                  <c:v>-192</c:v>
                </c:pt>
                <c:pt idx="1400">
                  <c:v>-104</c:v>
                </c:pt>
                <c:pt idx="1401">
                  <c:v>88</c:v>
                </c:pt>
                <c:pt idx="1402">
                  <c:v>232</c:v>
                </c:pt>
                <c:pt idx="1403">
                  <c:v>312</c:v>
                </c:pt>
                <c:pt idx="1404">
                  <c:v>320</c:v>
                </c:pt>
                <c:pt idx="1405">
                  <c:v>320</c:v>
                </c:pt>
                <c:pt idx="1406">
                  <c:v>320</c:v>
                </c:pt>
                <c:pt idx="1407">
                  <c:v>328</c:v>
                </c:pt>
                <c:pt idx="1408">
                  <c:v>328</c:v>
                </c:pt>
                <c:pt idx="1409">
                  <c:v>344</c:v>
                </c:pt>
                <c:pt idx="1410">
                  <c:v>336</c:v>
                </c:pt>
                <c:pt idx="1411">
                  <c:v>336</c:v>
                </c:pt>
                <c:pt idx="1412">
                  <c:v>336</c:v>
                </c:pt>
                <c:pt idx="1413">
                  <c:v>336</c:v>
                </c:pt>
                <c:pt idx="1414">
                  <c:v>328</c:v>
                </c:pt>
                <c:pt idx="1415">
                  <c:v>328</c:v>
                </c:pt>
                <c:pt idx="1416">
                  <c:v>328</c:v>
                </c:pt>
                <c:pt idx="1417">
                  <c:v>328</c:v>
                </c:pt>
                <c:pt idx="1418">
                  <c:v>328</c:v>
                </c:pt>
                <c:pt idx="1419">
                  <c:v>328</c:v>
                </c:pt>
                <c:pt idx="1420">
                  <c:v>336</c:v>
                </c:pt>
                <c:pt idx="1421">
                  <c:v>336</c:v>
                </c:pt>
                <c:pt idx="1422">
                  <c:v>336</c:v>
                </c:pt>
                <c:pt idx="1423">
                  <c:v>344</c:v>
                </c:pt>
                <c:pt idx="1424">
                  <c:v>344</c:v>
                </c:pt>
                <c:pt idx="1425">
                  <c:v>344</c:v>
                </c:pt>
                <c:pt idx="1426">
                  <c:v>344</c:v>
                </c:pt>
                <c:pt idx="1427">
                  <c:v>352</c:v>
                </c:pt>
                <c:pt idx="1428">
                  <c:v>344</c:v>
                </c:pt>
                <c:pt idx="1429">
                  <c:v>352</c:v>
                </c:pt>
                <c:pt idx="1430">
                  <c:v>344</c:v>
                </c:pt>
                <c:pt idx="1431">
                  <c:v>352</c:v>
                </c:pt>
                <c:pt idx="1432">
                  <c:v>344</c:v>
                </c:pt>
                <c:pt idx="1433">
                  <c:v>344</c:v>
                </c:pt>
                <c:pt idx="1434">
                  <c:v>344</c:v>
                </c:pt>
                <c:pt idx="1435">
                  <c:v>344</c:v>
                </c:pt>
                <c:pt idx="1436">
                  <c:v>344</c:v>
                </c:pt>
                <c:pt idx="1437">
                  <c:v>344</c:v>
                </c:pt>
                <c:pt idx="1438">
                  <c:v>336</c:v>
                </c:pt>
                <c:pt idx="1439">
                  <c:v>336</c:v>
                </c:pt>
                <c:pt idx="1440">
                  <c:v>328</c:v>
                </c:pt>
                <c:pt idx="1441">
                  <c:v>312</c:v>
                </c:pt>
                <c:pt idx="1442">
                  <c:v>304</c:v>
                </c:pt>
                <c:pt idx="1443">
                  <c:v>296</c:v>
                </c:pt>
                <c:pt idx="1444">
                  <c:v>280</c:v>
                </c:pt>
                <c:pt idx="1445">
                  <c:v>272</c:v>
                </c:pt>
                <c:pt idx="1446">
                  <c:v>256</c:v>
                </c:pt>
                <c:pt idx="1447">
                  <c:v>248</c:v>
                </c:pt>
                <c:pt idx="1448">
                  <c:v>232</c:v>
                </c:pt>
                <c:pt idx="1449">
                  <c:v>224</c:v>
                </c:pt>
                <c:pt idx="1450">
                  <c:v>208</c:v>
                </c:pt>
                <c:pt idx="1451">
                  <c:v>184</c:v>
                </c:pt>
                <c:pt idx="1452">
                  <c:v>48</c:v>
                </c:pt>
                <c:pt idx="1453">
                  <c:v>-144</c:v>
                </c:pt>
                <c:pt idx="1454">
                  <c:v>-256</c:v>
                </c:pt>
                <c:pt idx="1455">
                  <c:v>-312</c:v>
                </c:pt>
                <c:pt idx="1456">
                  <c:v>-312</c:v>
                </c:pt>
                <c:pt idx="1457">
                  <c:v>-312</c:v>
                </c:pt>
                <c:pt idx="1458">
                  <c:v>-320</c:v>
                </c:pt>
                <c:pt idx="1459">
                  <c:v>-328</c:v>
                </c:pt>
                <c:pt idx="1460">
                  <c:v>-328</c:v>
                </c:pt>
                <c:pt idx="1461">
                  <c:v>-336</c:v>
                </c:pt>
                <c:pt idx="1462">
                  <c:v>-336</c:v>
                </c:pt>
                <c:pt idx="1463">
                  <c:v>-336</c:v>
                </c:pt>
                <c:pt idx="1464">
                  <c:v>-336</c:v>
                </c:pt>
                <c:pt idx="1465">
                  <c:v>-336</c:v>
                </c:pt>
                <c:pt idx="1466">
                  <c:v>-336</c:v>
                </c:pt>
                <c:pt idx="1467">
                  <c:v>-336</c:v>
                </c:pt>
                <c:pt idx="1468">
                  <c:v>-328</c:v>
                </c:pt>
                <c:pt idx="1469">
                  <c:v>-328</c:v>
                </c:pt>
                <c:pt idx="1470">
                  <c:v>-336</c:v>
                </c:pt>
                <c:pt idx="1471">
                  <c:v>-336</c:v>
                </c:pt>
                <c:pt idx="1472">
                  <c:v>-336</c:v>
                </c:pt>
                <c:pt idx="1473">
                  <c:v>-336</c:v>
                </c:pt>
                <c:pt idx="1474">
                  <c:v>-344</c:v>
                </c:pt>
                <c:pt idx="1475">
                  <c:v>-344</c:v>
                </c:pt>
                <c:pt idx="1476">
                  <c:v>-344</c:v>
                </c:pt>
                <c:pt idx="1477">
                  <c:v>-344</c:v>
                </c:pt>
                <c:pt idx="1478">
                  <c:v>-352</c:v>
                </c:pt>
                <c:pt idx="1479">
                  <c:v>-352</c:v>
                </c:pt>
                <c:pt idx="1480">
                  <c:v>-352</c:v>
                </c:pt>
                <c:pt idx="1481">
                  <c:v>-352</c:v>
                </c:pt>
                <c:pt idx="1482">
                  <c:v>-344</c:v>
                </c:pt>
                <c:pt idx="1483">
                  <c:v>-352</c:v>
                </c:pt>
                <c:pt idx="1484">
                  <c:v>-352</c:v>
                </c:pt>
                <c:pt idx="1485">
                  <c:v>-344</c:v>
                </c:pt>
                <c:pt idx="1486">
                  <c:v>-344</c:v>
                </c:pt>
                <c:pt idx="1487">
                  <c:v>-344</c:v>
                </c:pt>
                <c:pt idx="1488">
                  <c:v>-344</c:v>
                </c:pt>
                <c:pt idx="1489">
                  <c:v>-344</c:v>
                </c:pt>
                <c:pt idx="1490">
                  <c:v>-336</c:v>
                </c:pt>
                <c:pt idx="1491">
                  <c:v>-336</c:v>
                </c:pt>
                <c:pt idx="1492">
                  <c:v>-328</c:v>
                </c:pt>
                <c:pt idx="1493">
                  <c:v>-312</c:v>
                </c:pt>
                <c:pt idx="1494">
                  <c:v>-304</c:v>
                </c:pt>
                <c:pt idx="1495">
                  <c:v>-288</c:v>
                </c:pt>
                <c:pt idx="1496">
                  <c:v>-280</c:v>
                </c:pt>
                <c:pt idx="1497">
                  <c:v>-264</c:v>
                </c:pt>
                <c:pt idx="1498">
                  <c:v>-256</c:v>
                </c:pt>
                <c:pt idx="1499">
                  <c:v>-248</c:v>
                </c:pt>
                <c:pt idx="1500">
                  <c:v>-232</c:v>
                </c:pt>
                <c:pt idx="1501">
                  <c:v>-224</c:v>
                </c:pt>
                <c:pt idx="1502">
                  <c:v>-208</c:v>
                </c:pt>
                <c:pt idx="1503">
                  <c:v>-176</c:v>
                </c:pt>
                <c:pt idx="1504">
                  <c:v>-16</c:v>
                </c:pt>
                <c:pt idx="1505">
                  <c:v>168</c:v>
                </c:pt>
                <c:pt idx="1506">
                  <c:v>280</c:v>
                </c:pt>
                <c:pt idx="1507">
                  <c:v>320</c:v>
                </c:pt>
                <c:pt idx="1508">
                  <c:v>320</c:v>
                </c:pt>
                <c:pt idx="1509">
                  <c:v>320</c:v>
                </c:pt>
                <c:pt idx="1510">
                  <c:v>328</c:v>
                </c:pt>
                <c:pt idx="1511">
                  <c:v>328</c:v>
                </c:pt>
                <c:pt idx="1512">
                  <c:v>336</c:v>
                </c:pt>
                <c:pt idx="1513">
                  <c:v>336</c:v>
                </c:pt>
                <c:pt idx="1514">
                  <c:v>336</c:v>
                </c:pt>
                <c:pt idx="1515">
                  <c:v>336</c:v>
                </c:pt>
                <c:pt idx="1516">
                  <c:v>336</c:v>
                </c:pt>
                <c:pt idx="1517">
                  <c:v>336</c:v>
                </c:pt>
                <c:pt idx="1518">
                  <c:v>328</c:v>
                </c:pt>
                <c:pt idx="1519">
                  <c:v>328</c:v>
                </c:pt>
                <c:pt idx="1520">
                  <c:v>328</c:v>
                </c:pt>
                <c:pt idx="1521">
                  <c:v>328</c:v>
                </c:pt>
                <c:pt idx="1522">
                  <c:v>328</c:v>
                </c:pt>
                <c:pt idx="1523">
                  <c:v>336</c:v>
                </c:pt>
                <c:pt idx="1524">
                  <c:v>336</c:v>
                </c:pt>
                <c:pt idx="1525">
                  <c:v>336</c:v>
                </c:pt>
                <c:pt idx="1526">
                  <c:v>336</c:v>
                </c:pt>
                <c:pt idx="1527">
                  <c:v>336</c:v>
                </c:pt>
                <c:pt idx="1528">
                  <c:v>344</c:v>
                </c:pt>
                <c:pt idx="1529">
                  <c:v>344</c:v>
                </c:pt>
                <c:pt idx="1530">
                  <c:v>352</c:v>
                </c:pt>
                <c:pt idx="1531">
                  <c:v>352</c:v>
                </c:pt>
                <c:pt idx="1532">
                  <c:v>352</c:v>
                </c:pt>
                <c:pt idx="1533">
                  <c:v>352</c:v>
                </c:pt>
                <c:pt idx="1534">
                  <c:v>352</c:v>
                </c:pt>
                <c:pt idx="1535">
                  <c:v>344</c:v>
                </c:pt>
                <c:pt idx="1536">
                  <c:v>344</c:v>
                </c:pt>
                <c:pt idx="1537">
                  <c:v>344</c:v>
                </c:pt>
                <c:pt idx="1538">
                  <c:v>344</c:v>
                </c:pt>
                <c:pt idx="1539">
                  <c:v>344</c:v>
                </c:pt>
                <c:pt idx="1540">
                  <c:v>344</c:v>
                </c:pt>
                <c:pt idx="1541">
                  <c:v>344</c:v>
                </c:pt>
                <c:pt idx="1542">
                  <c:v>336</c:v>
                </c:pt>
                <c:pt idx="1543">
                  <c:v>328</c:v>
                </c:pt>
                <c:pt idx="1544">
                  <c:v>320</c:v>
                </c:pt>
                <c:pt idx="1545">
                  <c:v>312</c:v>
                </c:pt>
                <c:pt idx="1546">
                  <c:v>304</c:v>
                </c:pt>
                <c:pt idx="1547">
                  <c:v>288</c:v>
                </c:pt>
                <c:pt idx="1548">
                  <c:v>280</c:v>
                </c:pt>
                <c:pt idx="1549">
                  <c:v>264</c:v>
                </c:pt>
                <c:pt idx="1550">
                  <c:v>256</c:v>
                </c:pt>
                <c:pt idx="1551">
                  <c:v>240</c:v>
                </c:pt>
                <c:pt idx="1552">
                  <c:v>232</c:v>
                </c:pt>
                <c:pt idx="1553">
                  <c:v>216</c:v>
                </c:pt>
                <c:pt idx="1554">
                  <c:v>200</c:v>
                </c:pt>
                <c:pt idx="1555">
                  <c:v>144</c:v>
                </c:pt>
                <c:pt idx="1556">
                  <c:v>-56</c:v>
                </c:pt>
                <c:pt idx="1557">
                  <c:v>-200</c:v>
                </c:pt>
                <c:pt idx="1558">
                  <c:v>-288</c:v>
                </c:pt>
                <c:pt idx="1559">
                  <c:v>-312</c:v>
                </c:pt>
                <c:pt idx="1560">
                  <c:v>-312</c:v>
                </c:pt>
                <c:pt idx="1561">
                  <c:v>-328</c:v>
                </c:pt>
                <c:pt idx="1562">
                  <c:v>-320</c:v>
                </c:pt>
                <c:pt idx="1563">
                  <c:v>-328</c:v>
                </c:pt>
                <c:pt idx="1564">
                  <c:v>-336</c:v>
                </c:pt>
                <c:pt idx="1565">
                  <c:v>-336</c:v>
                </c:pt>
                <c:pt idx="1566">
                  <c:v>-336</c:v>
                </c:pt>
                <c:pt idx="1567">
                  <c:v>-336</c:v>
                </c:pt>
                <c:pt idx="1568">
                  <c:v>-336</c:v>
                </c:pt>
                <c:pt idx="1569">
                  <c:v>-336</c:v>
                </c:pt>
                <c:pt idx="1570">
                  <c:v>-328</c:v>
                </c:pt>
                <c:pt idx="1571">
                  <c:v>-328</c:v>
                </c:pt>
                <c:pt idx="1572">
                  <c:v>-328</c:v>
                </c:pt>
                <c:pt idx="1573">
                  <c:v>-328</c:v>
                </c:pt>
                <c:pt idx="1574">
                  <c:v>-328</c:v>
                </c:pt>
                <c:pt idx="1575">
                  <c:v>-336</c:v>
                </c:pt>
                <c:pt idx="1576">
                  <c:v>-336</c:v>
                </c:pt>
                <c:pt idx="1577">
                  <c:v>-344</c:v>
                </c:pt>
                <c:pt idx="1578">
                  <c:v>-344</c:v>
                </c:pt>
                <c:pt idx="1579">
                  <c:v>-344</c:v>
                </c:pt>
                <c:pt idx="1580">
                  <c:v>-344</c:v>
                </c:pt>
                <c:pt idx="1581">
                  <c:v>-344</c:v>
                </c:pt>
                <c:pt idx="1582">
                  <c:v>-352</c:v>
                </c:pt>
                <c:pt idx="1583">
                  <c:v>-344</c:v>
                </c:pt>
                <c:pt idx="1584">
                  <c:v>-352</c:v>
                </c:pt>
                <c:pt idx="1585">
                  <c:v>-344</c:v>
                </c:pt>
                <c:pt idx="1586">
                  <c:v>-352</c:v>
                </c:pt>
                <c:pt idx="1587">
                  <c:v>-344</c:v>
                </c:pt>
                <c:pt idx="1588">
                  <c:v>-344</c:v>
                </c:pt>
                <c:pt idx="1589">
                  <c:v>-344</c:v>
                </c:pt>
                <c:pt idx="1590">
                  <c:v>-344</c:v>
                </c:pt>
                <c:pt idx="1591">
                  <c:v>-344</c:v>
                </c:pt>
                <c:pt idx="1592">
                  <c:v>-344</c:v>
                </c:pt>
                <c:pt idx="1593">
                  <c:v>-336</c:v>
                </c:pt>
                <c:pt idx="1594">
                  <c:v>-336</c:v>
                </c:pt>
                <c:pt idx="1595">
                  <c:v>-336</c:v>
                </c:pt>
                <c:pt idx="1596">
                  <c:v>-320</c:v>
                </c:pt>
                <c:pt idx="1597">
                  <c:v>-312</c:v>
                </c:pt>
                <c:pt idx="1598">
                  <c:v>-296</c:v>
                </c:pt>
                <c:pt idx="1599">
                  <c:v>-288</c:v>
                </c:pt>
                <c:pt idx="1600">
                  <c:v>-272</c:v>
                </c:pt>
                <c:pt idx="1601">
                  <c:v>-264</c:v>
                </c:pt>
                <c:pt idx="1602">
                  <c:v>-256</c:v>
                </c:pt>
                <c:pt idx="1603">
                  <c:v>-240</c:v>
                </c:pt>
                <c:pt idx="1604">
                  <c:v>-232</c:v>
                </c:pt>
                <c:pt idx="1605">
                  <c:v>-216</c:v>
                </c:pt>
                <c:pt idx="1606">
                  <c:v>-192</c:v>
                </c:pt>
                <c:pt idx="1607">
                  <c:v>-112</c:v>
                </c:pt>
                <c:pt idx="1608">
                  <c:v>80</c:v>
                </c:pt>
                <c:pt idx="1609">
                  <c:v>232</c:v>
                </c:pt>
                <c:pt idx="1610">
                  <c:v>312</c:v>
                </c:pt>
                <c:pt idx="1611">
                  <c:v>320</c:v>
                </c:pt>
                <c:pt idx="1612">
                  <c:v>320</c:v>
                </c:pt>
                <c:pt idx="1613">
                  <c:v>320</c:v>
                </c:pt>
                <c:pt idx="1614">
                  <c:v>328</c:v>
                </c:pt>
                <c:pt idx="1615">
                  <c:v>328</c:v>
                </c:pt>
                <c:pt idx="1616">
                  <c:v>336</c:v>
                </c:pt>
                <c:pt idx="1617">
                  <c:v>336</c:v>
                </c:pt>
                <c:pt idx="1618">
                  <c:v>336</c:v>
                </c:pt>
                <c:pt idx="1619">
                  <c:v>336</c:v>
                </c:pt>
                <c:pt idx="1620">
                  <c:v>336</c:v>
                </c:pt>
                <c:pt idx="1621">
                  <c:v>328</c:v>
                </c:pt>
                <c:pt idx="1622">
                  <c:v>328</c:v>
                </c:pt>
                <c:pt idx="1623">
                  <c:v>328</c:v>
                </c:pt>
                <c:pt idx="1624">
                  <c:v>328</c:v>
                </c:pt>
                <c:pt idx="1625">
                  <c:v>328</c:v>
                </c:pt>
                <c:pt idx="1626">
                  <c:v>328</c:v>
                </c:pt>
                <c:pt idx="1627">
                  <c:v>328</c:v>
                </c:pt>
                <c:pt idx="1628">
                  <c:v>336</c:v>
                </c:pt>
                <c:pt idx="1629">
                  <c:v>336</c:v>
                </c:pt>
                <c:pt idx="1630">
                  <c:v>344</c:v>
                </c:pt>
                <c:pt idx="1631">
                  <c:v>344</c:v>
                </c:pt>
                <c:pt idx="1632">
                  <c:v>344</c:v>
                </c:pt>
                <c:pt idx="1633">
                  <c:v>344</c:v>
                </c:pt>
                <c:pt idx="1634">
                  <c:v>352</c:v>
                </c:pt>
                <c:pt idx="1635">
                  <c:v>344</c:v>
                </c:pt>
                <c:pt idx="1636">
                  <c:v>352</c:v>
                </c:pt>
                <c:pt idx="1637">
                  <c:v>352</c:v>
                </c:pt>
                <c:pt idx="1638">
                  <c:v>352</c:v>
                </c:pt>
                <c:pt idx="1639">
                  <c:v>352</c:v>
                </c:pt>
                <c:pt idx="1640">
                  <c:v>344</c:v>
                </c:pt>
                <c:pt idx="1641">
                  <c:v>344</c:v>
                </c:pt>
                <c:pt idx="1642">
                  <c:v>344</c:v>
                </c:pt>
                <c:pt idx="1643">
                  <c:v>344</c:v>
                </c:pt>
                <c:pt idx="1644">
                  <c:v>344</c:v>
                </c:pt>
                <c:pt idx="1645">
                  <c:v>336</c:v>
                </c:pt>
                <c:pt idx="1646">
                  <c:v>336</c:v>
                </c:pt>
                <c:pt idx="1647">
                  <c:v>328</c:v>
                </c:pt>
                <c:pt idx="1648">
                  <c:v>320</c:v>
                </c:pt>
                <c:pt idx="1649">
                  <c:v>304</c:v>
                </c:pt>
                <c:pt idx="1650">
                  <c:v>296</c:v>
                </c:pt>
                <c:pt idx="1651">
                  <c:v>280</c:v>
                </c:pt>
                <c:pt idx="1652">
                  <c:v>264</c:v>
                </c:pt>
                <c:pt idx="1653">
                  <c:v>256</c:v>
                </c:pt>
                <c:pt idx="1654">
                  <c:v>248</c:v>
                </c:pt>
                <c:pt idx="1655">
                  <c:v>232</c:v>
                </c:pt>
                <c:pt idx="1656">
                  <c:v>224</c:v>
                </c:pt>
                <c:pt idx="1657">
                  <c:v>208</c:v>
                </c:pt>
                <c:pt idx="1658">
                  <c:v>192</c:v>
                </c:pt>
                <c:pt idx="1659">
                  <c:v>56</c:v>
                </c:pt>
                <c:pt idx="1660">
                  <c:v>-136</c:v>
                </c:pt>
                <c:pt idx="1661">
                  <c:v>-248</c:v>
                </c:pt>
                <c:pt idx="1662">
                  <c:v>-304</c:v>
                </c:pt>
                <c:pt idx="1663">
                  <c:v>-312</c:v>
                </c:pt>
                <c:pt idx="1664">
                  <c:v>-320</c:v>
                </c:pt>
                <c:pt idx="1665">
                  <c:v>-320</c:v>
                </c:pt>
                <c:pt idx="1666">
                  <c:v>-328</c:v>
                </c:pt>
                <c:pt idx="1667">
                  <c:v>-328</c:v>
                </c:pt>
                <c:pt idx="1668">
                  <c:v>-336</c:v>
                </c:pt>
                <c:pt idx="1669">
                  <c:v>-328</c:v>
                </c:pt>
                <c:pt idx="1670">
                  <c:v>-336</c:v>
                </c:pt>
                <c:pt idx="1671">
                  <c:v>-328</c:v>
                </c:pt>
                <c:pt idx="1672">
                  <c:v>-328</c:v>
                </c:pt>
                <c:pt idx="1673">
                  <c:v>-328</c:v>
                </c:pt>
                <c:pt idx="1674">
                  <c:v>-328</c:v>
                </c:pt>
                <c:pt idx="1675">
                  <c:v>-336</c:v>
                </c:pt>
                <c:pt idx="1676">
                  <c:v>-328</c:v>
                </c:pt>
                <c:pt idx="1677">
                  <c:v>-328</c:v>
                </c:pt>
                <c:pt idx="1678">
                  <c:v>-336</c:v>
                </c:pt>
                <c:pt idx="1679">
                  <c:v>-336</c:v>
                </c:pt>
                <c:pt idx="1680">
                  <c:v>-336</c:v>
                </c:pt>
                <c:pt idx="1681">
                  <c:v>-336</c:v>
                </c:pt>
                <c:pt idx="1682">
                  <c:v>-344</c:v>
                </c:pt>
                <c:pt idx="1683">
                  <c:v>-344</c:v>
                </c:pt>
                <c:pt idx="1684">
                  <c:v>-344</c:v>
                </c:pt>
                <c:pt idx="1685">
                  <c:v>-344</c:v>
                </c:pt>
                <c:pt idx="1686">
                  <c:v>-352</c:v>
                </c:pt>
                <c:pt idx="1687">
                  <c:v>-352</c:v>
                </c:pt>
                <c:pt idx="1688">
                  <c:v>-352</c:v>
                </c:pt>
                <c:pt idx="1689">
                  <c:v>-352</c:v>
                </c:pt>
                <c:pt idx="1690">
                  <c:v>-352</c:v>
                </c:pt>
                <c:pt idx="1691">
                  <c:v>-344</c:v>
                </c:pt>
                <c:pt idx="1692">
                  <c:v>-344</c:v>
                </c:pt>
                <c:pt idx="1693">
                  <c:v>-344</c:v>
                </c:pt>
                <c:pt idx="1694">
                  <c:v>-344</c:v>
                </c:pt>
                <c:pt idx="1695">
                  <c:v>-344</c:v>
                </c:pt>
                <c:pt idx="1696">
                  <c:v>-344</c:v>
                </c:pt>
                <c:pt idx="1697">
                  <c:v>-336</c:v>
                </c:pt>
                <c:pt idx="1698">
                  <c:v>-336</c:v>
                </c:pt>
                <c:pt idx="1699">
                  <c:v>-328</c:v>
                </c:pt>
                <c:pt idx="1700">
                  <c:v>-320</c:v>
                </c:pt>
                <c:pt idx="1701">
                  <c:v>-304</c:v>
                </c:pt>
                <c:pt idx="1702">
                  <c:v>-296</c:v>
                </c:pt>
                <c:pt idx="1703">
                  <c:v>-280</c:v>
                </c:pt>
                <c:pt idx="1704">
                  <c:v>-272</c:v>
                </c:pt>
                <c:pt idx="1705">
                  <c:v>-256</c:v>
                </c:pt>
                <c:pt idx="1706">
                  <c:v>-248</c:v>
                </c:pt>
                <c:pt idx="1707">
                  <c:v>-232</c:v>
                </c:pt>
                <c:pt idx="1708">
                  <c:v>-224</c:v>
                </c:pt>
                <c:pt idx="1709">
                  <c:v>-208</c:v>
                </c:pt>
                <c:pt idx="1710">
                  <c:v>-176</c:v>
                </c:pt>
                <c:pt idx="1711">
                  <c:v>-24</c:v>
                </c:pt>
                <c:pt idx="1712">
                  <c:v>160</c:v>
                </c:pt>
                <c:pt idx="1713">
                  <c:v>272</c:v>
                </c:pt>
                <c:pt idx="1714">
                  <c:v>320</c:v>
                </c:pt>
                <c:pt idx="1715">
                  <c:v>312</c:v>
                </c:pt>
                <c:pt idx="1716">
                  <c:v>328</c:v>
                </c:pt>
                <c:pt idx="1717">
                  <c:v>328</c:v>
                </c:pt>
                <c:pt idx="1718">
                  <c:v>336</c:v>
                </c:pt>
                <c:pt idx="1719">
                  <c:v>328</c:v>
                </c:pt>
                <c:pt idx="1720">
                  <c:v>336</c:v>
                </c:pt>
                <c:pt idx="1721">
                  <c:v>336</c:v>
                </c:pt>
                <c:pt idx="1722">
                  <c:v>336</c:v>
                </c:pt>
                <c:pt idx="1723">
                  <c:v>328</c:v>
                </c:pt>
                <c:pt idx="1724">
                  <c:v>336</c:v>
                </c:pt>
                <c:pt idx="1725">
                  <c:v>328</c:v>
                </c:pt>
                <c:pt idx="1726">
                  <c:v>328</c:v>
                </c:pt>
                <c:pt idx="1727">
                  <c:v>328</c:v>
                </c:pt>
                <c:pt idx="1728">
                  <c:v>328</c:v>
                </c:pt>
                <c:pt idx="1729">
                  <c:v>328</c:v>
                </c:pt>
                <c:pt idx="1730">
                  <c:v>328</c:v>
                </c:pt>
                <c:pt idx="1731">
                  <c:v>328</c:v>
                </c:pt>
                <c:pt idx="1732">
                  <c:v>336</c:v>
                </c:pt>
                <c:pt idx="1733">
                  <c:v>336</c:v>
                </c:pt>
                <c:pt idx="1734">
                  <c:v>336</c:v>
                </c:pt>
                <c:pt idx="1735">
                  <c:v>344</c:v>
                </c:pt>
                <c:pt idx="1736">
                  <c:v>344</c:v>
                </c:pt>
                <c:pt idx="1737">
                  <c:v>344</c:v>
                </c:pt>
                <c:pt idx="1738">
                  <c:v>344</c:v>
                </c:pt>
                <c:pt idx="1739">
                  <c:v>352</c:v>
                </c:pt>
                <c:pt idx="1740">
                  <c:v>344</c:v>
                </c:pt>
                <c:pt idx="1741">
                  <c:v>344</c:v>
                </c:pt>
                <c:pt idx="1742">
                  <c:v>352</c:v>
                </c:pt>
                <c:pt idx="1743">
                  <c:v>352</c:v>
                </c:pt>
                <c:pt idx="1744">
                  <c:v>352</c:v>
                </c:pt>
                <c:pt idx="1745">
                  <c:v>344</c:v>
                </c:pt>
                <c:pt idx="1746">
                  <c:v>344</c:v>
                </c:pt>
                <c:pt idx="1747">
                  <c:v>344</c:v>
                </c:pt>
                <c:pt idx="1748">
                  <c:v>344</c:v>
                </c:pt>
                <c:pt idx="1749">
                  <c:v>336</c:v>
                </c:pt>
                <c:pt idx="1750">
                  <c:v>328</c:v>
                </c:pt>
                <c:pt idx="1751">
                  <c:v>320</c:v>
                </c:pt>
                <c:pt idx="1752">
                  <c:v>312</c:v>
                </c:pt>
                <c:pt idx="1753">
                  <c:v>296</c:v>
                </c:pt>
                <c:pt idx="1754">
                  <c:v>288</c:v>
                </c:pt>
                <c:pt idx="1755">
                  <c:v>272</c:v>
                </c:pt>
                <c:pt idx="1756">
                  <c:v>264</c:v>
                </c:pt>
                <c:pt idx="1757">
                  <c:v>256</c:v>
                </c:pt>
                <c:pt idx="1758">
                  <c:v>240</c:v>
                </c:pt>
                <c:pt idx="1759">
                  <c:v>232</c:v>
                </c:pt>
                <c:pt idx="1760">
                  <c:v>216</c:v>
                </c:pt>
                <c:pt idx="1761">
                  <c:v>200</c:v>
                </c:pt>
                <c:pt idx="1762">
                  <c:v>160</c:v>
                </c:pt>
                <c:pt idx="1763">
                  <c:v>-40</c:v>
                </c:pt>
                <c:pt idx="1764">
                  <c:v>-192</c:v>
                </c:pt>
                <c:pt idx="1765">
                  <c:v>-288</c:v>
                </c:pt>
                <c:pt idx="1766">
                  <c:v>-312</c:v>
                </c:pt>
                <c:pt idx="1767">
                  <c:v>-312</c:v>
                </c:pt>
                <c:pt idx="1768">
                  <c:v>-320</c:v>
                </c:pt>
                <c:pt idx="1769">
                  <c:v>-320</c:v>
                </c:pt>
                <c:pt idx="1770">
                  <c:v>-328</c:v>
                </c:pt>
                <c:pt idx="1771">
                  <c:v>-328</c:v>
                </c:pt>
                <c:pt idx="1772">
                  <c:v>-336</c:v>
                </c:pt>
                <c:pt idx="1773">
                  <c:v>-336</c:v>
                </c:pt>
                <c:pt idx="1774">
                  <c:v>-336</c:v>
                </c:pt>
                <c:pt idx="1775">
                  <c:v>-336</c:v>
                </c:pt>
                <c:pt idx="1776">
                  <c:v>-336</c:v>
                </c:pt>
                <c:pt idx="1777">
                  <c:v>-328</c:v>
                </c:pt>
                <c:pt idx="1778">
                  <c:v>-328</c:v>
                </c:pt>
                <c:pt idx="1779">
                  <c:v>-328</c:v>
                </c:pt>
                <c:pt idx="1780">
                  <c:v>-328</c:v>
                </c:pt>
                <c:pt idx="1781">
                  <c:v>-328</c:v>
                </c:pt>
                <c:pt idx="1782">
                  <c:v>-336</c:v>
                </c:pt>
                <c:pt idx="1783">
                  <c:v>-336</c:v>
                </c:pt>
                <c:pt idx="1784">
                  <c:v>-336</c:v>
                </c:pt>
                <c:pt idx="1785">
                  <c:v>-336</c:v>
                </c:pt>
                <c:pt idx="1786">
                  <c:v>-344</c:v>
                </c:pt>
                <c:pt idx="1787">
                  <c:v>-344</c:v>
                </c:pt>
                <c:pt idx="1788">
                  <c:v>-344</c:v>
                </c:pt>
                <c:pt idx="1789">
                  <c:v>-352</c:v>
                </c:pt>
                <c:pt idx="1790">
                  <c:v>-352</c:v>
                </c:pt>
                <c:pt idx="1791">
                  <c:v>-352</c:v>
                </c:pt>
                <c:pt idx="1792">
                  <c:v>-352</c:v>
                </c:pt>
                <c:pt idx="1793">
                  <c:v>-352</c:v>
                </c:pt>
                <c:pt idx="1794">
                  <c:v>-352</c:v>
                </c:pt>
                <c:pt idx="1795">
                  <c:v>-344</c:v>
                </c:pt>
                <c:pt idx="1796">
                  <c:v>-344</c:v>
                </c:pt>
                <c:pt idx="1797">
                  <c:v>-344</c:v>
                </c:pt>
                <c:pt idx="1798">
                  <c:v>-344</c:v>
                </c:pt>
                <c:pt idx="1799">
                  <c:v>-344</c:v>
                </c:pt>
                <c:pt idx="1800">
                  <c:v>-344</c:v>
                </c:pt>
                <c:pt idx="1801">
                  <c:v>-336</c:v>
                </c:pt>
                <c:pt idx="1802">
                  <c:v>-328</c:v>
                </c:pt>
                <c:pt idx="1803">
                  <c:v>-320</c:v>
                </c:pt>
                <c:pt idx="1804">
                  <c:v>-312</c:v>
                </c:pt>
                <c:pt idx="1805">
                  <c:v>-296</c:v>
                </c:pt>
                <c:pt idx="1806">
                  <c:v>-288</c:v>
                </c:pt>
                <c:pt idx="1807">
                  <c:v>-272</c:v>
                </c:pt>
                <c:pt idx="1808">
                  <c:v>-264</c:v>
                </c:pt>
                <c:pt idx="1809">
                  <c:v>-248</c:v>
                </c:pt>
                <c:pt idx="1810">
                  <c:v>-240</c:v>
                </c:pt>
                <c:pt idx="1811">
                  <c:v>-232</c:v>
                </c:pt>
                <c:pt idx="1812">
                  <c:v>-216</c:v>
                </c:pt>
                <c:pt idx="1813">
                  <c:v>-192</c:v>
                </c:pt>
                <c:pt idx="1814">
                  <c:v>-120</c:v>
                </c:pt>
                <c:pt idx="1815">
                  <c:v>72</c:v>
                </c:pt>
                <c:pt idx="1816">
                  <c:v>216</c:v>
                </c:pt>
                <c:pt idx="1817">
                  <c:v>304</c:v>
                </c:pt>
                <c:pt idx="1818">
                  <c:v>320</c:v>
                </c:pt>
                <c:pt idx="1819">
                  <c:v>320</c:v>
                </c:pt>
                <c:pt idx="1820">
                  <c:v>320</c:v>
                </c:pt>
                <c:pt idx="1821">
                  <c:v>328</c:v>
                </c:pt>
                <c:pt idx="1822">
                  <c:v>328</c:v>
                </c:pt>
                <c:pt idx="1823">
                  <c:v>336</c:v>
                </c:pt>
                <c:pt idx="1824">
                  <c:v>336</c:v>
                </c:pt>
                <c:pt idx="1825">
                  <c:v>336</c:v>
                </c:pt>
                <c:pt idx="1826">
                  <c:v>328</c:v>
                </c:pt>
                <c:pt idx="1827">
                  <c:v>336</c:v>
                </c:pt>
                <c:pt idx="1828">
                  <c:v>328</c:v>
                </c:pt>
                <c:pt idx="1829">
                  <c:v>328</c:v>
                </c:pt>
                <c:pt idx="1830">
                  <c:v>328</c:v>
                </c:pt>
                <c:pt idx="1831">
                  <c:v>328</c:v>
                </c:pt>
                <c:pt idx="1832">
                  <c:v>328</c:v>
                </c:pt>
                <c:pt idx="1833">
                  <c:v>328</c:v>
                </c:pt>
                <c:pt idx="1834">
                  <c:v>336</c:v>
                </c:pt>
                <c:pt idx="1835">
                  <c:v>336</c:v>
                </c:pt>
                <c:pt idx="1836">
                  <c:v>336</c:v>
                </c:pt>
                <c:pt idx="1837">
                  <c:v>336</c:v>
                </c:pt>
                <c:pt idx="1838">
                  <c:v>344</c:v>
                </c:pt>
                <c:pt idx="1839">
                  <c:v>344</c:v>
                </c:pt>
                <c:pt idx="1840">
                  <c:v>352</c:v>
                </c:pt>
                <c:pt idx="1841">
                  <c:v>344</c:v>
                </c:pt>
                <c:pt idx="1842">
                  <c:v>352</c:v>
                </c:pt>
                <c:pt idx="1843">
                  <c:v>352</c:v>
                </c:pt>
                <c:pt idx="1844">
                  <c:v>344</c:v>
                </c:pt>
                <c:pt idx="1845">
                  <c:v>352</c:v>
                </c:pt>
                <c:pt idx="1846">
                  <c:v>352</c:v>
                </c:pt>
                <c:pt idx="1847">
                  <c:v>344</c:v>
                </c:pt>
                <c:pt idx="1848">
                  <c:v>344</c:v>
                </c:pt>
                <c:pt idx="1849">
                  <c:v>344</c:v>
                </c:pt>
                <c:pt idx="1850">
                  <c:v>344</c:v>
                </c:pt>
                <c:pt idx="1851">
                  <c:v>344</c:v>
                </c:pt>
                <c:pt idx="1852">
                  <c:v>336</c:v>
                </c:pt>
                <c:pt idx="1853">
                  <c:v>336</c:v>
                </c:pt>
                <c:pt idx="1854">
                  <c:v>328</c:v>
                </c:pt>
                <c:pt idx="1855">
                  <c:v>320</c:v>
                </c:pt>
                <c:pt idx="1856">
                  <c:v>304</c:v>
                </c:pt>
                <c:pt idx="1857">
                  <c:v>296</c:v>
                </c:pt>
                <c:pt idx="1858">
                  <c:v>280</c:v>
                </c:pt>
                <c:pt idx="1859">
                  <c:v>272</c:v>
                </c:pt>
                <c:pt idx="1860">
                  <c:v>256</c:v>
                </c:pt>
                <c:pt idx="1861">
                  <c:v>248</c:v>
                </c:pt>
                <c:pt idx="1862">
                  <c:v>240</c:v>
                </c:pt>
                <c:pt idx="1863">
                  <c:v>224</c:v>
                </c:pt>
                <c:pt idx="1864">
                  <c:v>208</c:v>
                </c:pt>
                <c:pt idx="1865">
                  <c:v>192</c:v>
                </c:pt>
                <c:pt idx="1866">
                  <c:v>64</c:v>
                </c:pt>
                <c:pt idx="1867">
                  <c:v>-128</c:v>
                </c:pt>
                <c:pt idx="1868">
                  <c:v>-248</c:v>
                </c:pt>
                <c:pt idx="1869">
                  <c:v>-304</c:v>
                </c:pt>
                <c:pt idx="1870">
                  <c:v>-312</c:v>
                </c:pt>
                <c:pt idx="1871">
                  <c:v>-312</c:v>
                </c:pt>
                <c:pt idx="1872">
                  <c:v>-320</c:v>
                </c:pt>
                <c:pt idx="1873">
                  <c:v>-320</c:v>
                </c:pt>
                <c:pt idx="1874">
                  <c:v>-328</c:v>
                </c:pt>
                <c:pt idx="1875">
                  <c:v>-336</c:v>
                </c:pt>
                <c:pt idx="1876">
                  <c:v>-336</c:v>
                </c:pt>
                <c:pt idx="1877">
                  <c:v>-336</c:v>
                </c:pt>
                <c:pt idx="1878">
                  <c:v>-336</c:v>
                </c:pt>
                <c:pt idx="1879">
                  <c:v>-328</c:v>
                </c:pt>
                <c:pt idx="1880">
                  <c:v>-296</c:v>
                </c:pt>
                <c:pt idx="1881">
                  <c:v>-264</c:v>
                </c:pt>
                <c:pt idx="1882">
                  <c:v>-272</c:v>
                </c:pt>
                <c:pt idx="1883">
                  <c:v>-320</c:v>
                </c:pt>
                <c:pt idx="1884">
                  <c:v>-336</c:v>
                </c:pt>
                <c:pt idx="1885">
                  <c:v>-288</c:v>
                </c:pt>
                <c:pt idx="1886">
                  <c:v>-144</c:v>
                </c:pt>
                <c:pt idx="1887">
                  <c:v>-8</c:v>
                </c:pt>
                <c:pt idx="1888">
                  <c:v>-8</c:v>
                </c:pt>
                <c:pt idx="1889">
                  <c:v>0</c:v>
                </c:pt>
                <c:pt idx="1890">
                  <c:v>8</c:v>
                </c:pt>
                <c:pt idx="1891">
                  <c:v>0</c:v>
                </c:pt>
                <c:pt idx="1892">
                  <c:v>8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8</c:v>
                </c:pt>
                <c:pt idx="1898">
                  <c:v>8</c:v>
                </c:pt>
                <c:pt idx="1899">
                  <c:v>8</c:v>
                </c:pt>
                <c:pt idx="1900">
                  <c:v>0</c:v>
                </c:pt>
                <c:pt idx="1901">
                  <c:v>0</c:v>
                </c:pt>
                <c:pt idx="1902">
                  <c:v>8</c:v>
                </c:pt>
                <c:pt idx="1903">
                  <c:v>8</c:v>
                </c:pt>
                <c:pt idx="1904">
                  <c:v>8</c:v>
                </c:pt>
                <c:pt idx="1905">
                  <c:v>0</c:v>
                </c:pt>
                <c:pt idx="1906">
                  <c:v>8</c:v>
                </c:pt>
                <c:pt idx="1907">
                  <c:v>8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8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8</c:v>
                </c:pt>
                <c:pt idx="1917">
                  <c:v>8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8</c:v>
                </c:pt>
                <c:pt idx="1923">
                  <c:v>0</c:v>
                </c:pt>
                <c:pt idx="1924">
                  <c:v>8</c:v>
                </c:pt>
                <c:pt idx="1925">
                  <c:v>0</c:v>
                </c:pt>
                <c:pt idx="1926">
                  <c:v>0</c:v>
                </c:pt>
                <c:pt idx="1927">
                  <c:v>8</c:v>
                </c:pt>
                <c:pt idx="1928">
                  <c:v>0</c:v>
                </c:pt>
                <c:pt idx="1929">
                  <c:v>8</c:v>
                </c:pt>
                <c:pt idx="1930">
                  <c:v>0</c:v>
                </c:pt>
                <c:pt idx="1931">
                  <c:v>8</c:v>
                </c:pt>
                <c:pt idx="1932">
                  <c:v>8</c:v>
                </c:pt>
                <c:pt idx="1933">
                  <c:v>8</c:v>
                </c:pt>
                <c:pt idx="1934">
                  <c:v>8</c:v>
                </c:pt>
                <c:pt idx="1935">
                  <c:v>0</c:v>
                </c:pt>
                <c:pt idx="1936">
                  <c:v>0</c:v>
                </c:pt>
                <c:pt idx="1937">
                  <c:v>8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8</c:v>
                </c:pt>
                <c:pt idx="1942">
                  <c:v>8</c:v>
                </c:pt>
                <c:pt idx="1943">
                  <c:v>0</c:v>
                </c:pt>
                <c:pt idx="1944">
                  <c:v>8</c:v>
                </c:pt>
                <c:pt idx="1945">
                  <c:v>8</c:v>
                </c:pt>
                <c:pt idx="1946">
                  <c:v>0</c:v>
                </c:pt>
                <c:pt idx="1947">
                  <c:v>8</c:v>
                </c:pt>
                <c:pt idx="1948">
                  <c:v>8</c:v>
                </c:pt>
                <c:pt idx="1949">
                  <c:v>0</c:v>
                </c:pt>
                <c:pt idx="1950">
                  <c:v>8</c:v>
                </c:pt>
                <c:pt idx="1951">
                  <c:v>0</c:v>
                </c:pt>
                <c:pt idx="1952">
                  <c:v>8</c:v>
                </c:pt>
                <c:pt idx="1953">
                  <c:v>0</c:v>
                </c:pt>
                <c:pt idx="1954">
                  <c:v>0</c:v>
                </c:pt>
                <c:pt idx="1955">
                  <c:v>8</c:v>
                </c:pt>
                <c:pt idx="1956">
                  <c:v>0</c:v>
                </c:pt>
                <c:pt idx="1957">
                  <c:v>0</c:v>
                </c:pt>
                <c:pt idx="1958">
                  <c:v>8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8</c:v>
                </c:pt>
                <c:pt idx="1965">
                  <c:v>8</c:v>
                </c:pt>
                <c:pt idx="1966">
                  <c:v>8</c:v>
                </c:pt>
                <c:pt idx="1967">
                  <c:v>0</c:v>
                </c:pt>
                <c:pt idx="1968">
                  <c:v>8</c:v>
                </c:pt>
                <c:pt idx="1969">
                  <c:v>0</c:v>
                </c:pt>
                <c:pt idx="1970">
                  <c:v>8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8</c:v>
                </c:pt>
                <c:pt idx="1975">
                  <c:v>8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8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8</c:v>
                </c:pt>
                <c:pt idx="1989">
                  <c:v>8</c:v>
                </c:pt>
                <c:pt idx="1990">
                  <c:v>0</c:v>
                </c:pt>
                <c:pt idx="1991">
                  <c:v>0</c:v>
                </c:pt>
                <c:pt idx="1992">
                  <c:v>8</c:v>
                </c:pt>
                <c:pt idx="1993">
                  <c:v>0</c:v>
                </c:pt>
                <c:pt idx="1994">
                  <c:v>0</c:v>
                </c:pt>
                <c:pt idx="1995">
                  <c:v>8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8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8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8</c:v>
                </c:pt>
                <c:pt idx="2011">
                  <c:v>8</c:v>
                </c:pt>
                <c:pt idx="2012">
                  <c:v>0</c:v>
                </c:pt>
                <c:pt idx="2013">
                  <c:v>8</c:v>
                </c:pt>
                <c:pt idx="2014">
                  <c:v>0</c:v>
                </c:pt>
                <c:pt idx="2015">
                  <c:v>8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8</c:v>
                </c:pt>
                <c:pt idx="2022">
                  <c:v>0</c:v>
                </c:pt>
                <c:pt idx="2023">
                  <c:v>8</c:v>
                </c:pt>
                <c:pt idx="2024">
                  <c:v>0</c:v>
                </c:pt>
                <c:pt idx="2025">
                  <c:v>8</c:v>
                </c:pt>
                <c:pt idx="2026">
                  <c:v>8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8</c:v>
                </c:pt>
                <c:pt idx="2033">
                  <c:v>0</c:v>
                </c:pt>
                <c:pt idx="2034">
                  <c:v>8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8</c:v>
                </c:pt>
                <c:pt idx="2042">
                  <c:v>0</c:v>
                </c:pt>
                <c:pt idx="2043">
                  <c:v>8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8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8</c:v>
                </c:pt>
                <c:pt idx="2065">
                  <c:v>0</c:v>
                </c:pt>
                <c:pt idx="2066">
                  <c:v>8</c:v>
                </c:pt>
                <c:pt idx="2067">
                  <c:v>0</c:v>
                </c:pt>
                <c:pt idx="2068">
                  <c:v>8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8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8</c:v>
                </c:pt>
                <c:pt idx="2088">
                  <c:v>0</c:v>
                </c:pt>
                <c:pt idx="2089">
                  <c:v>8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8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8</c:v>
                </c:pt>
                <c:pt idx="2102">
                  <c:v>8</c:v>
                </c:pt>
                <c:pt idx="2103">
                  <c:v>0</c:v>
                </c:pt>
                <c:pt idx="2104">
                  <c:v>8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8</c:v>
                </c:pt>
                <c:pt idx="2116">
                  <c:v>0</c:v>
                </c:pt>
                <c:pt idx="2117">
                  <c:v>0</c:v>
                </c:pt>
                <c:pt idx="2118">
                  <c:v>8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8</c:v>
                </c:pt>
                <c:pt idx="2128">
                  <c:v>0</c:v>
                </c:pt>
                <c:pt idx="2129">
                  <c:v>8</c:v>
                </c:pt>
                <c:pt idx="2130">
                  <c:v>0</c:v>
                </c:pt>
                <c:pt idx="2131">
                  <c:v>0</c:v>
                </c:pt>
                <c:pt idx="2132">
                  <c:v>8</c:v>
                </c:pt>
                <c:pt idx="2133">
                  <c:v>0</c:v>
                </c:pt>
                <c:pt idx="2134">
                  <c:v>0</c:v>
                </c:pt>
                <c:pt idx="2135">
                  <c:v>8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8</c:v>
                </c:pt>
                <c:pt idx="2146">
                  <c:v>0</c:v>
                </c:pt>
                <c:pt idx="2147">
                  <c:v>8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8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8</c:v>
                </c:pt>
                <c:pt idx="2177">
                  <c:v>8</c:v>
                </c:pt>
                <c:pt idx="2178">
                  <c:v>8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8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8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8</c:v>
                </c:pt>
                <c:pt idx="2196">
                  <c:v>0</c:v>
                </c:pt>
                <c:pt idx="2197">
                  <c:v>8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8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8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8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8</c:v>
                </c:pt>
                <c:pt idx="2272">
                  <c:v>0</c:v>
                </c:pt>
                <c:pt idx="2273">
                  <c:v>8</c:v>
                </c:pt>
                <c:pt idx="2274">
                  <c:v>0</c:v>
                </c:pt>
                <c:pt idx="2275">
                  <c:v>8</c:v>
                </c:pt>
                <c:pt idx="2276">
                  <c:v>0</c:v>
                </c:pt>
                <c:pt idx="2277">
                  <c:v>0</c:v>
                </c:pt>
                <c:pt idx="2278">
                  <c:v>8</c:v>
                </c:pt>
                <c:pt idx="2279">
                  <c:v>0</c:v>
                </c:pt>
                <c:pt idx="2280">
                  <c:v>0</c:v>
                </c:pt>
                <c:pt idx="2281">
                  <c:v>8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8</c:v>
                </c:pt>
                <c:pt idx="2288">
                  <c:v>0</c:v>
                </c:pt>
                <c:pt idx="2289">
                  <c:v>0</c:v>
                </c:pt>
                <c:pt idx="2290">
                  <c:v>8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8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8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8</c:v>
                </c:pt>
                <c:pt idx="2350">
                  <c:v>0</c:v>
                </c:pt>
                <c:pt idx="2351">
                  <c:v>8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8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8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8</c:v>
                </c:pt>
                <c:pt idx="2382">
                  <c:v>0</c:v>
                </c:pt>
                <c:pt idx="2383">
                  <c:v>0</c:v>
                </c:pt>
                <c:pt idx="2384">
                  <c:v>8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8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8</c:v>
                </c:pt>
                <c:pt idx="2400">
                  <c:v>0</c:v>
                </c:pt>
                <c:pt idx="2401">
                  <c:v>8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8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8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8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8</c:v>
                </c:pt>
                <c:pt idx="2446">
                  <c:v>0</c:v>
                </c:pt>
                <c:pt idx="2447">
                  <c:v>8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8</c:v>
                </c:pt>
                <c:pt idx="2461">
                  <c:v>0</c:v>
                </c:pt>
                <c:pt idx="2462">
                  <c:v>0</c:v>
                </c:pt>
                <c:pt idx="2463">
                  <c:v>8</c:v>
                </c:pt>
                <c:pt idx="2464">
                  <c:v>0</c:v>
                </c:pt>
                <c:pt idx="2465">
                  <c:v>0</c:v>
                </c:pt>
                <c:pt idx="2466">
                  <c:v>8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8</c:v>
                </c:pt>
                <c:pt idx="2474">
                  <c:v>8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8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E7-4384-B0AE-0F3825939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726496"/>
        <c:axId val="312727744"/>
      </c:lineChart>
      <c:catAx>
        <c:axId val="3127264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727744"/>
        <c:crosses val="autoZero"/>
        <c:auto val="1"/>
        <c:lblAlgn val="ctr"/>
        <c:lblOffset val="100"/>
        <c:noMultiLvlLbl val="0"/>
      </c:catAx>
      <c:valAx>
        <c:axId val="31272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726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衰减通道输出电压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'TEK0006'!$E$1:$E$2500</c:f>
              <c:numCache>
                <c:formatCode>General</c:formatCode>
                <c:ptCount val="2500"/>
                <c:pt idx="0">
                  <c:v>0.08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0.08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0.08</c:v>
                </c:pt>
                <c:pt idx="19">
                  <c:v>0</c:v>
                </c:pt>
                <c:pt idx="20">
                  <c:v>0.08</c:v>
                </c:pt>
                <c:pt idx="21">
                  <c:v>0</c:v>
                </c:pt>
                <c:pt idx="22">
                  <c:v>0</c:v>
                </c:pt>
                <c:pt idx="23">
                  <c:v>0.08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0.08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0.08</c:v>
                </c:pt>
                <c:pt idx="56">
                  <c:v>0</c:v>
                </c:pt>
                <c:pt idx="57">
                  <c:v>0</c:v>
                </c:pt>
                <c:pt idx="58">
                  <c:v>0.08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0.08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0.08</c:v>
                </c:pt>
                <c:pt idx="70">
                  <c:v>0.08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0.08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0.08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0.08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0.08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0.08</c:v>
                </c:pt>
                <c:pt idx="127">
                  <c:v>0</c:v>
                </c:pt>
                <c:pt idx="128">
                  <c:v>0.08</c:v>
                </c:pt>
                <c:pt idx="129">
                  <c:v>0.08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0.08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0.08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0.08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0.08</c:v>
                </c:pt>
                <c:pt idx="165">
                  <c:v>0.08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0.08</c:v>
                </c:pt>
                <c:pt idx="197">
                  <c:v>0</c:v>
                </c:pt>
                <c:pt idx="198">
                  <c:v>0.08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0.08</c:v>
                </c:pt>
                <c:pt idx="203">
                  <c:v>0</c:v>
                </c:pt>
                <c:pt idx="204">
                  <c:v>0</c:v>
                </c:pt>
                <c:pt idx="205">
                  <c:v>0.08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-0.08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0.08</c:v>
                </c:pt>
                <c:pt idx="217">
                  <c:v>0.08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0.08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-0.08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0.08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0.08</c:v>
                </c:pt>
                <c:pt idx="254">
                  <c:v>0</c:v>
                </c:pt>
                <c:pt idx="255">
                  <c:v>0</c:v>
                </c:pt>
                <c:pt idx="256">
                  <c:v>0.08</c:v>
                </c:pt>
                <c:pt idx="257">
                  <c:v>0</c:v>
                </c:pt>
                <c:pt idx="258">
                  <c:v>0.08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-0.08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0.08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0.08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0.08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0.08</c:v>
                </c:pt>
                <c:pt idx="331">
                  <c:v>0</c:v>
                </c:pt>
                <c:pt idx="332">
                  <c:v>0</c:v>
                </c:pt>
                <c:pt idx="333">
                  <c:v>-0.08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0.08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0.08</c:v>
                </c:pt>
                <c:pt idx="373">
                  <c:v>0</c:v>
                </c:pt>
                <c:pt idx="374">
                  <c:v>0.08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0.08</c:v>
                </c:pt>
                <c:pt idx="395">
                  <c:v>0</c:v>
                </c:pt>
                <c:pt idx="396">
                  <c:v>0.08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0.08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0.08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0.08</c:v>
                </c:pt>
                <c:pt idx="426">
                  <c:v>0</c:v>
                </c:pt>
                <c:pt idx="427">
                  <c:v>0</c:v>
                </c:pt>
                <c:pt idx="428">
                  <c:v>0.08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0.08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0.08</c:v>
                </c:pt>
                <c:pt idx="486">
                  <c:v>0</c:v>
                </c:pt>
                <c:pt idx="487">
                  <c:v>0.08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0.24</c:v>
                </c:pt>
                <c:pt idx="494">
                  <c:v>0.88</c:v>
                </c:pt>
                <c:pt idx="495">
                  <c:v>1.6</c:v>
                </c:pt>
                <c:pt idx="496">
                  <c:v>2.2400000000000002</c:v>
                </c:pt>
                <c:pt idx="497">
                  <c:v>2.56</c:v>
                </c:pt>
                <c:pt idx="498">
                  <c:v>2.88</c:v>
                </c:pt>
                <c:pt idx="499">
                  <c:v>3.12</c:v>
                </c:pt>
                <c:pt idx="500">
                  <c:v>3.2</c:v>
                </c:pt>
                <c:pt idx="501">
                  <c:v>3.28</c:v>
                </c:pt>
                <c:pt idx="502">
                  <c:v>3.36</c:v>
                </c:pt>
                <c:pt idx="503">
                  <c:v>3.44</c:v>
                </c:pt>
                <c:pt idx="504">
                  <c:v>3.44</c:v>
                </c:pt>
                <c:pt idx="505">
                  <c:v>3.52</c:v>
                </c:pt>
                <c:pt idx="506">
                  <c:v>3.52</c:v>
                </c:pt>
                <c:pt idx="507">
                  <c:v>3.52</c:v>
                </c:pt>
                <c:pt idx="508">
                  <c:v>3.36</c:v>
                </c:pt>
                <c:pt idx="509">
                  <c:v>3.28</c:v>
                </c:pt>
                <c:pt idx="510">
                  <c:v>3.04</c:v>
                </c:pt>
                <c:pt idx="511">
                  <c:v>2.8</c:v>
                </c:pt>
                <c:pt idx="512">
                  <c:v>2</c:v>
                </c:pt>
                <c:pt idx="513">
                  <c:v>1.1200000000000001</c:v>
                </c:pt>
                <c:pt idx="514">
                  <c:v>0.24</c:v>
                </c:pt>
                <c:pt idx="515">
                  <c:v>-0.56000000000000005</c:v>
                </c:pt>
                <c:pt idx="516">
                  <c:v>-1.28</c:v>
                </c:pt>
                <c:pt idx="517">
                  <c:v>-1.84</c:v>
                </c:pt>
                <c:pt idx="518">
                  <c:v>-2.4</c:v>
                </c:pt>
                <c:pt idx="519">
                  <c:v>-2.88</c:v>
                </c:pt>
                <c:pt idx="520">
                  <c:v>-3.12</c:v>
                </c:pt>
                <c:pt idx="521">
                  <c:v>-3.36</c:v>
                </c:pt>
                <c:pt idx="522">
                  <c:v>-3.44</c:v>
                </c:pt>
                <c:pt idx="523">
                  <c:v>-3.52</c:v>
                </c:pt>
                <c:pt idx="524">
                  <c:v>-3.52</c:v>
                </c:pt>
                <c:pt idx="525">
                  <c:v>-3.6</c:v>
                </c:pt>
                <c:pt idx="526">
                  <c:v>-3.68</c:v>
                </c:pt>
                <c:pt idx="527">
                  <c:v>-3.68</c:v>
                </c:pt>
                <c:pt idx="528">
                  <c:v>-3.76</c:v>
                </c:pt>
                <c:pt idx="529">
                  <c:v>-3.76</c:v>
                </c:pt>
                <c:pt idx="530">
                  <c:v>-3.76</c:v>
                </c:pt>
                <c:pt idx="531">
                  <c:v>-3.84</c:v>
                </c:pt>
                <c:pt idx="532">
                  <c:v>-3.84</c:v>
                </c:pt>
                <c:pt idx="533">
                  <c:v>-3.92</c:v>
                </c:pt>
                <c:pt idx="534">
                  <c:v>-3.92</c:v>
                </c:pt>
                <c:pt idx="535">
                  <c:v>-3.92</c:v>
                </c:pt>
                <c:pt idx="536">
                  <c:v>-4</c:v>
                </c:pt>
                <c:pt idx="537">
                  <c:v>-4.08</c:v>
                </c:pt>
                <c:pt idx="538">
                  <c:v>-4</c:v>
                </c:pt>
                <c:pt idx="539">
                  <c:v>-4.08</c:v>
                </c:pt>
                <c:pt idx="540">
                  <c:v>-4.08</c:v>
                </c:pt>
                <c:pt idx="541">
                  <c:v>-4.08</c:v>
                </c:pt>
                <c:pt idx="542">
                  <c:v>-4.08</c:v>
                </c:pt>
                <c:pt idx="543">
                  <c:v>-4.08</c:v>
                </c:pt>
                <c:pt idx="544">
                  <c:v>-4.08</c:v>
                </c:pt>
                <c:pt idx="545">
                  <c:v>-4.08</c:v>
                </c:pt>
                <c:pt idx="546">
                  <c:v>-4.08</c:v>
                </c:pt>
                <c:pt idx="547">
                  <c:v>-4.08</c:v>
                </c:pt>
                <c:pt idx="548">
                  <c:v>-4.08</c:v>
                </c:pt>
                <c:pt idx="549">
                  <c:v>-4.08</c:v>
                </c:pt>
                <c:pt idx="550">
                  <c:v>-4.08</c:v>
                </c:pt>
                <c:pt idx="551">
                  <c:v>-4.08</c:v>
                </c:pt>
                <c:pt idx="552">
                  <c:v>-4.08</c:v>
                </c:pt>
                <c:pt idx="553">
                  <c:v>-4.08</c:v>
                </c:pt>
                <c:pt idx="554">
                  <c:v>-4.08</c:v>
                </c:pt>
                <c:pt idx="555">
                  <c:v>-4.08</c:v>
                </c:pt>
                <c:pt idx="556">
                  <c:v>-4.08</c:v>
                </c:pt>
                <c:pt idx="557">
                  <c:v>-4.08</c:v>
                </c:pt>
                <c:pt idx="558">
                  <c:v>-4.08</c:v>
                </c:pt>
                <c:pt idx="559">
                  <c:v>-4</c:v>
                </c:pt>
                <c:pt idx="560">
                  <c:v>-3.84</c:v>
                </c:pt>
                <c:pt idx="561">
                  <c:v>-3.68</c:v>
                </c:pt>
                <c:pt idx="562">
                  <c:v>-3.52</c:v>
                </c:pt>
                <c:pt idx="563">
                  <c:v>-3.44</c:v>
                </c:pt>
                <c:pt idx="564">
                  <c:v>-3.28</c:v>
                </c:pt>
                <c:pt idx="565">
                  <c:v>-3.12</c:v>
                </c:pt>
                <c:pt idx="566">
                  <c:v>-2.96</c:v>
                </c:pt>
                <c:pt idx="567">
                  <c:v>-2.8</c:v>
                </c:pt>
                <c:pt idx="568">
                  <c:v>-2.64</c:v>
                </c:pt>
                <c:pt idx="569">
                  <c:v>-2.56</c:v>
                </c:pt>
                <c:pt idx="570">
                  <c:v>-2.4</c:v>
                </c:pt>
                <c:pt idx="571">
                  <c:v>-1.92</c:v>
                </c:pt>
                <c:pt idx="572">
                  <c:v>0.16</c:v>
                </c:pt>
                <c:pt idx="573">
                  <c:v>2.16</c:v>
                </c:pt>
                <c:pt idx="574">
                  <c:v>3.6</c:v>
                </c:pt>
                <c:pt idx="575">
                  <c:v>4</c:v>
                </c:pt>
                <c:pt idx="576">
                  <c:v>4</c:v>
                </c:pt>
                <c:pt idx="577">
                  <c:v>3.92</c:v>
                </c:pt>
                <c:pt idx="578">
                  <c:v>4</c:v>
                </c:pt>
                <c:pt idx="579">
                  <c:v>4</c:v>
                </c:pt>
                <c:pt idx="580">
                  <c:v>4.08</c:v>
                </c:pt>
                <c:pt idx="581">
                  <c:v>4</c:v>
                </c:pt>
                <c:pt idx="582">
                  <c:v>4.08</c:v>
                </c:pt>
                <c:pt idx="583">
                  <c:v>4.08</c:v>
                </c:pt>
                <c:pt idx="584">
                  <c:v>4</c:v>
                </c:pt>
                <c:pt idx="585">
                  <c:v>4</c:v>
                </c:pt>
                <c:pt idx="586">
                  <c:v>4</c:v>
                </c:pt>
                <c:pt idx="587">
                  <c:v>4</c:v>
                </c:pt>
                <c:pt idx="588">
                  <c:v>4</c:v>
                </c:pt>
                <c:pt idx="589">
                  <c:v>3.92</c:v>
                </c:pt>
                <c:pt idx="590">
                  <c:v>4</c:v>
                </c:pt>
                <c:pt idx="591">
                  <c:v>4</c:v>
                </c:pt>
                <c:pt idx="592">
                  <c:v>4</c:v>
                </c:pt>
                <c:pt idx="593">
                  <c:v>4.08</c:v>
                </c:pt>
                <c:pt idx="594">
                  <c:v>4.08</c:v>
                </c:pt>
                <c:pt idx="595">
                  <c:v>4.16</c:v>
                </c:pt>
                <c:pt idx="596">
                  <c:v>4.16</c:v>
                </c:pt>
                <c:pt idx="597">
                  <c:v>4.16</c:v>
                </c:pt>
                <c:pt idx="598">
                  <c:v>4.16</c:v>
                </c:pt>
                <c:pt idx="599">
                  <c:v>4.24</c:v>
                </c:pt>
                <c:pt idx="600">
                  <c:v>4.24</c:v>
                </c:pt>
                <c:pt idx="601">
                  <c:v>4.24</c:v>
                </c:pt>
                <c:pt idx="602">
                  <c:v>4.16</c:v>
                </c:pt>
                <c:pt idx="603">
                  <c:v>4.16</c:v>
                </c:pt>
                <c:pt idx="604">
                  <c:v>4.16</c:v>
                </c:pt>
                <c:pt idx="605">
                  <c:v>4.16</c:v>
                </c:pt>
                <c:pt idx="606">
                  <c:v>4.16</c:v>
                </c:pt>
                <c:pt idx="607">
                  <c:v>4.08</c:v>
                </c:pt>
                <c:pt idx="608">
                  <c:v>4.16</c:v>
                </c:pt>
                <c:pt idx="609">
                  <c:v>4.08</c:v>
                </c:pt>
                <c:pt idx="610">
                  <c:v>4</c:v>
                </c:pt>
                <c:pt idx="611">
                  <c:v>3.92</c:v>
                </c:pt>
                <c:pt idx="612">
                  <c:v>3.84</c:v>
                </c:pt>
                <c:pt idx="613">
                  <c:v>3.68</c:v>
                </c:pt>
                <c:pt idx="614">
                  <c:v>3.52</c:v>
                </c:pt>
                <c:pt idx="615">
                  <c:v>3.44</c:v>
                </c:pt>
                <c:pt idx="616">
                  <c:v>3.2</c:v>
                </c:pt>
                <c:pt idx="617">
                  <c:v>3.12</c:v>
                </c:pt>
                <c:pt idx="618">
                  <c:v>2.96</c:v>
                </c:pt>
                <c:pt idx="619">
                  <c:v>2.88</c:v>
                </c:pt>
                <c:pt idx="620">
                  <c:v>2.72</c:v>
                </c:pt>
                <c:pt idx="621">
                  <c:v>2.56</c:v>
                </c:pt>
                <c:pt idx="622">
                  <c:v>2.4</c:v>
                </c:pt>
                <c:pt idx="623">
                  <c:v>1.28</c:v>
                </c:pt>
                <c:pt idx="624">
                  <c:v>-1.2</c:v>
                </c:pt>
                <c:pt idx="625">
                  <c:v>-2.8</c:v>
                </c:pt>
                <c:pt idx="626">
                  <c:v>-3.76</c:v>
                </c:pt>
                <c:pt idx="627">
                  <c:v>-3.76</c:v>
                </c:pt>
                <c:pt idx="628">
                  <c:v>-3.84</c:v>
                </c:pt>
                <c:pt idx="629">
                  <c:v>-3.84</c:v>
                </c:pt>
                <c:pt idx="630">
                  <c:v>-3.92</c:v>
                </c:pt>
                <c:pt idx="631">
                  <c:v>-4</c:v>
                </c:pt>
                <c:pt idx="632">
                  <c:v>-4</c:v>
                </c:pt>
                <c:pt idx="633">
                  <c:v>-4</c:v>
                </c:pt>
                <c:pt idx="634">
                  <c:v>-4</c:v>
                </c:pt>
                <c:pt idx="635">
                  <c:v>-4</c:v>
                </c:pt>
                <c:pt idx="636">
                  <c:v>-4</c:v>
                </c:pt>
                <c:pt idx="637">
                  <c:v>-3.92</c:v>
                </c:pt>
                <c:pt idx="638">
                  <c:v>-3.92</c:v>
                </c:pt>
                <c:pt idx="639">
                  <c:v>-3.92</c:v>
                </c:pt>
                <c:pt idx="640">
                  <c:v>-3.92</c:v>
                </c:pt>
                <c:pt idx="641">
                  <c:v>-3.92</c:v>
                </c:pt>
                <c:pt idx="642">
                  <c:v>-3.92</c:v>
                </c:pt>
                <c:pt idx="643">
                  <c:v>-4</c:v>
                </c:pt>
                <c:pt idx="644">
                  <c:v>-4</c:v>
                </c:pt>
                <c:pt idx="645">
                  <c:v>-4</c:v>
                </c:pt>
                <c:pt idx="646">
                  <c:v>-4.08</c:v>
                </c:pt>
                <c:pt idx="647">
                  <c:v>-4.08</c:v>
                </c:pt>
                <c:pt idx="648">
                  <c:v>-4.16</c:v>
                </c:pt>
                <c:pt idx="649">
                  <c:v>-4.16</c:v>
                </c:pt>
                <c:pt idx="650">
                  <c:v>-4.16</c:v>
                </c:pt>
                <c:pt idx="651">
                  <c:v>-4.16</c:v>
                </c:pt>
                <c:pt idx="652">
                  <c:v>-4.16</c:v>
                </c:pt>
                <c:pt idx="653">
                  <c:v>-4.16</c:v>
                </c:pt>
                <c:pt idx="654">
                  <c:v>-4.16</c:v>
                </c:pt>
                <c:pt idx="655">
                  <c:v>-4.16</c:v>
                </c:pt>
                <c:pt idx="656">
                  <c:v>-4.16</c:v>
                </c:pt>
                <c:pt idx="657">
                  <c:v>-4.16</c:v>
                </c:pt>
                <c:pt idx="658">
                  <c:v>-4.08</c:v>
                </c:pt>
                <c:pt idx="659">
                  <c:v>-4.08</c:v>
                </c:pt>
                <c:pt idx="660">
                  <c:v>-4.08</c:v>
                </c:pt>
                <c:pt idx="661">
                  <c:v>-4.08</c:v>
                </c:pt>
                <c:pt idx="662">
                  <c:v>-4</c:v>
                </c:pt>
                <c:pt idx="663">
                  <c:v>-3.92</c:v>
                </c:pt>
                <c:pt idx="664">
                  <c:v>-3.76</c:v>
                </c:pt>
                <c:pt idx="665">
                  <c:v>-3.68</c:v>
                </c:pt>
                <c:pt idx="666">
                  <c:v>-3.52</c:v>
                </c:pt>
                <c:pt idx="667">
                  <c:v>-3.36</c:v>
                </c:pt>
                <c:pt idx="668">
                  <c:v>-3.28</c:v>
                </c:pt>
                <c:pt idx="669">
                  <c:v>-3.04</c:v>
                </c:pt>
                <c:pt idx="670">
                  <c:v>-2.96</c:v>
                </c:pt>
                <c:pt idx="671">
                  <c:v>-2.8</c:v>
                </c:pt>
                <c:pt idx="672">
                  <c:v>-2.64</c:v>
                </c:pt>
                <c:pt idx="673">
                  <c:v>-2.56</c:v>
                </c:pt>
                <c:pt idx="674">
                  <c:v>-2.2400000000000002</c:v>
                </c:pt>
                <c:pt idx="675">
                  <c:v>-0.88</c:v>
                </c:pt>
                <c:pt idx="676">
                  <c:v>1.36</c:v>
                </c:pt>
                <c:pt idx="677">
                  <c:v>3.04</c:v>
                </c:pt>
                <c:pt idx="678">
                  <c:v>3.92</c:v>
                </c:pt>
                <c:pt idx="679">
                  <c:v>3.92</c:v>
                </c:pt>
                <c:pt idx="680">
                  <c:v>3.92</c:v>
                </c:pt>
                <c:pt idx="681">
                  <c:v>3.92</c:v>
                </c:pt>
                <c:pt idx="682">
                  <c:v>4</c:v>
                </c:pt>
                <c:pt idx="683">
                  <c:v>4</c:v>
                </c:pt>
                <c:pt idx="684">
                  <c:v>4.08</c:v>
                </c:pt>
                <c:pt idx="685">
                  <c:v>4.08</c:v>
                </c:pt>
                <c:pt idx="686">
                  <c:v>4.08</c:v>
                </c:pt>
                <c:pt idx="687">
                  <c:v>4.08</c:v>
                </c:pt>
                <c:pt idx="688">
                  <c:v>4.08</c:v>
                </c:pt>
                <c:pt idx="689">
                  <c:v>4</c:v>
                </c:pt>
                <c:pt idx="690">
                  <c:v>4</c:v>
                </c:pt>
                <c:pt idx="691">
                  <c:v>4</c:v>
                </c:pt>
                <c:pt idx="692">
                  <c:v>4</c:v>
                </c:pt>
                <c:pt idx="693">
                  <c:v>4</c:v>
                </c:pt>
                <c:pt idx="694">
                  <c:v>4</c:v>
                </c:pt>
                <c:pt idx="695">
                  <c:v>4.08</c:v>
                </c:pt>
                <c:pt idx="696">
                  <c:v>4.08</c:v>
                </c:pt>
                <c:pt idx="697">
                  <c:v>4.16</c:v>
                </c:pt>
                <c:pt idx="698">
                  <c:v>4.16</c:v>
                </c:pt>
                <c:pt idx="699">
                  <c:v>4.16</c:v>
                </c:pt>
                <c:pt idx="700">
                  <c:v>4.16</c:v>
                </c:pt>
                <c:pt idx="701">
                  <c:v>4.16</c:v>
                </c:pt>
                <c:pt idx="702">
                  <c:v>4.24</c:v>
                </c:pt>
                <c:pt idx="703">
                  <c:v>4.16</c:v>
                </c:pt>
                <c:pt idx="704">
                  <c:v>4.24</c:v>
                </c:pt>
                <c:pt idx="705">
                  <c:v>4.24</c:v>
                </c:pt>
                <c:pt idx="706">
                  <c:v>4.16</c:v>
                </c:pt>
                <c:pt idx="707">
                  <c:v>4.24</c:v>
                </c:pt>
                <c:pt idx="708">
                  <c:v>4.16</c:v>
                </c:pt>
                <c:pt idx="709">
                  <c:v>4.16</c:v>
                </c:pt>
                <c:pt idx="710">
                  <c:v>4.16</c:v>
                </c:pt>
                <c:pt idx="711">
                  <c:v>4.16</c:v>
                </c:pt>
                <c:pt idx="712">
                  <c:v>4.16</c:v>
                </c:pt>
                <c:pt idx="713">
                  <c:v>4.08</c:v>
                </c:pt>
                <c:pt idx="714">
                  <c:v>4</c:v>
                </c:pt>
                <c:pt idx="715">
                  <c:v>3.92</c:v>
                </c:pt>
                <c:pt idx="716">
                  <c:v>3.76</c:v>
                </c:pt>
                <c:pt idx="717">
                  <c:v>3.68</c:v>
                </c:pt>
                <c:pt idx="718">
                  <c:v>3.52</c:v>
                </c:pt>
                <c:pt idx="719">
                  <c:v>3.36</c:v>
                </c:pt>
                <c:pt idx="720">
                  <c:v>3.2</c:v>
                </c:pt>
                <c:pt idx="721">
                  <c:v>3.12</c:v>
                </c:pt>
                <c:pt idx="722">
                  <c:v>2.96</c:v>
                </c:pt>
                <c:pt idx="723">
                  <c:v>2.88</c:v>
                </c:pt>
                <c:pt idx="724">
                  <c:v>2.72</c:v>
                </c:pt>
                <c:pt idx="725">
                  <c:v>2.48</c:v>
                </c:pt>
                <c:pt idx="726">
                  <c:v>2.08</c:v>
                </c:pt>
                <c:pt idx="727">
                  <c:v>-0.08</c:v>
                </c:pt>
                <c:pt idx="728">
                  <c:v>-2.08</c:v>
                </c:pt>
                <c:pt idx="729">
                  <c:v>-3.36</c:v>
                </c:pt>
                <c:pt idx="730">
                  <c:v>-3.76</c:v>
                </c:pt>
                <c:pt idx="731">
                  <c:v>-3.84</c:v>
                </c:pt>
                <c:pt idx="732">
                  <c:v>-3.84</c:v>
                </c:pt>
                <c:pt idx="733">
                  <c:v>-3.92</c:v>
                </c:pt>
                <c:pt idx="734">
                  <c:v>-3.92</c:v>
                </c:pt>
                <c:pt idx="735">
                  <c:v>-4</c:v>
                </c:pt>
                <c:pt idx="736">
                  <c:v>-4</c:v>
                </c:pt>
                <c:pt idx="737">
                  <c:v>-4.08</c:v>
                </c:pt>
                <c:pt idx="738">
                  <c:v>-4</c:v>
                </c:pt>
                <c:pt idx="739">
                  <c:v>-4.08</c:v>
                </c:pt>
                <c:pt idx="740">
                  <c:v>-4</c:v>
                </c:pt>
                <c:pt idx="741">
                  <c:v>-4</c:v>
                </c:pt>
                <c:pt idx="742">
                  <c:v>-3.92</c:v>
                </c:pt>
                <c:pt idx="743">
                  <c:v>-4</c:v>
                </c:pt>
                <c:pt idx="744">
                  <c:v>-4</c:v>
                </c:pt>
                <c:pt idx="745">
                  <c:v>-4</c:v>
                </c:pt>
                <c:pt idx="746">
                  <c:v>-4</c:v>
                </c:pt>
                <c:pt idx="747">
                  <c:v>-4.08</c:v>
                </c:pt>
                <c:pt idx="748">
                  <c:v>-4.08</c:v>
                </c:pt>
                <c:pt idx="749">
                  <c:v>-4.08</c:v>
                </c:pt>
                <c:pt idx="750">
                  <c:v>-4.08</c:v>
                </c:pt>
                <c:pt idx="751">
                  <c:v>-4.08</c:v>
                </c:pt>
                <c:pt idx="752">
                  <c:v>-4.16</c:v>
                </c:pt>
                <c:pt idx="753">
                  <c:v>-4.16</c:v>
                </c:pt>
                <c:pt idx="754">
                  <c:v>-4.24</c:v>
                </c:pt>
                <c:pt idx="755">
                  <c:v>-4.16</c:v>
                </c:pt>
                <c:pt idx="756">
                  <c:v>-4.16</c:v>
                </c:pt>
                <c:pt idx="757">
                  <c:v>-4.16</c:v>
                </c:pt>
                <c:pt idx="758">
                  <c:v>-4.16</c:v>
                </c:pt>
                <c:pt idx="759">
                  <c:v>-4.16</c:v>
                </c:pt>
                <c:pt idx="760">
                  <c:v>-4.16</c:v>
                </c:pt>
                <c:pt idx="761">
                  <c:v>-4.08</c:v>
                </c:pt>
                <c:pt idx="762">
                  <c:v>-4.16</c:v>
                </c:pt>
                <c:pt idx="763">
                  <c:v>-4.08</c:v>
                </c:pt>
                <c:pt idx="764">
                  <c:v>-4.08</c:v>
                </c:pt>
                <c:pt idx="765">
                  <c:v>-4.08</c:v>
                </c:pt>
                <c:pt idx="766">
                  <c:v>-3.92</c:v>
                </c:pt>
                <c:pt idx="767">
                  <c:v>-3.84</c:v>
                </c:pt>
                <c:pt idx="768">
                  <c:v>-3.76</c:v>
                </c:pt>
                <c:pt idx="769">
                  <c:v>-3.6</c:v>
                </c:pt>
                <c:pt idx="770">
                  <c:v>-3.44</c:v>
                </c:pt>
                <c:pt idx="771">
                  <c:v>-3.36</c:v>
                </c:pt>
                <c:pt idx="772">
                  <c:v>-3.2</c:v>
                </c:pt>
                <c:pt idx="773">
                  <c:v>-3.04</c:v>
                </c:pt>
                <c:pt idx="774">
                  <c:v>-2.88</c:v>
                </c:pt>
                <c:pt idx="775">
                  <c:v>-2.72</c:v>
                </c:pt>
                <c:pt idx="776">
                  <c:v>-2.64</c:v>
                </c:pt>
                <c:pt idx="777">
                  <c:v>-2.4</c:v>
                </c:pt>
                <c:pt idx="778">
                  <c:v>-1.84</c:v>
                </c:pt>
                <c:pt idx="779">
                  <c:v>0.32</c:v>
                </c:pt>
                <c:pt idx="780">
                  <c:v>2.3199999999999998</c:v>
                </c:pt>
                <c:pt idx="781">
                  <c:v>3.68</c:v>
                </c:pt>
                <c:pt idx="782">
                  <c:v>3.92</c:v>
                </c:pt>
                <c:pt idx="783">
                  <c:v>3.92</c:v>
                </c:pt>
                <c:pt idx="784">
                  <c:v>4</c:v>
                </c:pt>
                <c:pt idx="785">
                  <c:v>4</c:v>
                </c:pt>
                <c:pt idx="786">
                  <c:v>4.08</c:v>
                </c:pt>
                <c:pt idx="787">
                  <c:v>4.08</c:v>
                </c:pt>
                <c:pt idx="788">
                  <c:v>4.08</c:v>
                </c:pt>
                <c:pt idx="789">
                  <c:v>4.08</c:v>
                </c:pt>
                <c:pt idx="790">
                  <c:v>4.08</c:v>
                </c:pt>
                <c:pt idx="791">
                  <c:v>4.08</c:v>
                </c:pt>
                <c:pt idx="792">
                  <c:v>4</c:v>
                </c:pt>
                <c:pt idx="793">
                  <c:v>4</c:v>
                </c:pt>
                <c:pt idx="794">
                  <c:v>4</c:v>
                </c:pt>
                <c:pt idx="795">
                  <c:v>3.92</c:v>
                </c:pt>
                <c:pt idx="796">
                  <c:v>4.08</c:v>
                </c:pt>
                <c:pt idx="797">
                  <c:v>4.08</c:v>
                </c:pt>
                <c:pt idx="798">
                  <c:v>4.08</c:v>
                </c:pt>
                <c:pt idx="799">
                  <c:v>4.08</c:v>
                </c:pt>
                <c:pt idx="800">
                  <c:v>4.08</c:v>
                </c:pt>
                <c:pt idx="801">
                  <c:v>4.08</c:v>
                </c:pt>
                <c:pt idx="802">
                  <c:v>4.16</c:v>
                </c:pt>
                <c:pt idx="803">
                  <c:v>4.16</c:v>
                </c:pt>
                <c:pt idx="804">
                  <c:v>4.16</c:v>
                </c:pt>
                <c:pt idx="805">
                  <c:v>4.24</c:v>
                </c:pt>
                <c:pt idx="806">
                  <c:v>4.24</c:v>
                </c:pt>
                <c:pt idx="807">
                  <c:v>4.24</c:v>
                </c:pt>
                <c:pt idx="808">
                  <c:v>4.24</c:v>
                </c:pt>
                <c:pt idx="809">
                  <c:v>4.16</c:v>
                </c:pt>
                <c:pt idx="810">
                  <c:v>4.24</c:v>
                </c:pt>
                <c:pt idx="811">
                  <c:v>4.16</c:v>
                </c:pt>
                <c:pt idx="812">
                  <c:v>4.16</c:v>
                </c:pt>
                <c:pt idx="813">
                  <c:v>4.08</c:v>
                </c:pt>
                <c:pt idx="814">
                  <c:v>4.16</c:v>
                </c:pt>
                <c:pt idx="815">
                  <c:v>4.16</c:v>
                </c:pt>
                <c:pt idx="816">
                  <c:v>4.16</c:v>
                </c:pt>
                <c:pt idx="817">
                  <c:v>4.08</c:v>
                </c:pt>
                <c:pt idx="818">
                  <c:v>4</c:v>
                </c:pt>
                <c:pt idx="819">
                  <c:v>3.84</c:v>
                </c:pt>
                <c:pt idx="820">
                  <c:v>3.68</c:v>
                </c:pt>
                <c:pt idx="821">
                  <c:v>3.6</c:v>
                </c:pt>
                <c:pt idx="822">
                  <c:v>3.44</c:v>
                </c:pt>
                <c:pt idx="823">
                  <c:v>3.28</c:v>
                </c:pt>
                <c:pt idx="824">
                  <c:v>3.2</c:v>
                </c:pt>
                <c:pt idx="825">
                  <c:v>3.04</c:v>
                </c:pt>
                <c:pt idx="826">
                  <c:v>2.88</c:v>
                </c:pt>
                <c:pt idx="827">
                  <c:v>2.72</c:v>
                </c:pt>
                <c:pt idx="828">
                  <c:v>2.56</c:v>
                </c:pt>
                <c:pt idx="829">
                  <c:v>2.4</c:v>
                </c:pt>
                <c:pt idx="830">
                  <c:v>1.28</c:v>
                </c:pt>
                <c:pt idx="831">
                  <c:v>-1.1200000000000001</c:v>
                </c:pt>
                <c:pt idx="832">
                  <c:v>-2.72</c:v>
                </c:pt>
                <c:pt idx="833">
                  <c:v>-3.68</c:v>
                </c:pt>
                <c:pt idx="834">
                  <c:v>-3.76</c:v>
                </c:pt>
                <c:pt idx="835">
                  <c:v>-3.84</c:v>
                </c:pt>
                <c:pt idx="836">
                  <c:v>-3.84</c:v>
                </c:pt>
                <c:pt idx="837">
                  <c:v>-3.92</c:v>
                </c:pt>
                <c:pt idx="838">
                  <c:v>-3.92</c:v>
                </c:pt>
                <c:pt idx="839">
                  <c:v>-4</c:v>
                </c:pt>
                <c:pt idx="840">
                  <c:v>-4</c:v>
                </c:pt>
                <c:pt idx="841">
                  <c:v>-4</c:v>
                </c:pt>
                <c:pt idx="842">
                  <c:v>-4.08</c:v>
                </c:pt>
                <c:pt idx="843">
                  <c:v>-4</c:v>
                </c:pt>
                <c:pt idx="844">
                  <c:v>-4</c:v>
                </c:pt>
                <c:pt idx="845">
                  <c:v>-3.92</c:v>
                </c:pt>
                <c:pt idx="846">
                  <c:v>-4</c:v>
                </c:pt>
                <c:pt idx="847">
                  <c:v>-3.92</c:v>
                </c:pt>
                <c:pt idx="848">
                  <c:v>-3.92</c:v>
                </c:pt>
                <c:pt idx="849">
                  <c:v>-4</c:v>
                </c:pt>
                <c:pt idx="850">
                  <c:v>-4</c:v>
                </c:pt>
                <c:pt idx="851">
                  <c:v>-4.08</c:v>
                </c:pt>
                <c:pt idx="852">
                  <c:v>-4</c:v>
                </c:pt>
                <c:pt idx="853">
                  <c:v>-4.08</c:v>
                </c:pt>
                <c:pt idx="854">
                  <c:v>-4.16</c:v>
                </c:pt>
                <c:pt idx="855">
                  <c:v>-4.16</c:v>
                </c:pt>
                <c:pt idx="856">
                  <c:v>-4.16</c:v>
                </c:pt>
                <c:pt idx="857">
                  <c:v>-4.16</c:v>
                </c:pt>
                <c:pt idx="858">
                  <c:v>-4.16</c:v>
                </c:pt>
                <c:pt idx="859">
                  <c:v>-4.16</c:v>
                </c:pt>
                <c:pt idx="860">
                  <c:v>-4.16</c:v>
                </c:pt>
                <c:pt idx="861">
                  <c:v>-4.16</c:v>
                </c:pt>
                <c:pt idx="862">
                  <c:v>-4.16</c:v>
                </c:pt>
                <c:pt idx="863">
                  <c:v>-4.16</c:v>
                </c:pt>
                <c:pt idx="864">
                  <c:v>-4.08</c:v>
                </c:pt>
                <c:pt idx="865">
                  <c:v>-4.08</c:v>
                </c:pt>
                <c:pt idx="866">
                  <c:v>-4.08</c:v>
                </c:pt>
                <c:pt idx="867">
                  <c:v>-4.08</c:v>
                </c:pt>
                <c:pt idx="868">
                  <c:v>-4.08</c:v>
                </c:pt>
                <c:pt idx="869">
                  <c:v>-4</c:v>
                </c:pt>
                <c:pt idx="870">
                  <c:v>-4</c:v>
                </c:pt>
                <c:pt idx="871">
                  <c:v>-3.84</c:v>
                </c:pt>
                <c:pt idx="872">
                  <c:v>-3.68</c:v>
                </c:pt>
                <c:pt idx="873">
                  <c:v>-3.44</c:v>
                </c:pt>
                <c:pt idx="874">
                  <c:v>-3.36</c:v>
                </c:pt>
                <c:pt idx="875">
                  <c:v>-3.2</c:v>
                </c:pt>
                <c:pt idx="876">
                  <c:v>-3.12</c:v>
                </c:pt>
                <c:pt idx="877">
                  <c:v>-2.96</c:v>
                </c:pt>
                <c:pt idx="878">
                  <c:v>-2.8</c:v>
                </c:pt>
                <c:pt idx="879">
                  <c:v>-2.72</c:v>
                </c:pt>
                <c:pt idx="880">
                  <c:v>-2.48</c:v>
                </c:pt>
                <c:pt idx="881">
                  <c:v>-2.2400000000000002</c:v>
                </c:pt>
                <c:pt idx="882">
                  <c:v>-0.88</c:v>
                </c:pt>
                <c:pt idx="883">
                  <c:v>1.52</c:v>
                </c:pt>
                <c:pt idx="884">
                  <c:v>3.12</c:v>
                </c:pt>
                <c:pt idx="885">
                  <c:v>3.84</c:v>
                </c:pt>
                <c:pt idx="886">
                  <c:v>4</c:v>
                </c:pt>
                <c:pt idx="887">
                  <c:v>4</c:v>
                </c:pt>
                <c:pt idx="888">
                  <c:v>4</c:v>
                </c:pt>
                <c:pt idx="889">
                  <c:v>4</c:v>
                </c:pt>
                <c:pt idx="890">
                  <c:v>4.08</c:v>
                </c:pt>
                <c:pt idx="891">
                  <c:v>4.08</c:v>
                </c:pt>
                <c:pt idx="892">
                  <c:v>4.08</c:v>
                </c:pt>
                <c:pt idx="893">
                  <c:v>4.08</c:v>
                </c:pt>
                <c:pt idx="894">
                  <c:v>4.08</c:v>
                </c:pt>
                <c:pt idx="895">
                  <c:v>4.08</c:v>
                </c:pt>
                <c:pt idx="896">
                  <c:v>4</c:v>
                </c:pt>
                <c:pt idx="897">
                  <c:v>4</c:v>
                </c:pt>
                <c:pt idx="898">
                  <c:v>4</c:v>
                </c:pt>
                <c:pt idx="899">
                  <c:v>4</c:v>
                </c:pt>
                <c:pt idx="900">
                  <c:v>4</c:v>
                </c:pt>
                <c:pt idx="901">
                  <c:v>4</c:v>
                </c:pt>
                <c:pt idx="902">
                  <c:v>4</c:v>
                </c:pt>
                <c:pt idx="903">
                  <c:v>4.08</c:v>
                </c:pt>
                <c:pt idx="904">
                  <c:v>4.16</c:v>
                </c:pt>
                <c:pt idx="905">
                  <c:v>4.16</c:v>
                </c:pt>
                <c:pt idx="906">
                  <c:v>4.16</c:v>
                </c:pt>
                <c:pt idx="907">
                  <c:v>4.16</c:v>
                </c:pt>
                <c:pt idx="908">
                  <c:v>4.16</c:v>
                </c:pt>
                <c:pt idx="909">
                  <c:v>4.24</c:v>
                </c:pt>
                <c:pt idx="910">
                  <c:v>4.32</c:v>
                </c:pt>
                <c:pt idx="911">
                  <c:v>4.24</c:v>
                </c:pt>
                <c:pt idx="912">
                  <c:v>4.16</c:v>
                </c:pt>
                <c:pt idx="913">
                  <c:v>4.24</c:v>
                </c:pt>
                <c:pt idx="914">
                  <c:v>4.16</c:v>
                </c:pt>
                <c:pt idx="915">
                  <c:v>4.16</c:v>
                </c:pt>
                <c:pt idx="916">
                  <c:v>4.16</c:v>
                </c:pt>
                <c:pt idx="917">
                  <c:v>4.16</c:v>
                </c:pt>
                <c:pt idx="918">
                  <c:v>4.16</c:v>
                </c:pt>
                <c:pt idx="919">
                  <c:v>4.16</c:v>
                </c:pt>
                <c:pt idx="920">
                  <c:v>4.08</c:v>
                </c:pt>
                <c:pt idx="921">
                  <c:v>4.08</c:v>
                </c:pt>
                <c:pt idx="922">
                  <c:v>3.92</c:v>
                </c:pt>
                <c:pt idx="923">
                  <c:v>3.84</c:v>
                </c:pt>
                <c:pt idx="924">
                  <c:v>3.68</c:v>
                </c:pt>
                <c:pt idx="925">
                  <c:v>3.52</c:v>
                </c:pt>
                <c:pt idx="926">
                  <c:v>3.36</c:v>
                </c:pt>
                <c:pt idx="927">
                  <c:v>3.2</c:v>
                </c:pt>
                <c:pt idx="928">
                  <c:v>3.12</c:v>
                </c:pt>
                <c:pt idx="929">
                  <c:v>2.96</c:v>
                </c:pt>
                <c:pt idx="930">
                  <c:v>2.88</c:v>
                </c:pt>
                <c:pt idx="931">
                  <c:v>2.72</c:v>
                </c:pt>
                <c:pt idx="932">
                  <c:v>2.48</c:v>
                </c:pt>
                <c:pt idx="933">
                  <c:v>2.16</c:v>
                </c:pt>
                <c:pt idx="934">
                  <c:v>0.08</c:v>
                </c:pt>
                <c:pt idx="935">
                  <c:v>-2</c:v>
                </c:pt>
                <c:pt idx="936">
                  <c:v>-3.28</c:v>
                </c:pt>
                <c:pt idx="937">
                  <c:v>-3.76</c:v>
                </c:pt>
                <c:pt idx="938">
                  <c:v>-3.84</c:v>
                </c:pt>
                <c:pt idx="939">
                  <c:v>-3.84</c:v>
                </c:pt>
                <c:pt idx="940">
                  <c:v>-3.84</c:v>
                </c:pt>
                <c:pt idx="941">
                  <c:v>-3.92</c:v>
                </c:pt>
                <c:pt idx="942">
                  <c:v>-4</c:v>
                </c:pt>
                <c:pt idx="943">
                  <c:v>-4</c:v>
                </c:pt>
                <c:pt idx="944">
                  <c:v>-4.08</c:v>
                </c:pt>
                <c:pt idx="945">
                  <c:v>-4</c:v>
                </c:pt>
                <c:pt idx="946">
                  <c:v>-4</c:v>
                </c:pt>
                <c:pt idx="947">
                  <c:v>-4</c:v>
                </c:pt>
                <c:pt idx="948">
                  <c:v>-4</c:v>
                </c:pt>
                <c:pt idx="949">
                  <c:v>-3.92</c:v>
                </c:pt>
                <c:pt idx="950">
                  <c:v>-4</c:v>
                </c:pt>
                <c:pt idx="951">
                  <c:v>-3.92</c:v>
                </c:pt>
                <c:pt idx="952">
                  <c:v>-4</c:v>
                </c:pt>
                <c:pt idx="953">
                  <c:v>-4</c:v>
                </c:pt>
                <c:pt idx="954">
                  <c:v>-4.08</c:v>
                </c:pt>
                <c:pt idx="955">
                  <c:v>-4.08</c:v>
                </c:pt>
                <c:pt idx="956">
                  <c:v>-4.08</c:v>
                </c:pt>
                <c:pt idx="957">
                  <c:v>-4.08</c:v>
                </c:pt>
                <c:pt idx="958">
                  <c:v>-4.16</c:v>
                </c:pt>
                <c:pt idx="959">
                  <c:v>-4.16</c:v>
                </c:pt>
                <c:pt idx="960">
                  <c:v>-4.16</c:v>
                </c:pt>
                <c:pt idx="961">
                  <c:v>-4.16</c:v>
                </c:pt>
                <c:pt idx="962">
                  <c:v>-4.16</c:v>
                </c:pt>
                <c:pt idx="963">
                  <c:v>-4.16</c:v>
                </c:pt>
                <c:pt idx="964">
                  <c:v>-4.16</c:v>
                </c:pt>
                <c:pt idx="965">
                  <c:v>-4.24</c:v>
                </c:pt>
                <c:pt idx="966">
                  <c:v>-4.16</c:v>
                </c:pt>
                <c:pt idx="967">
                  <c:v>-4.16</c:v>
                </c:pt>
                <c:pt idx="968">
                  <c:v>-4.08</c:v>
                </c:pt>
                <c:pt idx="969">
                  <c:v>-4.16</c:v>
                </c:pt>
                <c:pt idx="970">
                  <c:v>-4.08</c:v>
                </c:pt>
                <c:pt idx="971">
                  <c:v>-4.08</c:v>
                </c:pt>
                <c:pt idx="972">
                  <c:v>-4</c:v>
                </c:pt>
                <c:pt idx="973">
                  <c:v>-4</c:v>
                </c:pt>
                <c:pt idx="974">
                  <c:v>-3.92</c:v>
                </c:pt>
                <c:pt idx="975">
                  <c:v>-3.68</c:v>
                </c:pt>
                <c:pt idx="976">
                  <c:v>-3.6</c:v>
                </c:pt>
                <c:pt idx="977">
                  <c:v>-3.44</c:v>
                </c:pt>
                <c:pt idx="978">
                  <c:v>-3.36</c:v>
                </c:pt>
                <c:pt idx="979">
                  <c:v>-3.2</c:v>
                </c:pt>
                <c:pt idx="980">
                  <c:v>-3.04</c:v>
                </c:pt>
                <c:pt idx="981">
                  <c:v>-2.96</c:v>
                </c:pt>
                <c:pt idx="982">
                  <c:v>-2.72</c:v>
                </c:pt>
                <c:pt idx="983">
                  <c:v>-2.56</c:v>
                </c:pt>
                <c:pt idx="984">
                  <c:v>-2.4</c:v>
                </c:pt>
                <c:pt idx="985">
                  <c:v>-1.84</c:v>
                </c:pt>
                <c:pt idx="986">
                  <c:v>0.32</c:v>
                </c:pt>
                <c:pt idx="987">
                  <c:v>2.3199999999999998</c:v>
                </c:pt>
                <c:pt idx="988">
                  <c:v>3.6</c:v>
                </c:pt>
                <c:pt idx="989">
                  <c:v>3.92</c:v>
                </c:pt>
                <c:pt idx="990">
                  <c:v>4</c:v>
                </c:pt>
                <c:pt idx="991">
                  <c:v>4</c:v>
                </c:pt>
                <c:pt idx="992">
                  <c:v>4.08</c:v>
                </c:pt>
                <c:pt idx="993">
                  <c:v>4</c:v>
                </c:pt>
                <c:pt idx="994">
                  <c:v>4.16</c:v>
                </c:pt>
                <c:pt idx="995">
                  <c:v>4.08</c:v>
                </c:pt>
                <c:pt idx="996">
                  <c:v>4.08</c:v>
                </c:pt>
                <c:pt idx="997">
                  <c:v>4.08</c:v>
                </c:pt>
                <c:pt idx="998">
                  <c:v>4.08</c:v>
                </c:pt>
                <c:pt idx="999">
                  <c:v>4</c:v>
                </c:pt>
                <c:pt idx="1000">
                  <c:v>4</c:v>
                </c:pt>
                <c:pt idx="1001">
                  <c:v>4</c:v>
                </c:pt>
                <c:pt idx="1002">
                  <c:v>4</c:v>
                </c:pt>
                <c:pt idx="1003">
                  <c:v>4</c:v>
                </c:pt>
                <c:pt idx="1004">
                  <c:v>4</c:v>
                </c:pt>
                <c:pt idx="1005">
                  <c:v>4</c:v>
                </c:pt>
                <c:pt idx="1006">
                  <c:v>4.08</c:v>
                </c:pt>
                <c:pt idx="1007">
                  <c:v>4</c:v>
                </c:pt>
                <c:pt idx="1008">
                  <c:v>4.16</c:v>
                </c:pt>
                <c:pt idx="1009">
                  <c:v>4.16</c:v>
                </c:pt>
                <c:pt idx="1010">
                  <c:v>4.16</c:v>
                </c:pt>
                <c:pt idx="1011">
                  <c:v>4.16</c:v>
                </c:pt>
                <c:pt idx="1012">
                  <c:v>4.24</c:v>
                </c:pt>
                <c:pt idx="1013">
                  <c:v>4.24</c:v>
                </c:pt>
                <c:pt idx="1014">
                  <c:v>4.24</c:v>
                </c:pt>
                <c:pt idx="1015">
                  <c:v>4.24</c:v>
                </c:pt>
                <c:pt idx="1016">
                  <c:v>4.24</c:v>
                </c:pt>
                <c:pt idx="1017">
                  <c:v>4.24</c:v>
                </c:pt>
                <c:pt idx="1018">
                  <c:v>4.16</c:v>
                </c:pt>
                <c:pt idx="1019">
                  <c:v>4.16</c:v>
                </c:pt>
                <c:pt idx="1020">
                  <c:v>4.16</c:v>
                </c:pt>
                <c:pt idx="1021">
                  <c:v>4.16</c:v>
                </c:pt>
                <c:pt idx="1022">
                  <c:v>4.16</c:v>
                </c:pt>
                <c:pt idx="1023">
                  <c:v>4.08</c:v>
                </c:pt>
                <c:pt idx="1024">
                  <c:v>4.08</c:v>
                </c:pt>
                <c:pt idx="1025">
                  <c:v>4</c:v>
                </c:pt>
                <c:pt idx="1026">
                  <c:v>3.84</c:v>
                </c:pt>
                <c:pt idx="1027">
                  <c:v>3.76</c:v>
                </c:pt>
                <c:pt idx="1028">
                  <c:v>3.6</c:v>
                </c:pt>
                <c:pt idx="1029">
                  <c:v>3.44</c:v>
                </c:pt>
                <c:pt idx="1030">
                  <c:v>3.36</c:v>
                </c:pt>
                <c:pt idx="1031">
                  <c:v>3.2</c:v>
                </c:pt>
                <c:pt idx="1032">
                  <c:v>3.04</c:v>
                </c:pt>
                <c:pt idx="1033">
                  <c:v>2.88</c:v>
                </c:pt>
                <c:pt idx="1034">
                  <c:v>2.8</c:v>
                </c:pt>
                <c:pt idx="1035">
                  <c:v>2.64</c:v>
                </c:pt>
                <c:pt idx="1036">
                  <c:v>2.4</c:v>
                </c:pt>
                <c:pt idx="1037">
                  <c:v>1.44</c:v>
                </c:pt>
                <c:pt idx="1038">
                  <c:v>-1.04</c:v>
                </c:pt>
                <c:pt idx="1039">
                  <c:v>-2.72</c:v>
                </c:pt>
                <c:pt idx="1040">
                  <c:v>-3.68</c:v>
                </c:pt>
                <c:pt idx="1041">
                  <c:v>-3.76</c:v>
                </c:pt>
                <c:pt idx="1042">
                  <c:v>-3.84</c:v>
                </c:pt>
                <c:pt idx="1043">
                  <c:v>-3.84</c:v>
                </c:pt>
                <c:pt idx="1044">
                  <c:v>-3.92</c:v>
                </c:pt>
                <c:pt idx="1045">
                  <c:v>-3.92</c:v>
                </c:pt>
                <c:pt idx="1046">
                  <c:v>-4</c:v>
                </c:pt>
                <c:pt idx="1047">
                  <c:v>-4</c:v>
                </c:pt>
                <c:pt idx="1048">
                  <c:v>-4</c:v>
                </c:pt>
                <c:pt idx="1049">
                  <c:v>-4.08</c:v>
                </c:pt>
                <c:pt idx="1050">
                  <c:v>-4</c:v>
                </c:pt>
                <c:pt idx="1051">
                  <c:v>-4</c:v>
                </c:pt>
                <c:pt idx="1052">
                  <c:v>-3.92</c:v>
                </c:pt>
                <c:pt idx="1053">
                  <c:v>-4</c:v>
                </c:pt>
                <c:pt idx="1054">
                  <c:v>-3.92</c:v>
                </c:pt>
                <c:pt idx="1055">
                  <c:v>-3.92</c:v>
                </c:pt>
                <c:pt idx="1056">
                  <c:v>-4</c:v>
                </c:pt>
                <c:pt idx="1057">
                  <c:v>-4</c:v>
                </c:pt>
                <c:pt idx="1058">
                  <c:v>-4</c:v>
                </c:pt>
                <c:pt idx="1059">
                  <c:v>-4.08</c:v>
                </c:pt>
                <c:pt idx="1060">
                  <c:v>-4.08</c:v>
                </c:pt>
                <c:pt idx="1061">
                  <c:v>-4.16</c:v>
                </c:pt>
                <c:pt idx="1062">
                  <c:v>-4.16</c:v>
                </c:pt>
                <c:pt idx="1063">
                  <c:v>-4.16</c:v>
                </c:pt>
                <c:pt idx="1064">
                  <c:v>-4.16</c:v>
                </c:pt>
                <c:pt idx="1065">
                  <c:v>-4.16</c:v>
                </c:pt>
                <c:pt idx="1066">
                  <c:v>-4.16</c:v>
                </c:pt>
                <c:pt idx="1067">
                  <c:v>-4.08</c:v>
                </c:pt>
                <c:pt idx="1068">
                  <c:v>-4.16</c:v>
                </c:pt>
                <c:pt idx="1069">
                  <c:v>-4.16</c:v>
                </c:pt>
                <c:pt idx="1070">
                  <c:v>-4.16</c:v>
                </c:pt>
                <c:pt idx="1071">
                  <c:v>-4.08</c:v>
                </c:pt>
                <c:pt idx="1072">
                  <c:v>-4.16</c:v>
                </c:pt>
                <c:pt idx="1073">
                  <c:v>-4.08</c:v>
                </c:pt>
                <c:pt idx="1074">
                  <c:v>-4</c:v>
                </c:pt>
                <c:pt idx="1075">
                  <c:v>-4</c:v>
                </c:pt>
                <c:pt idx="1076">
                  <c:v>-4</c:v>
                </c:pt>
                <c:pt idx="1077">
                  <c:v>-3.92</c:v>
                </c:pt>
                <c:pt idx="1078">
                  <c:v>-3.84</c:v>
                </c:pt>
                <c:pt idx="1079">
                  <c:v>-3.68</c:v>
                </c:pt>
                <c:pt idx="1080">
                  <c:v>-3.52</c:v>
                </c:pt>
                <c:pt idx="1081">
                  <c:v>-3.36</c:v>
                </c:pt>
                <c:pt idx="1082">
                  <c:v>-3.2</c:v>
                </c:pt>
                <c:pt idx="1083">
                  <c:v>-3.04</c:v>
                </c:pt>
                <c:pt idx="1084">
                  <c:v>-2.96</c:v>
                </c:pt>
                <c:pt idx="1085">
                  <c:v>-2.8</c:v>
                </c:pt>
                <c:pt idx="1086">
                  <c:v>-2.64</c:v>
                </c:pt>
                <c:pt idx="1087">
                  <c:v>-2.48</c:v>
                </c:pt>
                <c:pt idx="1088">
                  <c:v>-2.2400000000000002</c:v>
                </c:pt>
                <c:pt idx="1089">
                  <c:v>-0.96</c:v>
                </c:pt>
                <c:pt idx="1090">
                  <c:v>1.28</c:v>
                </c:pt>
                <c:pt idx="1091">
                  <c:v>2.96</c:v>
                </c:pt>
                <c:pt idx="1092">
                  <c:v>3.92</c:v>
                </c:pt>
                <c:pt idx="1093">
                  <c:v>4</c:v>
                </c:pt>
                <c:pt idx="1094">
                  <c:v>4</c:v>
                </c:pt>
                <c:pt idx="1095">
                  <c:v>4</c:v>
                </c:pt>
                <c:pt idx="1096">
                  <c:v>4</c:v>
                </c:pt>
                <c:pt idx="1097">
                  <c:v>4.08</c:v>
                </c:pt>
                <c:pt idx="1098">
                  <c:v>4.08</c:v>
                </c:pt>
                <c:pt idx="1099">
                  <c:v>4.08</c:v>
                </c:pt>
                <c:pt idx="1100">
                  <c:v>4.08</c:v>
                </c:pt>
                <c:pt idx="1101">
                  <c:v>4</c:v>
                </c:pt>
                <c:pt idx="1102">
                  <c:v>4.08</c:v>
                </c:pt>
                <c:pt idx="1103">
                  <c:v>4</c:v>
                </c:pt>
                <c:pt idx="1104">
                  <c:v>4</c:v>
                </c:pt>
                <c:pt idx="1105">
                  <c:v>4</c:v>
                </c:pt>
                <c:pt idx="1106">
                  <c:v>4</c:v>
                </c:pt>
                <c:pt idx="1107">
                  <c:v>4.08</c:v>
                </c:pt>
                <c:pt idx="1108">
                  <c:v>4.08</c:v>
                </c:pt>
                <c:pt idx="1109">
                  <c:v>4.08</c:v>
                </c:pt>
                <c:pt idx="1110">
                  <c:v>4.08</c:v>
                </c:pt>
                <c:pt idx="1111">
                  <c:v>4.08</c:v>
                </c:pt>
                <c:pt idx="1112">
                  <c:v>4.08</c:v>
                </c:pt>
                <c:pt idx="1113">
                  <c:v>4.16</c:v>
                </c:pt>
                <c:pt idx="1114">
                  <c:v>4.16</c:v>
                </c:pt>
                <c:pt idx="1115">
                  <c:v>4.16</c:v>
                </c:pt>
                <c:pt idx="1116">
                  <c:v>4.24</c:v>
                </c:pt>
                <c:pt idx="1117">
                  <c:v>4.24</c:v>
                </c:pt>
                <c:pt idx="1118">
                  <c:v>4.24</c:v>
                </c:pt>
                <c:pt idx="1119">
                  <c:v>4.16</c:v>
                </c:pt>
                <c:pt idx="1120">
                  <c:v>4.16</c:v>
                </c:pt>
                <c:pt idx="1121">
                  <c:v>4.24</c:v>
                </c:pt>
                <c:pt idx="1122">
                  <c:v>4.16</c:v>
                </c:pt>
                <c:pt idx="1123">
                  <c:v>4.16</c:v>
                </c:pt>
                <c:pt idx="1124">
                  <c:v>4.16</c:v>
                </c:pt>
                <c:pt idx="1125">
                  <c:v>4.16</c:v>
                </c:pt>
                <c:pt idx="1126">
                  <c:v>4.16</c:v>
                </c:pt>
                <c:pt idx="1127">
                  <c:v>4.08</c:v>
                </c:pt>
                <c:pt idx="1128">
                  <c:v>4.08</c:v>
                </c:pt>
                <c:pt idx="1129">
                  <c:v>4</c:v>
                </c:pt>
                <c:pt idx="1130">
                  <c:v>3.84</c:v>
                </c:pt>
                <c:pt idx="1131">
                  <c:v>3.68</c:v>
                </c:pt>
                <c:pt idx="1132">
                  <c:v>3.52</c:v>
                </c:pt>
                <c:pt idx="1133">
                  <c:v>3.36</c:v>
                </c:pt>
                <c:pt idx="1134">
                  <c:v>3.2</c:v>
                </c:pt>
                <c:pt idx="1135">
                  <c:v>3.12</c:v>
                </c:pt>
                <c:pt idx="1136">
                  <c:v>2.96</c:v>
                </c:pt>
                <c:pt idx="1137">
                  <c:v>2.88</c:v>
                </c:pt>
                <c:pt idx="1138">
                  <c:v>2.72</c:v>
                </c:pt>
                <c:pt idx="1139">
                  <c:v>2.48</c:v>
                </c:pt>
                <c:pt idx="1140">
                  <c:v>2.2400000000000002</c:v>
                </c:pt>
                <c:pt idx="1141">
                  <c:v>0.16</c:v>
                </c:pt>
                <c:pt idx="1142">
                  <c:v>-1.92</c:v>
                </c:pt>
                <c:pt idx="1143">
                  <c:v>-3.28</c:v>
                </c:pt>
                <c:pt idx="1144">
                  <c:v>-3.68</c:v>
                </c:pt>
                <c:pt idx="1145">
                  <c:v>-3.84</c:v>
                </c:pt>
                <c:pt idx="1146">
                  <c:v>-3.84</c:v>
                </c:pt>
                <c:pt idx="1147">
                  <c:v>-3.92</c:v>
                </c:pt>
                <c:pt idx="1148">
                  <c:v>-3.92</c:v>
                </c:pt>
                <c:pt idx="1149">
                  <c:v>-4</c:v>
                </c:pt>
                <c:pt idx="1150">
                  <c:v>-4</c:v>
                </c:pt>
                <c:pt idx="1151">
                  <c:v>-4</c:v>
                </c:pt>
                <c:pt idx="1152">
                  <c:v>-4</c:v>
                </c:pt>
                <c:pt idx="1153">
                  <c:v>-4</c:v>
                </c:pt>
                <c:pt idx="1154">
                  <c:v>-4</c:v>
                </c:pt>
                <c:pt idx="1155">
                  <c:v>-4</c:v>
                </c:pt>
                <c:pt idx="1156">
                  <c:v>-3.92</c:v>
                </c:pt>
                <c:pt idx="1157">
                  <c:v>-4</c:v>
                </c:pt>
                <c:pt idx="1158">
                  <c:v>-4</c:v>
                </c:pt>
                <c:pt idx="1159">
                  <c:v>-4</c:v>
                </c:pt>
                <c:pt idx="1160">
                  <c:v>-4</c:v>
                </c:pt>
                <c:pt idx="1161">
                  <c:v>-4.08</c:v>
                </c:pt>
                <c:pt idx="1162">
                  <c:v>-4</c:v>
                </c:pt>
                <c:pt idx="1163">
                  <c:v>-4.08</c:v>
                </c:pt>
                <c:pt idx="1164">
                  <c:v>-4.08</c:v>
                </c:pt>
                <c:pt idx="1165">
                  <c:v>-4.16</c:v>
                </c:pt>
                <c:pt idx="1166">
                  <c:v>-4.08</c:v>
                </c:pt>
                <c:pt idx="1167">
                  <c:v>-4.16</c:v>
                </c:pt>
                <c:pt idx="1168">
                  <c:v>-4.16</c:v>
                </c:pt>
                <c:pt idx="1169">
                  <c:v>-4.24</c:v>
                </c:pt>
                <c:pt idx="1170">
                  <c:v>-4.16</c:v>
                </c:pt>
                <c:pt idx="1171">
                  <c:v>-4.16</c:v>
                </c:pt>
                <c:pt idx="1172">
                  <c:v>-4.16</c:v>
                </c:pt>
                <c:pt idx="1173">
                  <c:v>-4.16</c:v>
                </c:pt>
                <c:pt idx="1174">
                  <c:v>-4.16</c:v>
                </c:pt>
                <c:pt idx="1175">
                  <c:v>-4.08</c:v>
                </c:pt>
                <c:pt idx="1176">
                  <c:v>-4.08</c:v>
                </c:pt>
                <c:pt idx="1177">
                  <c:v>-4.08</c:v>
                </c:pt>
                <c:pt idx="1178">
                  <c:v>-4.08</c:v>
                </c:pt>
                <c:pt idx="1179">
                  <c:v>-4.08</c:v>
                </c:pt>
                <c:pt idx="1180">
                  <c:v>-4</c:v>
                </c:pt>
                <c:pt idx="1181">
                  <c:v>-3.84</c:v>
                </c:pt>
                <c:pt idx="1182">
                  <c:v>-3.68</c:v>
                </c:pt>
                <c:pt idx="1183">
                  <c:v>-3.6</c:v>
                </c:pt>
                <c:pt idx="1184">
                  <c:v>-3.44</c:v>
                </c:pt>
                <c:pt idx="1185">
                  <c:v>-3.28</c:v>
                </c:pt>
                <c:pt idx="1186">
                  <c:v>-3.12</c:v>
                </c:pt>
                <c:pt idx="1187">
                  <c:v>-3.04</c:v>
                </c:pt>
                <c:pt idx="1188">
                  <c:v>-2.88</c:v>
                </c:pt>
                <c:pt idx="1189">
                  <c:v>-2.8</c:v>
                </c:pt>
                <c:pt idx="1190">
                  <c:v>-2.64</c:v>
                </c:pt>
                <c:pt idx="1191">
                  <c:v>-2.4</c:v>
                </c:pt>
                <c:pt idx="1192">
                  <c:v>-1.84</c:v>
                </c:pt>
                <c:pt idx="1193">
                  <c:v>0.16</c:v>
                </c:pt>
                <c:pt idx="1194">
                  <c:v>2.2400000000000002</c:v>
                </c:pt>
                <c:pt idx="1195">
                  <c:v>3.6</c:v>
                </c:pt>
                <c:pt idx="1196">
                  <c:v>4</c:v>
                </c:pt>
                <c:pt idx="1197">
                  <c:v>3.92</c:v>
                </c:pt>
                <c:pt idx="1198">
                  <c:v>3.92</c:v>
                </c:pt>
                <c:pt idx="1199">
                  <c:v>4</c:v>
                </c:pt>
                <c:pt idx="1200">
                  <c:v>4</c:v>
                </c:pt>
                <c:pt idx="1201">
                  <c:v>4.08</c:v>
                </c:pt>
                <c:pt idx="1202">
                  <c:v>4.08</c:v>
                </c:pt>
                <c:pt idx="1203">
                  <c:v>4.08</c:v>
                </c:pt>
                <c:pt idx="1204">
                  <c:v>4.08</c:v>
                </c:pt>
                <c:pt idx="1205">
                  <c:v>4.08</c:v>
                </c:pt>
                <c:pt idx="1206">
                  <c:v>4.08</c:v>
                </c:pt>
                <c:pt idx="1207">
                  <c:v>4</c:v>
                </c:pt>
                <c:pt idx="1208">
                  <c:v>4</c:v>
                </c:pt>
                <c:pt idx="1209">
                  <c:v>4</c:v>
                </c:pt>
                <c:pt idx="1210">
                  <c:v>4</c:v>
                </c:pt>
                <c:pt idx="1211">
                  <c:v>4</c:v>
                </c:pt>
                <c:pt idx="1212">
                  <c:v>4</c:v>
                </c:pt>
                <c:pt idx="1213">
                  <c:v>4.08</c:v>
                </c:pt>
                <c:pt idx="1214">
                  <c:v>4.08</c:v>
                </c:pt>
                <c:pt idx="1215">
                  <c:v>4.16</c:v>
                </c:pt>
                <c:pt idx="1216">
                  <c:v>4.16</c:v>
                </c:pt>
                <c:pt idx="1217">
                  <c:v>4.16</c:v>
                </c:pt>
                <c:pt idx="1218">
                  <c:v>4.16</c:v>
                </c:pt>
                <c:pt idx="1219">
                  <c:v>4.24</c:v>
                </c:pt>
                <c:pt idx="1220">
                  <c:v>4.24</c:v>
                </c:pt>
                <c:pt idx="1221">
                  <c:v>4.24</c:v>
                </c:pt>
                <c:pt idx="1222">
                  <c:v>4.24</c:v>
                </c:pt>
                <c:pt idx="1223">
                  <c:v>4.16</c:v>
                </c:pt>
                <c:pt idx="1224">
                  <c:v>4.24</c:v>
                </c:pt>
                <c:pt idx="1225">
                  <c:v>4.16</c:v>
                </c:pt>
                <c:pt idx="1226">
                  <c:v>4.16</c:v>
                </c:pt>
                <c:pt idx="1227">
                  <c:v>4.16</c:v>
                </c:pt>
                <c:pt idx="1228">
                  <c:v>4.16</c:v>
                </c:pt>
                <c:pt idx="1229">
                  <c:v>4.16</c:v>
                </c:pt>
                <c:pt idx="1230">
                  <c:v>4.08</c:v>
                </c:pt>
                <c:pt idx="1231">
                  <c:v>4.08</c:v>
                </c:pt>
                <c:pt idx="1232">
                  <c:v>4</c:v>
                </c:pt>
                <c:pt idx="1233">
                  <c:v>3.92</c:v>
                </c:pt>
                <c:pt idx="1234">
                  <c:v>3.76</c:v>
                </c:pt>
                <c:pt idx="1235">
                  <c:v>3.6</c:v>
                </c:pt>
                <c:pt idx="1236">
                  <c:v>3.44</c:v>
                </c:pt>
                <c:pt idx="1237">
                  <c:v>3.36</c:v>
                </c:pt>
                <c:pt idx="1238">
                  <c:v>3.2</c:v>
                </c:pt>
                <c:pt idx="1239">
                  <c:v>3.04</c:v>
                </c:pt>
                <c:pt idx="1240">
                  <c:v>2.88</c:v>
                </c:pt>
                <c:pt idx="1241">
                  <c:v>2.8</c:v>
                </c:pt>
                <c:pt idx="1242">
                  <c:v>2.64</c:v>
                </c:pt>
                <c:pt idx="1243">
                  <c:v>2.4</c:v>
                </c:pt>
                <c:pt idx="1244">
                  <c:v>1.52</c:v>
                </c:pt>
                <c:pt idx="1245">
                  <c:v>-0.96</c:v>
                </c:pt>
                <c:pt idx="1246">
                  <c:v>-2.64</c:v>
                </c:pt>
                <c:pt idx="1247">
                  <c:v>-3.68</c:v>
                </c:pt>
                <c:pt idx="1248">
                  <c:v>-3.76</c:v>
                </c:pt>
                <c:pt idx="1249">
                  <c:v>-3.84</c:v>
                </c:pt>
                <c:pt idx="1250">
                  <c:v>-3.84</c:v>
                </c:pt>
                <c:pt idx="1251">
                  <c:v>-3.92</c:v>
                </c:pt>
                <c:pt idx="1252">
                  <c:v>-4</c:v>
                </c:pt>
                <c:pt idx="1253">
                  <c:v>-4</c:v>
                </c:pt>
                <c:pt idx="1254">
                  <c:v>-4</c:v>
                </c:pt>
                <c:pt idx="1255">
                  <c:v>-4</c:v>
                </c:pt>
                <c:pt idx="1256">
                  <c:v>-4</c:v>
                </c:pt>
                <c:pt idx="1257">
                  <c:v>-4</c:v>
                </c:pt>
                <c:pt idx="1258">
                  <c:v>-4</c:v>
                </c:pt>
                <c:pt idx="1259">
                  <c:v>-3.92</c:v>
                </c:pt>
                <c:pt idx="1260">
                  <c:v>-3.92</c:v>
                </c:pt>
                <c:pt idx="1261">
                  <c:v>-3.92</c:v>
                </c:pt>
                <c:pt idx="1262">
                  <c:v>-4</c:v>
                </c:pt>
                <c:pt idx="1263">
                  <c:v>-3.92</c:v>
                </c:pt>
                <c:pt idx="1264">
                  <c:v>-4</c:v>
                </c:pt>
                <c:pt idx="1265">
                  <c:v>-3.92</c:v>
                </c:pt>
                <c:pt idx="1266">
                  <c:v>-4.08</c:v>
                </c:pt>
                <c:pt idx="1267">
                  <c:v>-4.08</c:v>
                </c:pt>
                <c:pt idx="1268">
                  <c:v>-4.16</c:v>
                </c:pt>
                <c:pt idx="1269">
                  <c:v>-4.16</c:v>
                </c:pt>
                <c:pt idx="1270">
                  <c:v>-4.16</c:v>
                </c:pt>
                <c:pt idx="1271">
                  <c:v>-4.16</c:v>
                </c:pt>
                <c:pt idx="1272">
                  <c:v>-4.16</c:v>
                </c:pt>
                <c:pt idx="1273">
                  <c:v>-4.16</c:v>
                </c:pt>
                <c:pt idx="1274">
                  <c:v>-4.24</c:v>
                </c:pt>
                <c:pt idx="1275">
                  <c:v>-4.16</c:v>
                </c:pt>
                <c:pt idx="1276">
                  <c:v>-4.16</c:v>
                </c:pt>
                <c:pt idx="1277">
                  <c:v>-4.16</c:v>
                </c:pt>
                <c:pt idx="1278">
                  <c:v>-4.16</c:v>
                </c:pt>
                <c:pt idx="1279">
                  <c:v>-4.08</c:v>
                </c:pt>
                <c:pt idx="1280">
                  <c:v>-4.08</c:v>
                </c:pt>
                <c:pt idx="1281">
                  <c:v>-4.08</c:v>
                </c:pt>
                <c:pt idx="1282">
                  <c:v>-4.08</c:v>
                </c:pt>
                <c:pt idx="1283">
                  <c:v>-4</c:v>
                </c:pt>
                <c:pt idx="1284">
                  <c:v>-3.92</c:v>
                </c:pt>
                <c:pt idx="1285">
                  <c:v>-3.84</c:v>
                </c:pt>
                <c:pt idx="1286">
                  <c:v>-3.68</c:v>
                </c:pt>
                <c:pt idx="1287">
                  <c:v>-3.52</c:v>
                </c:pt>
                <c:pt idx="1288">
                  <c:v>-3.36</c:v>
                </c:pt>
                <c:pt idx="1289">
                  <c:v>-3.28</c:v>
                </c:pt>
                <c:pt idx="1290">
                  <c:v>-3.04</c:v>
                </c:pt>
                <c:pt idx="1291">
                  <c:v>-2.96</c:v>
                </c:pt>
                <c:pt idx="1292">
                  <c:v>-2.88</c:v>
                </c:pt>
                <c:pt idx="1293">
                  <c:v>-2.72</c:v>
                </c:pt>
                <c:pt idx="1294">
                  <c:v>-2.48</c:v>
                </c:pt>
                <c:pt idx="1295">
                  <c:v>-2.2400000000000002</c:v>
                </c:pt>
                <c:pt idx="1296">
                  <c:v>-1.04</c:v>
                </c:pt>
                <c:pt idx="1297">
                  <c:v>1.2</c:v>
                </c:pt>
                <c:pt idx="1298">
                  <c:v>2.96</c:v>
                </c:pt>
                <c:pt idx="1299">
                  <c:v>3.84</c:v>
                </c:pt>
                <c:pt idx="1300">
                  <c:v>3.92</c:v>
                </c:pt>
                <c:pt idx="1301">
                  <c:v>4</c:v>
                </c:pt>
                <c:pt idx="1302">
                  <c:v>3.92</c:v>
                </c:pt>
                <c:pt idx="1303">
                  <c:v>4</c:v>
                </c:pt>
                <c:pt idx="1304">
                  <c:v>4</c:v>
                </c:pt>
                <c:pt idx="1305">
                  <c:v>4.16</c:v>
                </c:pt>
                <c:pt idx="1306">
                  <c:v>4.08</c:v>
                </c:pt>
                <c:pt idx="1307">
                  <c:v>4.08</c:v>
                </c:pt>
                <c:pt idx="1308">
                  <c:v>4.08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4</c:v>
                </c:pt>
                <c:pt idx="1314">
                  <c:v>4</c:v>
                </c:pt>
                <c:pt idx="1315">
                  <c:v>4</c:v>
                </c:pt>
                <c:pt idx="1316">
                  <c:v>4</c:v>
                </c:pt>
                <c:pt idx="1317">
                  <c:v>4.08</c:v>
                </c:pt>
                <c:pt idx="1318">
                  <c:v>4.08</c:v>
                </c:pt>
                <c:pt idx="1319">
                  <c:v>4.16</c:v>
                </c:pt>
                <c:pt idx="1320">
                  <c:v>4.16</c:v>
                </c:pt>
                <c:pt idx="1321">
                  <c:v>4.16</c:v>
                </c:pt>
                <c:pt idx="1322">
                  <c:v>4.24</c:v>
                </c:pt>
                <c:pt idx="1323">
                  <c:v>4.24</c:v>
                </c:pt>
                <c:pt idx="1324">
                  <c:v>4.16</c:v>
                </c:pt>
                <c:pt idx="1325">
                  <c:v>4.24</c:v>
                </c:pt>
                <c:pt idx="1326">
                  <c:v>4.24</c:v>
                </c:pt>
                <c:pt idx="1327">
                  <c:v>4.24</c:v>
                </c:pt>
                <c:pt idx="1328">
                  <c:v>4.16</c:v>
                </c:pt>
                <c:pt idx="1329">
                  <c:v>4.16</c:v>
                </c:pt>
                <c:pt idx="1330">
                  <c:v>4.16</c:v>
                </c:pt>
                <c:pt idx="1331">
                  <c:v>4.16</c:v>
                </c:pt>
                <c:pt idx="1332">
                  <c:v>4.16</c:v>
                </c:pt>
                <c:pt idx="1333">
                  <c:v>4.08</c:v>
                </c:pt>
                <c:pt idx="1334">
                  <c:v>4.08</c:v>
                </c:pt>
                <c:pt idx="1335">
                  <c:v>4.08</c:v>
                </c:pt>
                <c:pt idx="1336">
                  <c:v>3.92</c:v>
                </c:pt>
                <c:pt idx="1337">
                  <c:v>3.76</c:v>
                </c:pt>
                <c:pt idx="1338">
                  <c:v>3.68</c:v>
                </c:pt>
                <c:pt idx="1339">
                  <c:v>3.52</c:v>
                </c:pt>
                <c:pt idx="1340">
                  <c:v>3.36</c:v>
                </c:pt>
                <c:pt idx="1341">
                  <c:v>3.2</c:v>
                </c:pt>
                <c:pt idx="1342">
                  <c:v>3.12</c:v>
                </c:pt>
                <c:pt idx="1343">
                  <c:v>2.96</c:v>
                </c:pt>
                <c:pt idx="1344">
                  <c:v>2.8</c:v>
                </c:pt>
                <c:pt idx="1345">
                  <c:v>2.72</c:v>
                </c:pt>
                <c:pt idx="1346">
                  <c:v>2.56</c:v>
                </c:pt>
                <c:pt idx="1347">
                  <c:v>2.2400000000000002</c:v>
                </c:pt>
                <c:pt idx="1348">
                  <c:v>0.24</c:v>
                </c:pt>
                <c:pt idx="1349">
                  <c:v>-1.84</c:v>
                </c:pt>
                <c:pt idx="1350">
                  <c:v>-3.2</c:v>
                </c:pt>
                <c:pt idx="1351">
                  <c:v>-3.76</c:v>
                </c:pt>
                <c:pt idx="1352">
                  <c:v>-3.76</c:v>
                </c:pt>
                <c:pt idx="1353">
                  <c:v>-3.84</c:v>
                </c:pt>
                <c:pt idx="1354">
                  <c:v>-3.92</c:v>
                </c:pt>
                <c:pt idx="1355">
                  <c:v>-3.92</c:v>
                </c:pt>
                <c:pt idx="1356">
                  <c:v>-4</c:v>
                </c:pt>
                <c:pt idx="1357">
                  <c:v>-3.92</c:v>
                </c:pt>
                <c:pt idx="1358">
                  <c:v>-4.08</c:v>
                </c:pt>
                <c:pt idx="1359">
                  <c:v>-4</c:v>
                </c:pt>
                <c:pt idx="1360">
                  <c:v>-4</c:v>
                </c:pt>
                <c:pt idx="1361">
                  <c:v>-4</c:v>
                </c:pt>
                <c:pt idx="1362">
                  <c:v>-4</c:v>
                </c:pt>
                <c:pt idx="1363">
                  <c:v>-3.92</c:v>
                </c:pt>
                <c:pt idx="1364">
                  <c:v>-4</c:v>
                </c:pt>
                <c:pt idx="1365">
                  <c:v>-4</c:v>
                </c:pt>
                <c:pt idx="1366">
                  <c:v>-4</c:v>
                </c:pt>
                <c:pt idx="1367">
                  <c:v>-4</c:v>
                </c:pt>
                <c:pt idx="1368">
                  <c:v>-4</c:v>
                </c:pt>
                <c:pt idx="1369">
                  <c:v>-4</c:v>
                </c:pt>
                <c:pt idx="1370">
                  <c:v>-4.08</c:v>
                </c:pt>
                <c:pt idx="1371">
                  <c:v>-4.08</c:v>
                </c:pt>
                <c:pt idx="1372">
                  <c:v>-4.16</c:v>
                </c:pt>
                <c:pt idx="1373">
                  <c:v>-4.16</c:v>
                </c:pt>
                <c:pt idx="1374">
                  <c:v>-4.16</c:v>
                </c:pt>
                <c:pt idx="1375">
                  <c:v>-4.16</c:v>
                </c:pt>
                <c:pt idx="1376">
                  <c:v>-4.16</c:v>
                </c:pt>
                <c:pt idx="1377">
                  <c:v>-4.24</c:v>
                </c:pt>
                <c:pt idx="1378">
                  <c:v>-4.08</c:v>
                </c:pt>
                <c:pt idx="1379">
                  <c:v>-4.16</c:v>
                </c:pt>
                <c:pt idx="1380">
                  <c:v>-4.16</c:v>
                </c:pt>
                <c:pt idx="1381">
                  <c:v>-4.16</c:v>
                </c:pt>
                <c:pt idx="1382">
                  <c:v>-4.08</c:v>
                </c:pt>
                <c:pt idx="1383">
                  <c:v>-4.08</c:v>
                </c:pt>
                <c:pt idx="1384">
                  <c:v>-4.08</c:v>
                </c:pt>
                <c:pt idx="1385">
                  <c:v>-4.08</c:v>
                </c:pt>
                <c:pt idx="1386">
                  <c:v>-4.08</c:v>
                </c:pt>
                <c:pt idx="1387">
                  <c:v>-4</c:v>
                </c:pt>
                <c:pt idx="1388">
                  <c:v>-3.84</c:v>
                </c:pt>
                <c:pt idx="1389">
                  <c:v>-3.76</c:v>
                </c:pt>
                <c:pt idx="1390">
                  <c:v>-3.52</c:v>
                </c:pt>
                <c:pt idx="1391">
                  <c:v>-3.44</c:v>
                </c:pt>
                <c:pt idx="1392">
                  <c:v>-3.28</c:v>
                </c:pt>
                <c:pt idx="1393">
                  <c:v>-3.2</c:v>
                </c:pt>
                <c:pt idx="1394">
                  <c:v>-3.04</c:v>
                </c:pt>
                <c:pt idx="1395">
                  <c:v>-2.88</c:v>
                </c:pt>
                <c:pt idx="1396">
                  <c:v>-2.8</c:v>
                </c:pt>
                <c:pt idx="1397">
                  <c:v>-2.56</c:v>
                </c:pt>
                <c:pt idx="1398">
                  <c:v>-2.4</c:v>
                </c:pt>
                <c:pt idx="1399">
                  <c:v>-1.92</c:v>
                </c:pt>
                <c:pt idx="1400">
                  <c:v>0.08</c:v>
                </c:pt>
                <c:pt idx="1401">
                  <c:v>2.16</c:v>
                </c:pt>
                <c:pt idx="1402">
                  <c:v>3.52</c:v>
                </c:pt>
                <c:pt idx="1403">
                  <c:v>3.92</c:v>
                </c:pt>
                <c:pt idx="1404">
                  <c:v>4</c:v>
                </c:pt>
                <c:pt idx="1405">
                  <c:v>4</c:v>
                </c:pt>
                <c:pt idx="1406">
                  <c:v>4</c:v>
                </c:pt>
                <c:pt idx="1407">
                  <c:v>4</c:v>
                </c:pt>
                <c:pt idx="1408">
                  <c:v>4.08</c:v>
                </c:pt>
                <c:pt idx="1409">
                  <c:v>4.08</c:v>
                </c:pt>
                <c:pt idx="1410">
                  <c:v>4.08</c:v>
                </c:pt>
                <c:pt idx="1411">
                  <c:v>4</c:v>
                </c:pt>
                <c:pt idx="1412">
                  <c:v>4</c:v>
                </c:pt>
                <c:pt idx="1413">
                  <c:v>4.08</c:v>
                </c:pt>
                <c:pt idx="1414">
                  <c:v>4</c:v>
                </c:pt>
                <c:pt idx="1415">
                  <c:v>4</c:v>
                </c:pt>
                <c:pt idx="1416">
                  <c:v>4</c:v>
                </c:pt>
                <c:pt idx="1417">
                  <c:v>4</c:v>
                </c:pt>
                <c:pt idx="1418">
                  <c:v>4.08</c:v>
                </c:pt>
                <c:pt idx="1419">
                  <c:v>4</c:v>
                </c:pt>
                <c:pt idx="1420">
                  <c:v>4.08</c:v>
                </c:pt>
                <c:pt idx="1421">
                  <c:v>4.08</c:v>
                </c:pt>
                <c:pt idx="1422">
                  <c:v>4.08</c:v>
                </c:pt>
                <c:pt idx="1423">
                  <c:v>4.16</c:v>
                </c:pt>
                <c:pt idx="1424">
                  <c:v>4.16</c:v>
                </c:pt>
                <c:pt idx="1425">
                  <c:v>4.16</c:v>
                </c:pt>
                <c:pt idx="1426">
                  <c:v>4.24</c:v>
                </c:pt>
                <c:pt idx="1427">
                  <c:v>4.24</c:v>
                </c:pt>
                <c:pt idx="1428">
                  <c:v>4.16</c:v>
                </c:pt>
                <c:pt idx="1429">
                  <c:v>4.24</c:v>
                </c:pt>
                <c:pt idx="1430">
                  <c:v>4.16</c:v>
                </c:pt>
                <c:pt idx="1431">
                  <c:v>4.24</c:v>
                </c:pt>
                <c:pt idx="1432">
                  <c:v>4.16</c:v>
                </c:pt>
                <c:pt idx="1433">
                  <c:v>4.16</c:v>
                </c:pt>
                <c:pt idx="1434">
                  <c:v>4.16</c:v>
                </c:pt>
                <c:pt idx="1435">
                  <c:v>4.16</c:v>
                </c:pt>
                <c:pt idx="1436">
                  <c:v>4.16</c:v>
                </c:pt>
                <c:pt idx="1437">
                  <c:v>4.16</c:v>
                </c:pt>
                <c:pt idx="1438">
                  <c:v>4.08</c:v>
                </c:pt>
                <c:pt idx="1439">
                  <c:v>4</c:v>
                </c:pt>
                <c:pt idx="1440">
                  <c:v>3.84</c:v>
                </c:pt>
                <c:pt idx="1441">
                  <c:v>3.76</c:v>
                </c:pt>
                <c:pt idx="1442">
                  <c:v>3.6</c:v>
                </c:pt>
                <c:pt idx="1443">
                  <c:v>3.44</c:v>
                </c:pt>
                <c:pt idx="1444">
                  <c:v>3.36</c:v>
                </c:pt>
                <c:pt idx="1445">
                  <c:v>3.12</c:v>
                </c:pt>
                <c:pt idx="1446">
                  <c:v>2.96</c:v>
                </c:pt>
                <c:pt idx="1447">
                  <c:v>2.88</c:v>
                </c:pt>
                <c:pt idx="1448">
                  <c:v>2.8</c:v>
                </c:pt>
                <c:pt idx="1449">
                  <c:v>2.64</c:v>
                </c:pt>
                <c:pt idx="1450">
                  <c:v>2.4</c:v>
                </c:pt>
                <c:pt idx="1451">
                  <c:v>1.6</c:v>
                </c:pt>
                <c:pt idx="1452">
                  <c:v>-0.8</c:v>
                </c:pt>
                <c:pt idx="1453">
                  <c:v>-2.64</c:v>
                </c:pt>
                <c:pt idx="1454">
                  <c:v>-3.6</c:v>
                </c:pt>
                <c:pt idx="1455">
                  <c:v>-3.76</c:v>
                </c:pt>
                <c:pt idx="1456">
                  <c:v>-3.84</c:v>
                </c:pt>
                <c:pt idx="1457">
                  <c:v>-3.84</c:v>
                </c:pt>
                <c:pt idx="1458">
                  <c:v>-3.92</c:v>
                </c:pt>
                <c:pt idx="1459">
                  <c:v>-3.92</c:v>
                </c:pt>
                <c:pt idx="1460">
                  <c:v>-4</c:v>
                </c:pt>
                <c:pt idx="1461">
                  <c:v>-4</c:v>
                </c:pt>
                <c:pt idx="1462">
                  <c:v>-4</c:v>
                </c:pt>
                <c:pt idx="1463">
                  <c:v>-4</c:v>
                </c:pt>
                <c:pt idx="1464">
                  <c:v>-4</c:v>
                </c:pt>
                <c:pt idx="1465">
                  <c:v>-4</c:v>
                </c:pt>
                <c:pt idx="1466">
                  <c:v>-4</c:v>
                </c:pt>
                <c:pt idx="1467">
                  <c:v>-3.92</c:v>
                </c:pt>
                <c:pt idx="1468">
                  <c:v>-3.92</c:v>
                </c:pt>
                <c:pt idx="1469">
                  <c:v>-3.92</c:v>
                </c:pt>
                <c:pt idx="1470">
                  <c:v>-4</c:v>
                </c:pt>
                <c:pt idx="1471">
                  <c:v>-4</c:v>
                </c:pt>
                <c:pt idx="1472">
                  <c:v>-4</c:v>
                </c:pt>
                <c:pt idx="1473">
                  <c:v>-4.08</c:v>
                </c:pt>
                <c:pt idx="1474">
                  <c:v>-4.08</c:v>
                </c:pt>
                <c:pt idx="1475">
                  <c:v>-4.08</c:v>
                </c:pt>
                <c:pt idx="1476">
                  <c:v>-4.08</c:v>
                </c:pt>
                <c:pt idx="1477">
                  <c:v>-4.16</c:v>
                </c:pt>
                <c:pt idx="1478">
                  <c:v>-4.16</c:v>
                </c:pt>
                <c:pt idx="1479">
                  <c:v>-4.16</c:v>
                </c:pt>
                <c:pt idx="1480">
                  <c:v>-4.16</c:v>
                </c:pt>
                <c:pt idx="1481">
                  <c:v>-4.16</c:v>
                </c:pt>
                <c:pt idx="1482">
                  <c:v>-4.16</c:v>
                </c:pt>
                <c:pt idx="1483">
                  <c:v>-4.16</c:v>
                </c:pt>
                <c:pt idx="1484">
                  <c:v>-4.08</c:v>
                </c:pt>
                <c:pt idx="1485">
                  <c:v>-4.16</c:v>
                </c:pt>
                <c:pt idx="1486">
                  <c:v>-4.08</c:v>
                </c:pt>
                <c:pt idx="1487">
                  <c:v>-4.08</c:v>
                </c:pt>
                <c:pt idx="1488">
                  <c:v>-4.08</c:v>
                </c:pt>
                <c:pt idx="1489">
                  <c:v>-4</c:v>
                </c:pt>
                <c:pt idx="1490">
                  <c:v>-4</c:v>
                </c:pt>
                <c:pt idx="1491">
                  <c:v>-4</c:v>
                </c:pt>
                <c:pt idx="1492">
                  <c:v>-3.76</c:v>
                </c:pt>
                <c:pt idx="1493">
                  <c:v>-3.68</c:v>
                </c:pt>
                <c:pt idx="1494">
                  <c:v>-3.52</c:v>
                </c:pt>
                <c:pt idx="1495">
                  <c:v>-3.44</c:v>
                </c:pt>
                <c:pt idx="1496">
                  <c:v>-3.2</c:v>
                </c:pt>
                <c:pt idx="1497">
                  <c:v>-3.12</c:v>
                </c:pt>
                <c:pt idx="1498">
                  <c:v>-2.96</c:v>
                </c:pt>
                <c:pt idx="1499">
                  <c:v>-2.8</c:v>
                </c:pt>
                <c:pt idx="1500">
                  <c:v>-2.72</c:v>
                </c:pt>
                <c:pt idx="1501">
                  <c:v>-2.56</c:v>
                </c:pt>
                <c:pt idx="1502">
                  <c:v>-2.3199999999999998</c:v>
                </c:pt>
                <c:pt idx="1503">
                  <c:v>-1.2</c:v>
                </c:pt>
                <c:pt idx="1504">
                  <c:v>1.2</c:v>
                </c:pt>
                <c:pt idx="1505">
                  <c:v>2.96</c:v>
                </c:pt>
                <c:pt idx="1506">
                  <c:v>3.84</c:v>
                </c:pt>
                <c:pt idx="1507">
                  <c:v>3.92</c:v>
                </c:pt>
                <c:pt idx="1508">
                  <c:v>4</c:v>
                </c:pt>
                <c:pt idx="1509">
                  <c:v>4</c:v>
                </c:pt>
                <c:pt idx="1510">
                  <c:v>4</c:v>
                </c:pt>
                <c:pt idx="1511">
                  <c:v>4</c:v>
                </c:pt>
                <c:pt idx="1512">
                  <c:v>4.08</c:v>
                </c:pt>
                <c:pt idx="1513">
                  <c:v>4.08</c:v>
                </c:pt>
                <c:pt idx="1514">
                  <c:v>4.08</c:v>
                </c:pt>
                <c:pt idx="1515">
                  <c:v>4.08</c:v>
                </c:pt>
                <c:pt idx="1516">
                  <c:v>4.08</c:v>
                </c:pt>
                <c:pt idx="1517">
                  <c:v>4</c:v>
                </c:pt>
                <c:pt idx="1518">
                  <c:v>4</c:v>
                </c:pt>
                <c:pt idx="1519">
                  <c:v>4</c:v>
                </c:pt>
                <c:pt idx="1520">
                  <c:v>4</c:v>
                </c:pt>
                <c:pt idx="1521">
                  <c:v>4</c:v>
                </c:pt>
                <c:pt idx="1522">
                  <c:v>4</c:v>
                </c:pt>
                <c:pt idx="1523">
                  <c:v>4</c:v>
                </c:pt>
                <c:pt idx="1524">
                  <c:v>4.08</c:v>
                </c:pt>
                <c:pt idx="1525">
                  <c:v>4.08</c:v>
                </c:pt>
                <c:pt idx="1526">
                  <c:v>4.16</c:v>
                </c:pt>
                <c:pt idx="1527">
                  <c:v>4.16</c:v>
                </c:pt>
                <c:pt idx="1528">
                  <c:v>4.16</c:v>
                </c:pt>
                <c:pt idx="1529">
                  <c:v>4.24</c:v>
                </c:pt>
                <c:pt idx="1530">
                  <c:v>4.24</c:v>
                </c:pt>
                <c:pt idx="1531">
                  <c:v>4.24</c:v>
                </c:pt>
                <c:pt idx="1532">
                  <c:v>4.24</c:v>
                </c:pt>
                <c:pt idx="1533">
                  <c:v>4.16</c:v>
                </c:pt>
                <c:pt idx="1534">
                  <c:v>4.16</c:v>
                </c:pt>
                <c:pt idx="1535">
                  <c:v>4.24</c:v>
                </c:pt>
                <c:pt idx="1536">
                  <c:v>4.16</c:v>
                </c:pt>
                <c:pt idx="1537">
                  <c:v>4.16</c:v>
                </c:pt>
                <c:pt idx="1538">
                  <c:v>4.16</c:v>
                </c:pt>
                <c:pt idx="1539">
                  <c:v>4.16</c:v>
                </c:pt>
                <c:pt idx="1540">
                  <c:v>4.16</c:v>
                </c:pt>
                <c:pt idx="1541">
                  <c:v>4.08</c:v>
                </c:pt>
                <c:pt idx="1542">
                  <c:v>4.08</c:v>
                </c:pt>
                <c:pt idx="1543">
                  <c:v>4</c:v>
                </c:pt>
                <c:pt idx="1544">
                  <c:v>3.76</c:v>
                </c:pt>
                <c:pt idx="1545">
                  <c:v>3.68</c:v>
                </c:pt>
                <c:pt idx="1546">
                  <c:v>3.52</c:v>
                </c:pt>
                <c:pt idx="1547">
                  <c:v>3.36</c:v>
                </c:pt>
                <c:pt idx="1548">
                  <c:v>3.2</c:v>
                </c:pt>
                <c:pt idx="1549">
                  <c:v>3.12</c:v>
                </c:pt>
                <c:pt idx="1550">
                  <c:v>2.96</c:v>
                </c:pt>
                <c:pt idx="1551">
                  <c:v>2.8</c:v>
                </c:pt>
                <c:pt idx="1552">
                  <c:v>2.72</c:v>
                </c:pt>
                <c:pt idx="1553">
                  <c:v>2.56</c:v>
                </c:pt>
                <c:pt idx="1554">
                  <c:v>2.2400000000000002</c:v>
                </c:pt>
                <c:pt idx="1555">
                  <c:v>0.48</c:v>
                </c:pt>
                <c:pt idx="1556">
                  <c:v>-1.76</c:v>
                </c:pt>
                <c:pt idx="1557">
                  <c:v>-3.2</c:v>
                </c:pt>
                <c:pt idx="1558">
                  <c:v>-3.68</c:v>
                </c:pt>
                <c:pt idx="1559">
                  <c:v>-3.84</c:v>
                </c:pt>
                <c:pt idx="1560">
                  <c:v>-3.84</c:v>
                </c:pt>
                <c:pt idx="1561">
                  <c:v>-3.92</c:v>
                </c:pt>
                <c:pt idx="1562">
                  <c:v>-3.92</c:v>
                </c:pt>
                <c:pt idx="1563">
                  <c:v>-4</c:v>
                </c:pt>
                <c:pt idx="1564">
                  <c:v>-4</c:v>
                </c:pt>
                <c:pt idx="1565">
                  <c:v>-4</c:v>
                </c:pt>
                <c:pt idx="1566">
                  <c:v>-4</c:v>
                </c:pt>
                <c:pt idx="1567">
                  <c:v>-4</c:v>
                </c:pt>
                <c:pt idx="1568">
                  <c:v>-4</c:v>
                </c:pt>
                <c:pt idx="1569">
                  <c:v>-4</c:v>
                </c:pt>
                <c:pt idx="1570">
                  <c:v>-3.92</c:v>
                </c:pt>
                <c:pt idx="1571">
                  <c:v>-3.92</c:v>
                </c:pt>
                <c:pt idx="1572">
                  <c:v>-3.92</c:v>
                </c:pt>
                <c:pt idx="1573">
                  <c:v>-3.92</c:v>
                </c:pt>
                <c:pt idx="1574">
                  <c:v>-4</c:v>
                </c:pt>
                <c:pt idx="1575">
                  <c:v>-4</c:v>
                </c:pt>
                <c:pt idx="1576">
                  <c:v>-4.08</c:v>
                </c:pt>
                <c:pt idx="1577">
                  <c:v>-4.08</c:v>
                </c:pt>
                <c:pt idx="1578">
                  <c:v>-4</c:v>
                </c:pt>
                <c:pt idx="1579">
                  <c:v>-4.16</c:v>
                </c:pt>
                <c:pt idx="1580">
                  <c:v>-4.16</c:v>
                </c:pt>
                <c:pt idx="1581">
                  <c:v>-4.16</c:v>
                </c:pt>
                <c:pt idx="1582">
                  <c:v>-4.16</c:v>
                </c:pt>
                <c:pt idx="1583">
                  <c:v>-4.16</c:v>
                </c:pt>
                <c:pt idx="1584">
                  <c:v>-4.16</c:v>
                </c:pt>
                <c:pt idx="1585">
                  <c:v>-4.16</c:v>
                </c:pt>
                <c:pt idx="1586">
                  <c:v>-4.16</c:v>
                </c:pt>
                <c:pt idx="1587">
                  <c:v>-4.16</c:v>
                </c:pt>
                <c:pt idx="1588">
                  <c:v>-4.08</c:v>
                </c:pt>
                <c:pt idx="1589">
                  <c:v>-4.08</c:v>
                </c:pt>
                <c:pt idx="1590">
                  <c:v>-4.08</c:v>
                </c:pt>
                <c:pt idx="1591">
                  <c:v>-4.08</c:v>
                </c:pt>
                <c:pt idx="1592">
                  <c:v>-4.08</c:v>
                </c:pt>
                <c:pt idx="1593">
                  <c:v>-4</c:v>
                </c:pt>
                <c:pt idx="1594">
                  <c:v>-4</c:v>
                </c:pt>
                <c:pt idx="1595">
                  <c:v>-3.84</c:v>
                </c:pt>
                <c:pt idx="1596">
                  <c:v>-3.76</c:v>
                </c:pt>
                <c:pt idx="1597">
                  <c:v>-3.6</c:v>
                </c:pt>
                <c:pt idx="1598">
                  <c:v>-3.44</c:v>
                </c:pt>
                <c:pt idx="1599">
                  <c:v>-3.36</c:v>
                </c:pt>
                <c:pt idx="1600">
                  <c:v>-3.2</c:v>
                </c:pt>
                <c:pt idx="1601">
                  <c:v>-3.04</c:v>
                </c:pt>
                <c:pt idx="1602">
                  <c:v>-2.88</c:v>
                </c:pt>
                <c:pt idx="1603">
                  <c:v>-2.72</c:v>
                </c:pt>
                <c:pt idx="1604">
                  <c:v>-2.56</c:v>
                </c:pt>
                <c:pt idx="1605">
                  <c:v>-2.4</c:v>
                </c:pt>
                <c:pt idx="1606">
                  <c:v>-2</c:v>
                </c:pt>
                <c:pt idx="1607">
                  <c:v>0</c:v>
                </c:pt>
                <c:pt idx="1608">
                  <c:v>2.08</c:v>
                </c:pt>
                <c:pt idx="1609">
                  <c:v>3.44</c:v>
                </c:pt>
                <c:pt idx="1610">
                  <c:v>3.92</c:v>
                </c:pt>
                <c:pt idx="1611">
                  <c:v>3.92</c:v>
                </c:pt>
                <c:pt idx="1612">
                  <c:v>3.92</c:v>
                </c:pt>
                <c:pt idx="1613">
                  <c:v>4</c:v>
                </c:pt>
                <c:pt idx="1614">
                  <c:v>4</c:v>
                </c:pt>
                <c:pt idx="1615">
                  <c:v>4.08</c:v>
                </c:pt>
                <c:pt idx="1616">
                  <c:v>4.08</c:v>
                </c:pt>
                <c:pt idx="1617">
                  <c:v>4.08</c:v>
                </c:pt>
                <c:pt idx="1618">
                  <c:v>4</c:v>
                </c:pt>
                <c:pt idx="1619">
                  <c:v>4.08</c:v>
                </c:pt>
                <c:pt idx="1620">
                  <c:v>4.08</c:v>
                </c:pt>
                <c:pt idx="1621">
                  <c:v>4</c:v>
                </c:pt>
                <c:pt idx="1622">
                  <c:v>4</c:v>
                </c:pt>
                <c:pt idx="1623">
                  <c:v>4</c:v>
                </c:pt>
                <c:pt idx="1624">
                  <c:v>4.08</c:v>
                </c:pt>
                <c:pt idx="1625">
                  <c:v>4</c:v>
                </c:pt>
                <c:pt idx="1626">
                  <c:v>4</c:v>
                </c:pt>
                <c:pt idx="1627">
                  <c:v>4.08</c:v>
                </c:pt>
                <c:pt idx="1628">
                  <c:v>4.08</c:v>
                </c:pt>
                <c:pt idx="1629">
                  <c:v>4.08</c:v>
                </c:pt>
                <c:pt idx="1630">
                  <c:v>4.16</c:v>
                </c:pt>
                <c:pt idx="1631">
                  <c:v>4.16</c:v>
                </c:pt>
                <c:pt idx="1632">
                  <c:v>4.24</c:v>
                </c:pt>
                <c:pt idx="1633">
                  <c:v>4.24</c:v>
                </c:pt>
                <c:pt idx="1634">
                  <c:v>4.24</c:v>
                </c:pt>
                <c:pt idx="1635">
                  <c:v>4.24</c:v>
                </c:pt>
                <c:pt idx="1636">
                  <c:v>4.16</c:v>
                </c:pt>
                <c:pt idx="1637">
                  <c:v>4.24</c:v>
                </c:pt>
                <c:pt idx="1638">
                  <c:v>4.16</c:v>
                </c:pt>
                <c:pt idx="1639">
                  <c:v>4.24</c:v>
                </c:pt>
                <c:pt idx="1640">
                  <c:v>4.16</c:v>
                </c:pt>
                <c:pt idx="1641">
                  <c:v>4.16</c:v>
                </c:pt>
                <c:pt idx="1642">
                  <c:v>4.16</c:v>
                </c:pt>
                <c:pt idx="1643">
                  <c:v>4.16</c:v>
                </c:pt>
                <c:pt idx="1644">
                  <c:v>4.08</c:v>
                </c:pt>
                <c:pt idx="1645">
                  <c:v>4.08</c:v>
                </c:pt>
                <c:pt idx="1646">
                  <c:v>4</c:v>
                </c:pt>
                <c:pt idx="1647">
                  <c:v>3.92</c:v>
                </c:pt>
                <c:pt idx="1648">
                  <c:v>3.68</c:v>
                </c:pt>
                <c:pt idx="1649">
                  <c:v>3.6</c:v>
                </c:pt>
                <c:pt idx="1650">
                  <c:v>3.52</c:v>
                </c:pt>
                <c:pt idx="1651">
                  <c:v>3.28</c:v>
                </c:pt>
                <c:pt idx="1652">
                  <c:v>3.2</c:v>
                </c:pt>
                <c:pt idx="1653">
                  <c:v>3.04</c:v>
                </c:pt>
                <c:pt idx="1654">
                  <c:v>2.88</c:v>
                </c:pt>
                <c:pt idx="1655">
                  <c:v>2.8</c:v>
                </c:pt>
                <c:pt idx="1656">
                  <c:v>2.56</c:v>
                </c:pt>
                <c:pt idx="1657">
                  <c:v>2.4</c:v>
                </c:pt>
                <c:pt idx="1658">
                  <c:v>1.68</c:v>
                </c:pt>
                <c:pt idx="1659">
                  <c:v>-0.72</c:v>
                </c:pt>
                <c:pt idx="1660">
                  <c:v>-2.56</c:v>
                </c:pt>
                <c:pt idx="1661">
                  <c:v>-3.6</c:v>
                </c:pt>
                <c:pt idx="1662">
                  <c:v>-3.76</c:v>
                </c:pt>
                <c:pt idx="1663">
                  <c:v>-3.84</c:v>
                </c:pt>
                <c:pt idx="1664">
                  <c:v>-3.84</c:v>
                </c:pt>
                <c:pt idx="1665">
                  <c:v>-3.84</c:v>
                </c:pt>
                <c:pt idx="1666">
                  <c:v>-3.92</c:v>
                </c:pt>
                <c:pt idx="1667">
                  <c:v>-4</c:v>
                </c:pt>
                <c:pt idx="1668">
                  <c:v>-4</c:v>
                </c:pt>
                <c:pt idx="1669">
                  <c:v>-4</c:v>
                </c:pt>
                <c:pt idx="1670">
                  <c:v>-3.92</c:v>
                </c:pt>
                <c:pt idx="1671">
                  <c:v>-4</c:v>
                </c:pt>
                <c:pt idx="1672">
                  <c:v>-4</c:v>
                </c:pt>
                <c:pt idx="1673">
                  <c:v>-3.92</c:v>
                </c:pt>
                <c:pt idx="1674">
                  <c:v>-3.92</c:v>
                </c:pt>
                <c:pt idx="1675">
                  <c:v>-3.92</c:v>
                </c:pt>
                <c:pt idx="1676">
                  <c:v>-3.92</c:v>
                </c:pt>
                <c:pt idx="1677">
                  <c:v>-3.92</c:v>
                </c:pt>
                <c:pt idx="1678">
                  <c:v>-4</c:v>
                </c:pt>
                <c:pt idx="1679">
                  <c:v>-4</c:v>
                </c:pt>
                <c:pt idx="1680">
                  <c:v>-4</c:v>
                </c:pt>
                <c:pt idx="1681">
                  <c:v>-4</c:v>
                </c:pt>
                <c:pt idx="1682">
                  <c:v>-4.08</c:v>
                </c:pt>
                <c:pt idx="1683">
                  <c:v>-4.16</c:v>
                </c:pt>
                <c:pt idx="1684">
                  <c:v>-4.08</c:v>
                </c:pt>
                <c:pt idx="1685">
                  <c:v>-4.08</c:v>
                </c:pt>
                <c:pt idx="1686">
                  <c:v>-4.16</c:v>
                </c:pt>
                <c:pt idx="1687">
                  <c:v>-4.08</c:v>
                </c:pt>
                <c:pt idx="1688">
                  <c:v>-4.16</c:v>
                </c:pt>
                <c:pt idx="1689">
                  <c:v>-4.16</c:v>
                </c:pt>
                <c:pt idx="1690">
                  <c:v>-4.08</c:v>
                </c:pt>
                <c:pt idx="1691">
                  <c:v>-4.08</c:v>
                </c:pt>
                <c:pt idx="1692">
                  <c:v>-4.16</c:v>
                </c:pt>
                <c:pt idx="1693">
                  <c:v>-4.08</c:v>
                </c:pt>
                <c:pt idx="1694">
                  <c:v>-4.08</c:v>
                </c:pt>
                <c:pt idx="1695">
                  <c:v>-4.08</c:v>
                </c:pt>
                <c:pt idx="1696">
                  <c:v>-4.08</c:v>
                </c:pt>
                <c:pt idx="1697">
                  <c:v>-4</c:v>
                </c:pt>
                <c:pt idx="1698">
                  <c:v>-3.92</c:v>
                </c:pt>
                <c:pt idx="1699">
                  <c:v>-3.84</c:v>
                </c:pt>
                <c:pt idx="1700">
                  <c:v>-3.68</c:v>
                </c:pt>
                <c:pt idx="1701">
                  <c:v>-3.52</c:v>
                </c:pt>
                <c:pt idx="1702">
                  <c:v>-3.36</c:v>
                </c:pt>
                <c:pt idx="1703">
                  <c:v>-3.2</c:v>
                </c:pt>
                <c:pt idx="1704">
                  <c:v>-3.12</c:v>
                </c:pt>
                <c:pt idx="1705">
                  <c:v>-2.88</c:v>
                </c:pt>
                <c:pt idx="1706">
                  <c:v>-2.8</c:v>
                </c:pt>
                <c:pt idx="1707">
                  <c:v>-2.64</c:v>
                </c:pt>
                <c:pt idx="1708">
                  <c:v>-2.48</c:v>
                </c:pt>
                <c:pt idx="1709">
                  <c:v>-2.2400000000000002</c:v>
                </c:pt>
                <c:pt idx="1710">
                  <c:v>-1.28</c:v>
                </c:pt>
                <c:pt idx="1711">
                  <c:v>1.04</c:v>
                </c:pt>
                <c:pt idx="1712">
                  <c:v>2.8</c:v>
                </c:pt>
                <c:pt idx="1713">
                  <c:v>3.84</c:v>
                </c:pt>
                <c:pt idx="1714">
                  <c:v>3.92</c:v>
                </c:pt>
                <c:pt idx="1715">
                  <c:v>4</c:v>
                </c:pt>
                <c:pt idx="1716">
                  <c:v>4</c:v>
                </c:pt>
                <c:pt idx="1717">
                  <c:v>4</c:v>
                </c:pt>
                <c:pt idx="1718">
                  <c:v>4.08</c:v>
                </c:pt>
                <c:pt idx="1719">
                  <c:v>4.08</c:v>
                </c:pt>
                <c:pt idx="1720">
                  <c:v>4.08</c:v>
                </c:pt>
                <c:pt idx="1721">
                  <c:v>4.08</c:v>
                </c:pt>
                <c:pt idx="1722">
                  <c:v>4.08</c:v>
                </c:pt>
                <c:pt idx="1723">
                  <c:v>4.08</c:v>
                </c:pt>
                <c:pt idx="1724">
                  <c:v>4</c:v>
                </c:pt>
                <c:pt idx="1725">
                  <c:v>3.92</c:v>
                </c:pt>
                <c:pt idx="1726">
                  <c:v>4</c:v>
                </c:pt>
                <c:pt idx="1727">
                  <c:v>4</c:v>
                </c:pt>
                <c:pt idx="1728">
                  <c:v>4</c:v>
                </c:pt>
                <c:pt idx="1729">
                  <c:v>4</c:v>
                </c:pt>
                <c:pt idx="1730">
                  <c:v>4</c:v>
                </c:pt>
                <c:pt idx="1731">
                  <c:v>4.08</c:v>
                </c:pt>
                <c:pt idx="1732">
                  <c:v>4.08</c:v>
                </c:pt>
                <c:pt idx="1733">
                  <c:v>4.16</c:v>
                </c:pt>
                <c:pt idx="1734">
                  <c:v>4.16</c:v>
                </c:pt>
                <c:pt idx="1735">
                  <c:v>4.16</c:v>
                </c:pt>
                <c:pt idx="1736">
                  <c:v>4.16</c:v>
                </c:pt>
                <c:pt idx="1737">
                  <c:v>4.16</c:v>
                </c:pt>
                <c:pt idx="1738">
                  <c:v>4.24</c:v>
                </c:pt>
                <c:pt idx="1739">
                  <c:v>4.16</c:v>
                </c:pt>
                <c:pt idx="1740">
                  <c:v>4.16</c:v>
                </c:pt>
                <c:pt idx="1741">
                  <c:v>4.24</c:v>
                </c:pt>
                <c:pt idx="1742">
                  <c:v>4.16</c:v>
                </c:pt>
                <c:pt idx="1743">
                  <c:v>4.16</c:v>
                </c:pt>
                <c:pt idx="1744">
                  <c:v>4.16</c:v>
                </c:pt>
                <c:pt idx="1745">
                  <c:v>4.16</c:v>
                </c:pt>
                <c:pt idx="1746">
                  <c:v>4.16</c:v>
                </c:pt>
                <c:pt idx="1747">
                  <c:v>4.16</c:v>
                </c:pt>
                <c:pt idx="1748">
                  <c:v>4.08</c:v>
                </c:pt>
                <c:pt idx="1749">
                  <c:v>4</c:v>
                </c:pt>
                <c:pt idx="1750">
                  <c:v>3.92</c:v>
                </c:pt>
                <c:pt idx="1751">
                  <c:v>3.84</c:v>
                </c:pt>
                <c:pt idx="1752">
                  <c:v>3.68</c:v>
                </c:pt>
                <c:pt idx="1753">
                  <c:v>3.52</c:v>
                </c:pt>
                <c:pt idx="1754">
                  <c:v>3.36</c:v>
                </c:pt>
                <c:pt idx="1755">
                  <c:v>3.2</c:v>
                </c:pt>
                <c:pt idx="1756">
                  <c:v>3.12</c:v>
                </c:pt>
                <c:pt idx="1757">
                  <c:v>2.96</c:v>
                </c:pt>
                <c:pt idx="1758">
                  <c:v>2.88</c:v>
                </c:pt>
                <c:pt idx="1759">
                  <c:v>2.72</c:v>
                </c:pt>
                <c:pt idx="1760">
                  <c:v>2.56</c:v>
                </c:pt>
                <c:pt idx="1761">
                  <c:v>2.2400000000000002</c:v>
                </c:pt>
                <c:pt idx="1762">
                  <c:v>0.56000000000000005</c:v>
                </c:pt>
                <c:pt idx="1763">
                  <c:v>-1.68</c:v>
                </c:pt>
                <c:pt idx="1764">
                  <c:v>-3.04</c:v>
                </c:pt>
                <c:pt idx="1765">
                  <c:v>-3.76</c:v>
                </c:pt>
                <c:pt idx="1766">
                  <c:v>-3.84</c:v>
                </c:pt>
                <c:pt idx="1767">
                  <c:v>-3.76</c:v>
                </c:pt>
                <c:pt idx="1768">
                  <c:v>-3.84</c:v>
                </c:pt>
                <c:pt idx="1769">
                  <c:v>-3.84</c:v>
                </c:pt>
                <c:pt idx="1770">
                  <c:v>-4</c:v>
                </c:pt>
                <c:pt idx="1771">
                  <c:v>-3.92</c:v>
                </c:pt>
                <c:pt idx="1772">
                  <c:v>-4</c:v>
                </c:pt>
                <c:pt idx="1773">
                  <c:v>-4</c:v>
                </c:pt>
                <c:pt idx="1774">
                  <c:v>-4</c:v>
                </c:pt>
                <c:pt idx="1775">
                  <c:v>-4</c:v>
                </c:pt>
                <c:pt idx="1776">
                  <c:v>-4</c:v>
                </c:pt>
                <c:pt idx="1777">
                  <c:v>-3.92</c:v>
                </c:pt>
                <c:pt idx="1778">
                  <c:v>-3.92</c:v>
                </c:pt>
                <c:pt idx="1779">
                  <c:v>-3.92</c:v>
                </c:pt>
                <c:pt idx="1780">
                  <c:v>-3.92</c:v>
                </c:pt>
                <c:pt idx="1781">
                  <c:v>-4</c:v>
                </c:pt>
                <c:pt idx="1782">
                  <c:v>-4</c:v>
                </c:pt>
                <c:pt idx="1783">
                  <c:v>-4</c:v>
                </c:pt>
                <c:pt idx="1784">
                  <c:v>-4.08</c:v>
                </c:pt>
                <c:pt idx="1785">
                  <c:v>-4.08</c:v>
                </c:pt>
                <c:pt idx="1786">
                  <c:v>-4.08</c:v>
                </c:pt>
                <c:pt idx="1787">
                  <c:v>-4.08</c:v>
                </c:pt>
                <c:pt idx="1788">
                  <c:v>-4.16</c:v>
                </c:pt>
                <c:pt idx="1789">
                  <c:v>-4.16</c:v>
                </c:pt>
                <c:pt idx="1790">
                  <c:v>-4.16</c:v>
                </c:pt>
                <c:pt idx="1791">
                  <c:v>-4.16</c:v>
                </c:pt>
                <c:pt idx="1792">
                  <c:v>-4.16</c:v>
                </c:pt>
                <c:pt idx="1793">
                  <c:v>-4.16</c:v>
                </c:pt>
                <c:pt idx="1794">
                  <c:v>-4.08</c:v>
                </c:pt>
                <c:pt idx="1795">
                  <c:v>-4.08</c:v>
                </c:pt>
                <c:pt idx="1796">
                  <c:v>-4.08</c:v>
                </c:pt>
                <c:pt idx="1797">
                  <c:v>-4.08</c:v>
                </c:pt>
                <c:pt idx="1798">
                  <c:v>-4.08</c:v>
                </c:pt>
                <c:pt idx="1799">
                  <c:v>-4.08</c:v>
                </c:pt>
                <c:pt idx="1800">
                  <c:v>-4</c:v>
                </c:pt>
                <c:pt idx="1801">
                  <c:v>-3.92</c:v>
                </c:pt>
                <c:pt idx="1802">
                  <c:v>-3.84</c:v>
                </c:pt>
                <c:pt idx="1803">
                  <c:v>-3.76</c:v>
                </c:pt>
                <c:pt idx="1804">
                  <c:v>-3.6</c:v>
                </c:pt>
                <c:pt idx="1805">
                  <c:v>-3.44</c:v>
                </c:pt>
                <c:pt idx="1806">
                  <c:v>-3.28</c:v>
                </c:pt>
                <c:pt idx="1807">
                  <c:v>-3.12</c:v>
                </c:pt>
                <c:pt idx="1808">
                  <c:v>-3.04</c:v>
                </c:pt>
                <c:pt idx="1809">
                  <c:v>-2.88</c:v>
                </c:pt>
                <c:pt idx="1810">
                  <c:v>-2.8</c:v>
                </c:pt>
                <c:pt idx="1811">
                  <c:v>-2.56</c:v>
                </c:pt>
                <c:pt idx="1812">
                  <c:v>-2.4</c:v>
                </c:pt>
                <c:pt idx="1813">
                  <c:v>-2.08</c:v>
                </c:pt>
                <c:pt idx="1814">
                  <c:v>-0.16</c:v>
                </c:pt>
                <c:pt idx="1815">
                  <c:v>2</c:v>
                </c:pt>
                <c:pt idx="1816">
                  <c:v>3.44</c:v>
                </c:pt>
                <c:pt idx="1817">
                  <c:v>3.92</c:v>
                </c:pt>
                <c:pt idx="1818">
                  <c:v>3.92</c:v>
                </c:pt>
                <c:pt idx="1819">
                  <c:v>3.92</c:v>
                </c:pt>
                <c:pt idx="1820">
                  <c:v>4</c:v>
                </c:pt>
                <c:pt idx="1821">
                  <c:v>4</c:v>
                </c:pt>
                <c:pt idx="1822">
                  <c:v>4.08</c:v>
                </c:pt>
                <c:pt idx="1823">
                  <c:v>4.08</c:v>
                </c:pt>
                <c:pt idx="1824">
                  <c:v>4.08</c:v>
                </c:pt>
                <c:pt idx="1825">
                  <c:v>4.08</c:v>
                </c:pt>
                <c:pt idx="1826">
                  <c:v>4.08</c:v>
                </c:pt>
                <c:pt idx="1827">
                  <c:v>4</c:v>
                </c:pt>
                <c:pt idx="1828">
                  <c:v>4</c:v>
                </c:pt>
                <c:pt idx="1829">
                  <c:v>4</c:v>
                </c:pt>
                <c:pt idx="1830">
                  <c:v>4</c:v>
                </c:pt>
                <c:pt idx="1831">
                  <c:v>4</c:v>
                </c:pt>
                <c:pt idx="1832">
                  <c:v>4</c:v>
                </c:pt>
                <c:pt idx="1833">
                  <c:v>4.08</c:v>
                </c:pt>
                <c:pt idx="1834">
                  <c:v>4.08</c:v>
                </c:pt>
                <c:pt idx="1835">
                  <c:v>4.08</c:v>
                </c:pt>
                <c:pt idx="1836">
                  <c:v>4.08</c:v>
                </c:pt>
                <c:pt idx="1837">
                  <c:v>4.16</c:v>
                </c:pt>
                <c:pt idx="1838">
                  <c:v>4.16</c:v>
                </c:pt>
                <c:pt idx="1839">
                  <c:v>4.16</c:v>
                </c:pt>
                <c:pt idx="1840">
                  <c:v>4.24</c:v>
                </c:pt>
                <c:pt idx="1841">
                  <c:v>4.16</c:v>
                </c:pt>
                <c:pt idx="1842">
                  <c:v>4.24</c:v>
                </c:pt>
                <c:pt idx="1843">
                  <c:v>4.24</c:v>
                </c:pt>
                <c:pt idx="1844">
                  <c:v>4.24</c:v>
                </c:pt>
                <c:pt idx="1845">
                  <c:v>4.16</c:v>
                </c:pt>
                <c:pt idx="1846">
                  <c:v>4.16</c:v>
                </c:pt>
                <c:pt idx="1847">
                  <c:v>4.16</c:v>
                </c:pt>
                <c:pt idx="1848">
                  <c:v>4.16</c:v>
                </c:pt>
                <c:pt idx="1849">
                  <c:v>4.08</c:v>
                </c:pt>
                <c:pt idx="1850">
                  <c:v>4.16</c:v>
                </c:pt>
                <c:pt idx="1851">
                  <c:v>4.08</c:v>
                </c:pt>
                <c:pt idx="1852">
                  <c:v>4.08</c:v>
                </c:pt>
                <c:pt idx="1853">
                  <c:v>4</c:v>
                </c:pt>
                <c:pt idx="1854">
                  <c:v>3.84</c:v>
                </c:pt>
                <c:pt idx="1855">
                  <c:v>3.76</c:v>
                </c:pt>
                <c:pt idx="1856">
                  <c:v>3.6</c:v>
                </c:pt>
                <c:pt idx="1857">
                  <c:v>3.44</c:v>
                </c:pt>
                <c:pt idx="1858">
                  <c:v>3.28</c:v>
                </c:pt>
                <c:pt idx="1859">
                  <c:v>3.2</c:v>
                </c:pt>
                <c:pt idx="1860">
                  <c:v>3.04</c:v>
                </c:pt>
                <c:pt idx="1861">
                  <c:v>2.88</c:v>
                </c:pt>
                <c:pt idx="1862">
                  <c:v>2.8</c:v>
                </c:pt>
                <c:pt idx="1863">
                  <c:v>2.64</c:v>
                </c:pt>
                <c:pt idx="1864">
                  <c:v>2.4</c:v>
                </c:pt>
                <c:pt idx="1865">
                  <c:v>1.76</c:v>
                </c:pt>
                <c:pt idx="1866">
                  <c:v>-0.64</c:v>
                </c:pt>
                <c:pt idx="1867">
                  <c:v>-2.4</c:v>
                </c:pt>
                <c:pt idx="1868">
                  <c:v>-3.6</c:v>
                </c:pt>
                <c:pt idx="1869">
                  <c:v>-3.76</c:v>
                </c:pt>
                <c:pt idx="1870">
                  <c:v>-3.84</c:v>
                </c:pt>
                <c:pt idx="1871">
                  <c:v>-3.76</c:v>
                </c:pt>
                <c:pt idx="1872">
                  <c:v>-3.92</c:v>
                </c:pt>
                <c:pt idx="1873">
                  <c:v>-3.92</c:v>
                </c:pt>
                <c:pt idx="1874">
                  <c:v>-4</c:v>
                </c:pt>
                <c:pt idx="1875">
                  <c:v>-4</c:v>
                </c:pt>
                <c:pt idx="1876">
                  <c:v>-4</c:v>
                </c:pt>
                <c:pt idx="1877">
                  <c:v>-4</c:v>
                </c:pt>
                <c:pt idx="1878">
                  <c:v>-4</c:v>
                </c:pt>
                <c:pt idx="1879">
                  <c:v>-3.84</c:v>
                </c:pt>
                <c:pt idx="1880">
                  <c:v>-3.28</c:v>
                </c:pt>
                <c:pt idx="1881">
                  <c:v>-3.12</c:v>
                </c:pt>
                <c:pt idx="1882">
                  <c:v>-3.52</c:v>
                </c:pt>
                <c:pt idx="1883">
                  <c:v>-4</c:v>
                </c:pt>
                <c:pt idx="1884">
                  <c:v>-3.76</c:v>
                </c:pt>
                <c:pt idx="1885">
                  <c:v>-2.64</c:v>
                </c:pt>
                <c:pt idx="1886">
                  <c:v>-0.72</c:v>
                </c:pt>
                <c:pt idx="1887">
                  <c:v>0.08</c:v>
                </c:pt>
                <c:pt idx="1888">
                  <c:v>0</c:v>
                </c:pt>
                <c:pt idx="1889">
                  <c:v>0.08</c:v>
                </c:pt>
                <c:pt idx="1890">
                  <c:v>0.08</c:v>
                </c:pt>
                <c:pt idx="1891">
                  <c:v>0.08</c:v>
                </c:pt>
                <c:pt idx="1892">
                  <c:v>0.08</c:v>
                </c:pt>
                <c:pt idx="1893">
                  <c:v>0.08</c:v>
                </c:pt>
                <c:pt idx="1894">
                  <c:v>0.08</c:v>
                </c:pt>
                <c:pt idx="1895">
                  <c:v>0.08</c:v>
                </c:pt>
                <c:pt idx="1896">
                  <c:v>0.08</c:v>
                </c:pt>
                <c:pt idx="1897">
                  <c:v>0.08</c:v>
                </c:pt>
                <c:pt idx="1898">
                  <c:v>0</c:v>
                </c:pt>
                <c:pt idx="1899">
                  <c:v>0.08</c:v>
                </c:pt>
                <c:pt idx="1900">
                  <c:v>0.08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0.08</c:v>
                </c:pt>
                <c:pt idx="1905">
                  <c:v>0</c:v>
                </c:pt>
                <c:pt idx="1906">
                  <c:v>0.08</c:v>
                </c:pt>
                <c:pt idx="1907">
                  <c:v>0.08</c:v>
                </c:pt>
                <c:pt idx="1908">
                  <c:v>0.08</c:v>
                </c:pt>
                <c:pt idx="1909">
                  <c:v>0.08</c:v>
                </c:pt>
                <c:pt idx="1910">
                  <c:v>0.08</c:v>
                </c:pt>
                <c:pt idx="1911">
                  <c:v>0.08</c:v>
                </c:pt>
                <c:pt idx="1912">
                  <c:v>0.08</c:v>
                </c:pt>
                <c:pt idx="1913">
                  <c:v>0.08</c:v>
                </c:pt>
                <c:pt idx="1914">
                  <c:v>0.08</c:v>
                </c:pt>
                <c:pt idx="1915">
                  <c:v>0.08</c:v>
                </c:pt>
                <c:pt idx="1916">
                  <c:v>0.08</c:v>
                </c:pt>
                <c:pt idx="1917">
                  <c:v>0</c:v>
                </c:pt>
                <c:pt idx="1918">
                  <c:v>0.08</c:v>
                </c:pt>
                <c:pt idx="1919">
                  <c:v>0</c:v>
                </c:pt>
                <c:pt idx="1920">
                  <c:v>0</c:v>
                </c:pt>
                <c:pt idx="1921">
                  <c:v>0.08</c:v>
                </c:pt>
                <c:pt idx="1922">
                  <c:v>0</c:v>
                </c:pt>
                <c:pt idx="1923">
                  <c:v>0.08</c:v>
                </c:pt>
                <c:pt idx="1924">
                  <c:v>0.08</c:v>
                </c:pt>
                <c:pt idx="1925">
                  <c:v>0.08</c:v>
                </c:pt>
                <c:pt idx="1926">
                  <c:v>0.08</c:v>
                </c:pt>
                <c:pt idx="1927">
                  <c:v>0.08</c:v>
                </c:pt>
                <c:pt idx="1928">
                  <c:v>0.08</c:v>
                </c:pt>
                <c:pt idx="1929">
                  <c:v>0</c:v>
                </c:pt>
                <c:pt idx="1930">
                  <c:v>0.08</c:v>
                </c:pt>
                <c:pt idx="1931">
                  <c:v>0</c:v>
                </c:pt>
                <c:pt idx="1932">
                  <c:v>0.08</c:v>
                </c:pt>
                <c:pt idx="1933">
                  <c:v>0.08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0.08</c:v>
                </c:pt>
                <c:pt idx="1940">
                  <c:v>0</c:v>
                </c:pt>
                <c:pt idx="1941">
                  <c:v>0.08</c:v>
                </c:pt>
                <c:pt idx="1942">
                  <c:v>0.08</c:v>
                </c:pt>
                <c:pt idx="1943">
                  <c:v>0.08</c:v>
                </c:pt>
                <c:pt idx="1944">
                  <c:v>0.08</c:v>
                </c:pt>
                <c:pt idx="1945">
                  <c:v>0</c:v>
                </c:pt>
                <c:pt idx="1946">
                  <c:v>0.08</c:v>
                </c:pt>
                <c:pt idx="1947">
                  <c:v>0.08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0.08</c:v>
                </c:pt>
                <c:pt idx="1952">
                  <c:v>0.08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0.08</c:v>
                </c:pt>
                <c:pt idx="1958">
                  <c:v>0.08</c:v>
                </c:pt>
                <c:pt idx="1959">
                  <c:v>0</c:v>
                </c:pt>
                <c:pt idx="1960">
                  <c:v>0</c:v>
                </c:pt>
                <c:pt idx="1961">
                  <c:v>0.08</c:v>
                </c:pt>
                <c:pt idx="1962">
                  <c:v>0.08</c:v>
                </c:pt>
                <c:pt idx="1963">
                  <c:v>0.08</c:v>
                </c:pt>
                <c:pt idx="1964">
                  <c:v>0</c:v>
                </c:pt>
                <c:pt idx="1965">
                  <c:v>0.08</c:v>
                </c:pt>
                <c:pt idx="1966">
                  <c:v>0.08</c:v>
                </c:pt>
                <c:pt idx="1967">
                  <c:v>0.08</c:v>
                </c:pt>
                <c:pt idx="1968">
                  <c:v>0.08</c:v>
                </c:pt>
                <c:pt idx="1969">
                  <c:v>0.08</c:v>
                </c:pt>
                <c:pt idx="1970">
                  <c:v>0.08</c:v>
                </c:pt>
                <c:pt idx="1971">
                  <c:v>0</c:v>
                </c:pt>
                <c:pt idx="1972">
                  <c:v>0.08</c:v>
                </c:pt>
                <c:pt idx="1973">
                  <c:v>0.08</c:v>
                </c:pt>
                <c:pt idx="1974">
                  <c:v>0.08</c:v>
                </c:pt>
                <c:pt idx="1975">
                  <c:v>0</c:v>
                </c:pt>
                <c:pt idx="1976">
                  <c:v>0</c:v>
                </c:pt>
                <c:pt idx="1977">
                  <c:v>0.08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0.08</c:v>
                </c:pt>
                <c:pt idx="1985">
                  <c:v>0.08</c:v>
                </c:pt>
                <c:pt idx="1986">
                  <c:v>0</c:v>
                </c:pt>
                <c:pt idx="1987">
                  <c:v>0.08</c:v>
                </c:pt>
                <c:pt idx="1988">
                  <c:v>0</c:v>
                </c:pt>
                <c:pt idx="1989">
                  <c:v>0.08</c:v>
                </c:pt>
                <c:pt idx="1990">
                  <c:v>0</c:v>
                </c:pt>
                <c:pt idx="1991">
                  <c:v>0.08</c:v>
                </c:pt>
                <c:pt idx="1992">
                  <c:v>0.08</c:v>
                </c:pt>
                <c:pt idx="1993">
                  <c:v>0.08</c:v>
                </c:pt>
                <c:pt idx="1994">
                  <c:v>0.08</c:v>
                </c:pt>
                <c:pt idx="1995">
                  <c:v>0</c:v>
                </c:pt>
                <c:pt idx="1996">
                  <c:v>0.08</c:v>
                </c:pt>
                <c:pt idx="1997">
                  <c:v>0</c:v>
                </c:pt>
                <c:pt idx="1998">
                  <c:v>0.08</c:v>
                </c:pt>
                <c:pt idx="1999">
                  <c:v>0.08</c:v>
                </c:pt>
                <c:pt idx="2000">
                  <c:v>0</c:v>
                </c:pt>
                <c:pt idx="2001">
                  <c:v>0.08</c:v>
                </c:pt>
                <c:pt idx="2002">
                  <c:v>0</c:v>
                </c:pt>
                <c:pt idx="2003">
                  <c:v>0.08</c:v>
                </c:pt>
                <c:pt idx="2004">
                  <c:v>0.08</c:v>
                </c:pt>
                <c:pt idx="2005">
                  <c:v>0.08</c:v>
                </c:pt>
                <c:pt idx="2006">
                  <c:v>0.08</c:v>
                </c:pt>
                <c:pt idx="2007">
                  <c:v>0.08</c:v>
                </c:pt>
                <c:pt idx="2008">
                  <c:v>0</c:v>
                </c:pt>
                <c:pt idx="2009">
                  <c:v>0.08</c:v>
                </c:pt>
                <c:pt idx="2010">
                  <c:v>0.08</c:v>
                </c:pt>
                <c:pt idx="2011">
                  <c:v>0</c:v>
                </c:pt>
                <c:pt idx="2012">
                  <c:v>0</c:v>
                </c:pt>
                <c:pt idx="2013">
                  <c:v>0.08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0.08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0.08</c:v>
                </c:pt>
                <c:pt idx="2023">
                  <c:v>0</c:v>
                </c:pt>
                <c:pt idx="2024">
                  <c:v>0.08</c:v>
                </c:pt>
                <c:pt idx="2025">
                  <c:v>0.08</c:v>
                </c:pt>
                <c:pt idx="2026">
                  <c:v>0</c:v>
                </c:pt>
                <c:pt idx="2027">
                  <c:v>0.08</c:v>
                </c:pt>
                <c:pt idx="2028">
                  <c:v>0</c:v>
                </c:pt>
                <c:pt idx="2029">
                  <c:v>0.08</c:v>
                </c:pt>
                <c:pt idx="2030">
                  <c:v>0</c:v>
                </c:pt>
                <c:pt idx="2031">
                  <c:v>0.08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0.08</c:v>
                </c:pt>
                <c:pt idx="2036">
                  <c:v>0</c:v>
                </c:pt>
                <c:pt idx="2037">
                  <c:v>0.08</c:v>
                </c:pt>
                <c:pt idx="2038">
                  <c:v>0.08</c:v>
                </c:pt>
                <c:pt idx="2039">
                  <c:v>0</c:v>
                </c:pt>
                <c:pt idx="2040">
                  <c:v>0.08</c:v>
                </c:pt>
                <c:pt idx="2041">
                  <c:v>0</c:v>
                </c:pt>
                <c:pt idx="2042">
                  <c:v>0.08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0.08</c:v>
                </c:pt>
                <c:pt idx="2047">
                  <c:v>0</c:v>
                </c:pt>
                <c:pt idx="2048">
                  <c:v>0.08</c:v>
                </c:pt>
                <c:pt idx="2049">
                  <c:v>0</c:v>
                </c:pt>
                <c:pt idx="2050">
                  <c:v>0.08</c:v>
                </c:pt>
                <c:pt idx="2051">
                  <c:v>0</c:v>
                </c:pt>
                <c:pt idx="2052">
                  <c:v>0</c:v>
                </c:pt>
                <c:pt idx="2053">
                  <c:v>0.08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0.08</c:v>
                </c:pt>
                <c:pt idx="2058">
                  <c:v>0</c:v>
                </c:pt>
                <c:pt idx="2059">
                  <c:v>0</c:v>
                </c:pt>
                <c:pt idx="2060">
                  <c:v>0.08</c:v>
                </c:pt>
                <c:pt idx="2061">
                  <c:v>0.08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0.08</c:v>
                </c:pt>
                <c:pt idx="2066">
                  <c:v>0.08</c:v>
                </c:pt>
                <c:pt idx="2067">
                  <c:v>0</c:v>
                </c:pt>
                <c:pt idx="2068">
                  <c:v>0</c:v>
                </c:pt>
                <c:pt idx="2069">
                  <c:v>0.08</c:v>
                </c:pt>
                <c:pt idx="2070">
                  <c:v>0</c:v>
                </c:pt>
                <c:pt idx="2071">
                  <c:v>0.08</c:v>
                </c:pt>
                <c:pt idx="2072">
                  <c:v>0</c:v>
                </c:pt>
                <c:pt idx="2073">
                  <c:v>0.08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0.08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0.08</c:v>
                </c:pt>
                <c:pt idx="2084">
                  <c:v>0</c:v>
                </c:pt>
                <c:pt idx="2085">
                  <c:v>0.08</c:v>
                </c:pt>
                <c:pt idx="2086">
                  <c:v>0.08</c:v>
                </c:pt>
                <c:pt idx="2087">
                  <c:v>0</c:v>
                </c:pt>
                <c:pt idx="2088">
                  <c:v>0.08</c:v>
                </c:pt>
                <c:pt idx="2089">
                  <c:v>0</c:v>
                </c:pt>
                <c:pt idx="2090">
                  <c:v>0.08</c:v>
                </c:pt>
                <c:pt idx="2091">
                  <c:v>0</c:v>
                </c:pt>
                <c:pt idx="2092">
                  <c:v>0</c:v>
                </c:pt>
                <c:pt idx="2093">
                  <c:v>0.08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0.08</c:v>
                </c:pt>
                <c:pt idx="2098">
                  <c:v>0.08</c:v>
                </c:pt>
                <c:pt idx="2099">
                  <c:v>0.08</c:v>
                </c:pt>
                <c:pt idx="2100">
                  <c:v>0</c:v>
                </c:pt>
                <c:pt idx="2101">
                  <c:v>0</c:v>
                </c:pt>
                <c:pt idx="2102">
                  <c:v>0.08</c:v>
                </c:pt>
                <c:pt idx="2103">
                  <c:v>0</c:v>
                </c:pt>
                <c:pt idx="2104">
                  <c:v>0.08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0.08</c:v>
                </c:pt>
                <c:pt idx="2110">
                  <c:v>0.08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0.08</c:v>
                </c:pt>
                <c:pt idx="2119">
                  <c:v>0</c:v>
                </c:pt>
                <c:pt idx="2120">
                  <c:v>0</c:v>
                </c:pt>
                <c:pt idx="2121">
                  <c:v>0.08</c:v>
                </c:pt>
                <c:pt idx="2122">
                  <c:v>0</c:v>
                </c:pt>
                <c:pt idx="2123">
                  <c:v>0.08</c:v>
                </c:pt>
                <c:pt idx="2124">
                  <c:v>0.08</c:v>
                </c:pt>
                <c:pt idx="2125">
                  <c:v>0</c:v>
                </c:pt>
                <c:pt idx="2126">
                  <c:v>0.08</c:v>
                </c:pt>
                <c:pt idx="2127">
                  <c:v>0</c:v>
                </c:pt>
                <c:pt idx="2128">
                  <c:v>0.08</c:v>
                </c:pt>
                <c:pt idx="2129">
                  <c:v>0</c:v>
                </c:pt>
                <c:pt idx="2130">
                  <c:v>0</c:v>
                </c:pt>
                <c:pt idx="2131">
                  <c:v>0.08</c:v>
                </c:pt>
                <c:pt idx="2132">
                  <c:v>0</c:v>
                </c:pt>
                <c:pt idx="2133">
                  <c:v>0.08</c:v>
                </c:pt>
                <c:pt idx="2134">
                  <c:v>0</c:v>
                </c:pt>
                <c:pt idx="2135">
                  <c:v>0.08</c:v>
                </c:pt>
                <c:pt idx="2136">
                  <c:v>0.08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0.08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0.08</c:v>
                </c:pt>
                <c:pt idx="2148">
                  <c:v>0.08</c:v>
                </c:pt>
                <c:pt idx="2149">
                  <c:v>0.08</c:v>
                </c:pt>
                <c:pt idx="2150">
                  <c:v>0</c:v>
                </c:pt>
                <c:pt idx="2151">
                  <c:v>0</c:v>
                </c:pt>
                <c:pt idx="2152">
                  <c:v>0.08</c:v>
                </c:pt>
                <c:pt idx="2153">
                  <c:v>0</c:v>
                </c:pt>
                <c:pt idx="2154">
                  <c:v>0.08</c:v>
                </c:pt>
                <c:pt idx="2155">
                  <c:v>0</c:v>
                </c:pt>
                <c:pt idx="2156">
                  <c:v>0.08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0.08</c:v>
                </c:pt>
                <c:pt idx="2161">
                  <c:v>0.08</c:v>
                </c:pt>
                <c:pt idx="2162">
                  <c:v>0.08</c:v>
                </c:pt>
                <c:pt idx="2163">
                  <c:v>0.08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0.08</c:v>
                </c:pt>
                <c:pt idx="2169">
                  <c:v>0</c:v>
                </c:pt>
                <c:pt idx="2170">
                  <c:v>0.08</c:v>
                </c:pt>
                <c:pt idx="2171">
                  <c:v>0.08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0.08</c:v>
                </c:pt>
                <c:pt idx="2177">
                  <c:v>0</c:v>
                </c:pt>
                <c:pt idx="2178">
                  <c:v>0.08</c:v>
                </c:pt>
                <c:pt idx="2179">
                  <c:v>0</c:v>
                </c:pt>
                <c:pt idx="2180">
                  <c:v>0</c:v>
                </c:pt>
                <c:pt idx="2181">
                  <c:v>0.08</c:v>
                </c:pt>
                <c:pt idx="2182">
                  <c:v>0.08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0.08</c:v>
                </c:pt>
                <c:pt idx="2189">
                  <c:v>0.08</c:v>
                </c:pt>
                <c:pt idx="2190">
                  <c:v>0</c:v>
                </c:pt>
                <c:pt idx="2191">
                  <c:v>0</c:v>
                </c:pt>
                <c:pt idx="2192">
                  <c:v>0.08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0.08</c:v>
                </c:pt>
                <c:pt idx="2197">
                  <c:v>0.08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0.08</c:v>
                </c:pt>
                <c:pt idx="2204">
                  <c:v>0.08</c:v>
                </c:pt>
                <c:pt idx="2205">
                  <c:v>0.08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0.08</c:v>
                </c:pt>
                <c:pt idx="2213">
                  <c:v>0</c:v>
                </c:pt>
                <c:pt idx="2214">
                  <c:v>0</c:v>
                </c:pt>
                <c:pt idx="2215">
                  <c:v>0.08</c:v>
                </c:pt>
                <c:pt idx="2216">
                  <c:v>0</c:v>
                </c:pt>
                <c:pt idx="2217">
                  <c:v>0.08</c:v>
                </c:pt>
                <c:pt idx="2218">
                  <c:v>0.08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0.08</c:v>
                </c:pt>
                <c:pt idx="2224">
                  <c:v>0.08</c:v>
                </c:pt>
                <c:pt idx="2225">
                  <c:v>0</c:v>
                </c:pt>
                <c:pt idx="2226">
                  <c:v>0</c:v>
                </c:pt>
                <c:pt idx="2227">
                  <c:v>0.08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0.08</c:v>
                </c:pt>
                <c:pt idx="2232">
                  <c:v>0.08</c:v>
                </c:pt>
                <c:pt idx="2233">
                  <c:v>0.08</c:v>
                </c:pt>
                <c:pt idx="2234">
                  <c:v>0.08</c:v>
                </c:pt>
                <c:pt idx="2235">
                  <c:v>0</c:v>
                </c:pt>
                <c:pt idx="2236">
                  <c:v>0.08</c:v>
                </c:pt>
                <c:pt idx="2237">
                  <c:v>0</c:v>
                </c:pt>
                <c:pt idx="2238">
                  <c:v>0.08</c:v>
                </c:pt>
                <c:pt idx="2239">
                  <c:v>0</c:v>
                </c:pt>
                <c:pt idx="2240">
                  <c:v>0</c:v>
                </c:pt>
                <c:pt idx="2241">
                  <c:v>0.08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0.08</c:v>
                </c:pt>
                <c:pt idx="2247">
                  <c:v>0.08</c:v>
                </c:pt>
                <c:pt idx="2248">
                  <c:v>0.08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0.08</c:v>
                </c:pt>
                <c:pt idx="2256">
                  <c:v>0</c:v>
                </c:pt>
                <c:pt idx="2257">
                  <c:v>0.08</c:v>
                </c:pt>
                <c:pt idx="2258">
                  <c:v>0</c:v>
                </c:pt>
                <c:pt idx="2259">
                  <c:v>0.08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0.08</c:v>
                </c:pt>
                <c:pt idx="2268">
                  <c:v>0</c:v>
                </c:pt>
                <c:pt idx="2269">
                  <c:v>0.08</c:v>
                </c:pt>
                <c:pt idx="2270">
                  <c:v>0</c:v>
                </c:pt>
                <c:pt idx="2271">
                  <c:v>0.08</c:v>
                </c:pt>
                <c:pt idx="2272">
                  <c:v>0</c:v>
                </c:pt>
                <c:pt idx="2273">
                  <c:v>0</c:v>
                </c:pt>
                <c:pt idx="2274">
                  <c:v>0.08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0.08</c:v>
                </c:pt>
                <c:pt idx="2282">
                  <c:v>0.08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0.08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0.08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0.08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0.08</c:v>
                </c:pt>
                <c:pt idx="2308">
                  <c:v>0.08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0.08</c:v>
                </c:pt>
                <c:pt idx="2313">
                  <c:v>0</c:v>
                </c:pt>
                <c:pt idx="2314">
                  <c:v>0.08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0.08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0.08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0.08</c:v>
                </c:pt>
                <c:pt idx="2332">
                  <c:v>0.08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0.08</c:v>
                </c:pt>
                <c:pt idx="2340">
                  <c:v>0.08</c:v>
                </c:pt>
                <c:pt idx="2341">
                  <c:v>0</c:v>
                </c:pt>
                <c:pt idx="2342">
                  <c:v>0</c:v>
                </c:pt>
                <c:pt idx="2343">
                  <c:v>0.08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0.08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0.08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0.08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0.08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0.08</c:v>
                </c:pt>
                <c:pt idx="2383">
                  <c:v>0.08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0.08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0.08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0.08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0.08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0.08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0.08</c:v>
                </c:pt>
                <c:pt idx="2443">
                  <c:v>0</c:v>
                </c:pt>
                <c:pt idx="2444">
                  <c:v>0.08</c:v>
                </c:pt>
                <c:pt idx="2445">
                  <c:v>0</c:v>
                </c:pt>
                <c:pt idx="2446">
                  <c:v>0.08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0.08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0.08</c:v>
                </c:pt>
                <c:pt idx="2459">
                  <c:v>0</c:v>
                </c:pt>
                <c:pt idx="2460">
                  <c:v>0.08</c:v>
                </c:pt>
                <c:pt idx="2461">
                  <c:v>0</c:v>
                </c:pt>
                <c:pt idx="2462">
                  <c:v>0</c:v>
                </c:pt>
                <c:pt idx="2463">
                  <c:v>0.08</c:v>
                </c:pt>
                <c:pt idx="2464">
                  <c:v>0.08</c:v>
                </c:pt>
                <c:pt idx="2465">
                  <c:v>0.08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0.08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0.08</c:v>
                </c:pt>
                <c:pt idx="2481">
                  <c:v>0.08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0.08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0.08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0.08</c:v>
                </c:pt>
                <c:pt idx="24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32-48A3-9F3A-4271EB8CA4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2662544"/>
        <c:axId val="1932661712"/>
      </c:lineChart>
      <c:catAx>
        <c:axId val="1932662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2661712"/>
        <c:crosses val="autoZero"/>
        <c:auto val="1"/>
        <c:lblAlgn val="ctr"/>
        <c:lblOffset val="100"/>
        <c:noMultiLvlLbl val="0"/>
      </c:catAx>
      <c:valAx>
        <c:axId val="193266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266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Tx</a:t>
            </a:r>
            <a:r>
              <a:rPr lang="zh-CN" altLang="en-US" dirty="0"/>
              <a:t>线圈两端电压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'TEK0001'!$E$1:$E$2500</c:f>
              <c:numCache>
                <c:formatCode>General</c:formatCode>
                <c:ptCount val="2500"/>
                <c:pt idx="0">
                  <c:v>-4</c:v>
                </c:pt>
                <c:pt idx="1">
                  <c:v>-4</c:v>
                </c:pt>
                <c:pt idx="2">
                  <c:v>-4</c:v>
                </c:pt>
                <c:pt idx="3">
                  <c:v>-4</c:v>
                </c:pt>
                <c:pt idx="4">
                  <c:v>-4</c:v>
                </c:pt>
                <c:pt idx="5">
                  <c:v>-4</c:v>
                </c:pt>
                <c:pt idx="6">
                  <c:v>-4</c:v>
                </c:pt>
                <c:pt idx="7">
                  <c:v>-4</c:v>
                </c:pt>
                <c:pt idx="8">
                  <c:v>-4</c:v>
                </c:pt>
                <c:pt idx="9">
                  <c:v>-4</c:v>
                </c:pt>
                <c:pt idx="10">
                  <c:v>-4</c:v>
                </c:pt>
                <c:pt idx="11">
                  <c:v>-4</c:v>
                </c:pt>
                <c:pt idx="12">
                  <c:v>-4</c:v>
                </c:pt>
                <c:pt idx="13">
                  <c:v>-4</c:v>
                </c:pt>
                <c:pt idx="14">
                  <c:v>-4</c:v>
                </c:pt>
                <c:pt idx="15">
                  <c:v>-4</c:v>
                </c:pt>
                <c:pt idx="16">
                  <c:v>-4</c:v>
                </c:pt>
                <c:pt idx="17">
                  <c:v>-4</c:v>
                </c:pt>
                <c:pt idx="18">
                  <c:v>-4</c:v>
                </c:pt>
                <c:pt idx="19">
                  <c:v>-4</c:v>
                </c:pt>
                <c:pt idx="20">
                  <c:v>-4</c:v>
                </c:pt>
                <c:pt idx="21">
                  <c:v>-4</c:v>
                </c:pt>
                <c:pt idx="22">
                  <c:v>-4</c:v>
                </c:pt>
                <c:pt idx="23">
                  <c:v>-4</c:v>
                </c:pt>
                <c:pt idx="24">
                  <c:v>-4</c:v>
                </c:pt>
                <c:pt idx="25">
                  <c:v>-4</c:v>
                </c:pt>
                <c:pt idx="26">
                  <c:v>-4</c:v>
                </c:pt>
                <c:pt idx="27">
                  <c:v>-4</c:v>
                </c:pt>
                <c:pt idx="28">
                  <c:v>-4</c:v>
                </c:pt>
                <c:pt idx="29">
                  <c:v>-4</c:v>
                </c:pt>
                <c:pt idx="30">
                  <c:v>-4</c:v>
                </c:pt>
                <c:pt idx="31">
                  <c:v>-4</c:v>
                </c:pt>
                <c:pt idx="32">
                  <c:v>-4</c:v>
                </c:pt>
                <c:pt idx="33">
                  <c:v>-4</c:v>
                </c:pt>
                <c:pt idx="34">
                  <c:v>-4</c:v>
                </c:pt>
                <c:pt idx="35">
                  <c:v>-4</c:v>
                </c:pt>
                <c:pt idx="36">
                  <c:v>-4</c:v>
                </c:pt>
                <c:pt idx="37">
                  <c:v>-4</c:v>
                </c:pt>
                <c:pt idx="38">
                  <c:v>-4</c:v>
                </c:pt>
                <c:pt idx="39">
                  <c:v>-4</c:v>
                </c:pt>
                <c:pt idx="40">
                  <c:v>-4</c:v>
                </c:pt>
                <c:pt idx="41">
                  <c:v>-4</c:v>
                </c:pt>
                <c:pt idx="42">
                  <c:v>-4</c:v>
                </c:pt>
                <c:pt idx="43">
                  <c:v>-4</c:v>
                </c:pt>
                <c:pt idx="44">
                  <c:v>-4</c:v>
                </c:pt>
                <c:pt idx="45">
                  <c:v>-4</c:v>
                </c:pt>
                <c:pt idx="46">
                  <c:v>-4</c:v>
                </c:pt>
                <c:pt idx="47">
                  <c:v>-4</c:v>
                </c:pt>
                <c:pt idx="48">
                  <c:v>-4</c:v>
                </c:pt>
                <c:pt idx="49">
                  <c:v>-4</c:v>
                </c:pt>
                <c:pt idx="50">
                  <c:v>-4</c:v>
                </c:pt>
                <c:pt idx="51">
                  <c:v>-4</c:v>
                </c:pt>
                <c:pt idx="52">
                  <c:v>-4</c:v>
                </c:pt>
                <c:pt idx="53">
                  <c:v>-4</c:v>
                </c:pt>
                <c:pt idx="54">
                  <c:v>-4</c:v>
                </c:pt>
                <c:pt idx="55">
                  <c:v>-4</c:v>
                </c:pt>
                <c:pt idx="56">
                  <c:v>-4</c:v>
                </c:pt>
                <c:pt idx="57">
                  <c:v>-4</c:v>
                </c:pt>
                <c:pt idx="58">
                  <c:v>-4</c:v>
                </c:pt>
                <c:pt idx="59">
                  <c:v>-4</c:v>
                </c:pt>
                <c:pt idx="60">
                  <c:v>-4</c:v>
                </c:pt>
                <c:pt idx="61">
                  <c:v>-4</c:v>
                </c:pt>
                <c:pt idx="62">
                  <c:v>-4</c:v>
                </c:pt>
                <c:pt idx="63">
                  <c:v>-4</c:v>
                </c:pt>
                <c:pt idx="64">
                  <c:v>-4</c:v>
                </c:pt>
                <c:pt idx="65">
                  <c:v>-4</c:v>
                </c:pt>
                <c:pt idx="66">
                  <c:v>-4</c:v>
                </c:pt>
                <c:pt idx="67">
                  <c:v>-4</c:v>
                </c:pt>
                <c:pt idx="68">
                  <c:v>-4</c:v>
                </c:pt>
                <c:pt idx="69">
                  <c:v>-4</c:v>
                </c:pt>
                <c:pt idx="70">
                  <c:v>-4</c:v>
                </c:pt>
                <c:pt idx="71">
                  <c:v>-4</c:v>
                </c:pt>
                <c:pt idx="72">
                  <c:v>-4</c:v>
                </c:pt>
                <c:pt idx="73">
                  <c:v>-4</c:v>
                </c:pt>
                <c:pt idx="74">
                  <c:v>-4</c:v>
                </c:pt>
                <c:pt idx="75">
                  <c:v>-4</c:v>
                </c:pt>
                <c:pt idx="76">
                  <c:v>-4</c:v>
                </c:pt>
                <c:pt idx="77">
                  <c:v>-4</c:v>
                </c:pt>
                <c:pt idx="78">
                  <c:v>-4</c:v>
                </c:pt>
                <c:pt idx="79">
                  <c:v>-4</c:v>
                </c:pt>
                <c:pt idx="80">
                  <c:v>-4</c:v>
                </c:pt>
                <c:pt idx="81">
                  <c:v>-4</c:v>
                </c:pt>
                <c:pt idx="82">
                  <c:v>-4</c:v>
                </c:pt>
                <c:pt idx="83">
                  <c:v>-4</c:v>
                </c:pt>
                <c:pt idx="84">
                  <c:v>-4</c:v>
                </c:pt>
                <c:pt idx="85">
                  <c:v>-4</c:v>
                </c:pt>
                <c:pt idx="86">
                  <c:v>-4</c:v>
                </c:pt>
                <c:pt idx="87">
                  <c:v>-4</c:v>
                </c:pt>
                <c:pt idx="88">
                  <c:v>-4</c:v>
                </c:pt>
                <c:pt idx="89">
                  <c:v>-4</c:v>
                </c:pt>
                <c:pt idx="90">
                  <c:v>-4</c:v>
                </c:pt>
                <c:pt idx="91">
                  <c:v>-4</c:v>
                </c:pt>
                <c:pt idx="92">
                  <c:v>-4</c:v>
                </c:pt>
                <c:pt idx="93">
                  <c:v>-4</c:v>
                </c:pt>
                <c:pt idx="94">
                  <c:v>-4</c:v>
                </c:pt>
                <c:pt idx="95">
                  <c:v>-4</c:v>
                </c:pt>
                <c:pt idx="96">
                  <c:v>-4</c:v>
                </c:pt>
                <c:pt idx="97">
                  <c:v>-4</c:v>
                </c:pt>
                <c:pt idx="98">
                  <c:v>-4</c:v>
                </c:pt>
                <c:pt idx="99">
                  <c:v>-4</c:v>
                </c:pt>
                <c:pt idx="100">
                  <c:v>-4</c:v>
                </c:pt>
                <c:pt idx="101">
                  <c:v>-4</c:v>
                </c:pt>
                <c:pt idx="102">
                  <c:v>-4</c:v>
                </c:pt>
                <c:pt idx="103">
                  <c:v>-4</c:v>
                </c:pt>
                <c:pt idx="104">
                  <c:v>-4</c:v>
                </c:pt>
                <c:pt idx="105">
                  <c:v>-4</c:v>
                </c:pt>
                <c:pt idx="106">
                  <c:v>-4</c:v>
                </c:pt>
                <c:pt idx="107">
                  <c:v>-4</c:v>
                </c:pt>
                <c:pt idx="108">
                  <c:v>-4</c:v>
                </c:pt>
                <c:pt idx="109">
                  <c:v>-4</c:v>
                </c:pt>
                <c:pt idx="110">
                  <c:v>-4</c:v>
                </c:pt>
                <c:pt idx="111">
                  <c:v>-4</c:v>
                </c:pt>
                <c:pt idx="112">
                  <c:v>-4</c:v>
                </c:pt>
                <c:pt idx="113">
                  <c:v>-4</c:v>
                </c:pt>
                <c:pt idx="114">
                  <c:v>-4</c:v>
                </c:pt>
                <c:pt idx="115">
                  <c:v>-4</c:v>
                </c:pt>
                <c:pt idx="116">
                  <c:v>-4</c:v>
                </c:pt>
                <c:pt idx="117">
                  <c:v>-4</c:v>
                </c:pt>
                <c:pt idx="118">
                  <c:v>-4</c:v>
                </c:pt>
                <c:pt idx="119">
                  <c:v>-4</c:v>
                </c:pt>
                <c:pt idx="120">
                  <c:v>-4</c:v>
                </c:pt>
                <c:pt idx="121">
                  <c:v>-4</c:v>
                </c:pt>
                <c:pt idx="122">
                  <c:v>-4</c:v>
                </c:pt>
                <c:pt idx="123">
                  <c:v>-4</c:v>
                </c:pt>
                <c:pt idx="124">
                  <c:v>-4</c:v>
                </c:pt>
                <c:pt idx="125">
                  <c:v>-4</c:v>
                </c:pt>
                <c:pt idx="126">
                  <c:v>-4</c:v>
                </c:pt>
                <c:pt idx="127">
                  <c:v>-4</c:v>
                </c:pt>
                <c:pt idx="128">
                  <c:v>-4</c:v>
                </c:pt>
                <c:pt idx="129">
                  <c:v>-4</c:v>
                </c:pt>
                <c:pt idx="130">
                  <c:v>-4</c:v>
                </c:pt>
                <c:pt idx="131">
                  <c:v>-4</c:v>
                </c:pt>
                <c:pt idx="132">
                  <c:v>-4</c:v>
                </c:pt>
                <c:pt idx="133">
                  <c:v>-4</c:v>
                </c:pt>
                <c:pt idx="134">
                  <c:v>-4</c:v>
                </c:pt>
                <c:pt idx="135">
                  <c:v>-4</c:v>
                </c:pt>
                <c:pt idx="136">
                  <c:v>-4</c:v>
                </c:pt>
                <c:pt idx="137">
                  <c:v>-4</c:v>
                </c:pt>
                <c:pt idx="138">
                  <c:v>-4</c:v>
                </c:pt>
                <c:pt idx="139">
                  <c:v>-4</c:v>
                </c:pt>
                <c:pt idx="140">
                  <c:v>-4</c:v>
                </c:pt>
                <c:pt idx="141">
                  <c:v>-4</c:v>
                </c:pt>
                <c:pt idx="142">
                  <c:v>-4</c:v>
                </c:pt>
                <c:pt idx="143">
                  <c:v>-4</c:v>
                </c:pt>
                <c:pt idx="144">
                  <c:v>-4</c:v>
                </c:pt>
                <c:pt idx="145">
                  <c:v>-4</c:v>
                </c:pt>
                <c:pt idx="146">
                  <c:v>-4</c:v>
                </c:pt>
                <c:pt idx="147">
                  <c:v>-4</c:v>
                </c:pt>
                <c:pt idx="148">
                  <c:v>-4</c:v>
                </c:pt>
                <c:pt idx="149">
                  <c:v>-4</c:v>
                </c:pt>
                <c:pt idx="150">
                  <c:v>-4</c:v>
                </c:pt>
                <c:pt idx="151">
                  <c:v>-4</c:v>
                </c:pt>
                <c:pt idx="152">
                  <c:v>-4</c:v>
                </c:pt>
                <c:pt idx="153">
                  <c:v>-4</c:v>
                </c:pt>
                <c:pt idx="154">
                  <c:v>-4</c:v>
                </c:pt>
                <c:pt idx="155">
                  <c:v>-4</c:v>
                </c:pt>
                <c:pt idx="156">
                  <c:v>-4</c:v>
                </c:pt>
                <c:pt idx="157">
                  <c:v>-4</c:v>
                </c:pt>
                <c:pt idx="158">
                  <c:v>-4</c:v>
                </c:pt>
                <c:pt idx="159">
                  <c:v>-4</c:v>
                </c:pt>
                <c:pt idx="160">
                  <c:v>-4</c:v>
                </c:pt>
                <c:pt idx="161">
                  <c:v>-4</c:v>
                </c:pt>
                <c:pt idx="162">
                  <c:v>-4</c:v>
                </c:pt>
                <c:pt idx="163">
                  <c:v>-4</c:v>
                </c:pt>
                <c:pt idx="164">
                  <c:v>-4</c:v>
                </c:pt>
                <c:pt idx="165">
                  <c:v>-4</c:v>
                </c:pt>
                <c:pt idx="166">
                  <c:v>-4</c:v>
                </c:pt>
                <c:pt idx="167">
                  <c:v>-4</c:v>
                </c:pt>
                <c:pt idx="168">
                  <c:v>-4</c:v>
                </c:pt>
                <c:pt idx="169">
                  <c:v>-4</c:v>
                </c:pt>
                <c:pt idx="170">
                  <c:v>-4</c:v>
                </c:pt>
                <c:pt idx="171">
                  <c:v>-4</c:v>
                </c:pt>
                <c:pt idx="172">
                  <c:v>-4</c:v>
                </c:pt>
                <c:pt idx="173">
                  <c:v>-4</c:v>
                </c:pt>
                <c:pt idx="174">
                  <c:v>-4</c:v>
                </c:pt>
                <c:pt idx="175">
                  <c:v>-4</c:v>
                </c:pt>
                <c:pt idx="176">
                  <c:v>-4</c:v>
                </c:pt>
                <c:pt idx="177">
                  <c:v>-4</c:v>
                </c:pt>
                <c:pt idx="178">
                  <c:v>-4</c:v>
                </c:pt>
                <c:pt idx="179">
                  <c:v>-4</c:v>
                </c:pt>
                <c:pt idx="180">
                  <c:v>-4</c:v>
                </c:pt>
                <c:pt idx="181">
                  <c:v>-4</c:v>
                </c:pt>
                <c:pt idx="182">
                  <c:v>-4</c:v>
                </c:pt>
                <c:pt idx="183">
                  <c:v>-4</c:v>
                </c:pt>
                <c:pt idx="184">
                  <c:v>-4</c:v>
                </c:pt>
                <c:pt idx="185">
                  <c:v>-4</c:v>
                </c:pt>
                <c:pt idx="186">
                  <c:v>-4</c:v>
                </c:pt>
                <c:pt idx="187">
                  <c:v>-4</c:v>
                </c:pt>
                <c:pt idx="188">
                  <c:v>-4</c:v>
                </c:pt>
                <c:pt idx="189">
                  <c:v>-4</c:v>
                </c:pt>
                <c:pt idx="190">
                  <c:v>-4</c:v>
                </c:pt>
                <c:pt idx="191">
                  <c:v>-4</c:v>
                </c:pt>
                <c:pt idx="192">
                  <c:v>-4</c:v>
                </c:pt>
                <c:pt idx="193">
                  <c:v>-4</c:v>
                </c:pt>
                <c:pt idx="194">
                  <c:v>-4</c:v>
                </c:pt>
                <c:pt idx="195">
                  <c:v>-4</c:v>
                </c:pt>
                <c:pt idx="196">
                  <c:v>-4</c:v>
                </c:pt>
                <c:pt idx="197">
                  <c:v>-4</c:v>
                </c:pt>
                <c:pt idx="198">
                  <c:v>-4</c:v>
                </c:pt>
                <c:pt idx="199">
                  <c:v>-4</c:v>
                </c:pt>
                <c:pt idx="200">
                  <c:v>-4</c:v>
                </c:pt>
                <c:pt idx="201">
                  <c:v>-4</c:v>
                </c:pt>
                <c:pt idx="202">
                  <c:v>-4</c:v>
                </c:pt>
                <c:pt idx="203">
                  <c:v>-4</c:v>
                </c:pt>
                <c:pt idx="204">
                  <c:v>-4</c:v>
                </c:pt>
                <c:pt idx="205">
                  <c:v>-4</c:v>
                </c:pt>
                <c:pt idx="206">
                  <c:v>-4</c:v>
                </c:pt>
                <c:pt idx="207">
                  <c:v>-4</c:v>
                </c:pt>
                <c:pt idx="208">
                  <c:v>-4</c:v>
                </c:pt>
                <c:pt idx="209">
                  <c:v>-4</c:v>
                </c:pt>
                <c:pt idx="210">
                  <c:v>-4</c:v>
                </c:pt>
                <c:pt idx="211">
                  <c:v>-4</c:v>
                </c:pt>
                <c:pt idx="212">
                  <c:v>-4</c:v>
                </c:pt>
                <c:pt idx="213">
                  <c:v>-4</c:v>
                </c:pt>
                <c:pt idx="214">
                  <c:v>-4</c:v>
                </c:pt>
                <c:pt idx="215">
                  <c:v>-4</c:v>
                </c:pt>
                <c:pt idx="216">
                  <c:v>-4</c:v>
                </c:pt>
                <c:pt idx="217">
                  <c:v>-4</c:v>
                </c:pt>
                <c:pt idx="218">
                  <c:v>-4</c:v>
                </c:pt>
                <c:pt idx="219">
                  <c:v>-4</c:v>
                </c:pt>
                <c:pt idx="220">
                  <c:v>-4</c:v>
                </c:pt>
                <c:pt idx="221">
                  <c:v>-4</c:v>
                </c:pt>
                <c:pt idx="222">
                  <c:v>-4</c:v>
                </c:pt>
                <c:pt idx="223">
                  <c:v>-4</c:v>
                </c:pt>
                <c:pt idx="224">
                  <c:v>-4</c:v>
                </c:pt>
                <c:pt idx="225">
                  <c:v>-4</c:v>
                </c:pt>
                <c:pt idx="226">
                  <c:v>-4</c:v>
                </c:pt>
                <c:pt idx="227">
                  <c:v>-4</c:v>
                </c:pt>
                <c:pt idx="228">
                  <c:v>-4</c:v>
                </c:pt>
                <c:pt idx="229">
                  <c:v>-4</c:v>
                </c:pt>
                <c:pt idx="230">
                  <c:v>-4</c:v>
                </c:pt>
                <c:pt idx="231">
                  <c:v>-4</c:v>
                </c:pt>
                <c:pt idx="232">
                  <c:v>-4</c:v>
                </c:pt>
                <c:pt idx="233">
                  <c:v>-4</c:v>
                </c:pt>
                <c:pt idx="234">
                  <c:v>-4</c:v>
                </c:pt>
                <c:pt idx="235">
                  <c:v>-4</c:v>
                </c:pt>
                <c:pt idx="236">
                  <c:v>-4</c:v>
                </c:pt>
                <c:pt idx="237">
                  <c:v>-4</c:v>
                </c:pt>
                <c:pt idx="238">
                  <c:v>-4</c:v>
                </c:pt>
                <c:pt idx="239">
                  <c:v>-4</c:v>
                </c:pt>
                <c:pt idx="240">
                  <c:v>-4</c:v>
                </c:pt>
                <c:pt idx="241">
                  <c:v>-4</c:v>
                </c:pt>
                <c:pt idx="242">
                  <c:v>-4</c:v>
                </c:pt>
                <c:pt idx="243">
                  <c:v>-4</c:v>
                </c:pt>
                <c:pt idx="244">
                  <c:v>-4</c:v>
                </c:pt>
                <c:pt idx="245">
                  <c:v>-4</c:v>
                </c:pt>
                <c:pt idx="246">
                  <c:v>-4</c:v>
                </c:pt>
                <c:pt idx="247">
                  <c:v>-4</c:v>
                </c:pt>
                <c:pt idx="248">
                  <c:v>-4</c:v>
                </c:pt>
                <c:pt idx="249">
                  <c:v>-4</c:v>
                </c:pt>
                <c:pt idx="250">
                  <c:v>-4</c:v>
                </c:pt>
                <c:pt idx="251">
                  <c:v>-4</c:v>
                </c:pt>
                <c:pt idx="252">
                  <c:v>-4</c:v>
                </c:pt>
                <c:pt idx="253">
                  <c:v>-4</c:v>
                </c:pt>
                <c:pt idx="254">
                  <c:v>-4</c:v>
                </c:pt>
                <c:pt idx="255">
                  <c:v>-4</c:v>
                </c:pt>
                <c:pt idx="256">
                  <c:v>-4</c:v>
                </c:pt>
                <c:pt idx="257">
                  <c:v>-4</c:v>
                </c:pt>
                <c:pt idx="258">
                  <c:v>-4</c:v>
                </c:pt>
                <c:pt idx="259">
                  <c:v>-4</c:v>
                </c:pt>
                <c:pt idx="260">
                  <c:v>-4</c:v>
                </c:pt>
                <c:pt idx="261">
                  <c:v>-4</c:v>
                </c:pt>
                <c:pt idx="262">
                  <c:v>-4</c:v>
                </c:pt>
                <c:pt idx="263">
                  <c:v>-4</c:v>
                </c:pt>
                <c:pt idx="264">
                  <c:v>-4</c:v>
                </c:pt>
                <c:pt idx="265">
                  <c:v>-4</c:v>
                </c:pt>
                <c:pt idx="266">
                  <c:v>-4</c:v>
                </c:pt>
                <c:pt idx="267">
                  <c:v>-4</c:v>
                </c:pt>
                <c:pt idx="268">
                  <c:v>-4</c:v>
                </c:pt>
                <c:pt idx="269">
                  <c:v>-4</c:v>
                </c:pt>
                <c:pt idx="270">
                  <c:v>-4</c:v>
                </c:pt>
                <c:pt idx="271">
                  <c:v>-4</c:v>
                </c:pt>
                <c:pt idx="272">
                  <c:v>-4</c:v>
                </c:pt>
                <c:pt idx="273">
                  <c:v>-4</c:v>
                </c:pt>
                <c:pt idx="274">
                  <c:v>-4</c:v>
                </c:pt>
                <c:pt idx="275">
                  <c:v>-4</c:v>
                </c:pt>
                <c:pt idx="276">
                  <c:v>-4</c:v>
                </c:pt>
                <c:pt idx="277">
                  <c:v>-4</c:v>
                </c:pt>
                <c:pt idx="278">
                  <c:v>-4</c:v>
                </c:pt>
                <c:pt idx="279">
                  <c:v>-4</c:v>
                </c:pt>
                <c:pt idx="280">
                  <c:v>-4</c:v>
                </c:pt>
                <c:pt idx="281">
                  <c:v>-4</c:v>
                </c:pt>
                <c:pt idx="282">
                  <c:v>-4</c:v>
                </c:pt>
                <c:pt idx="283">
                  <c:v>-4</c:v>
                </c:pt>
                <c:pt idx="284">
                  <c:v>-4</c:v>
                </c:pt>
                <c:pt idx="285">
                  <c:v>-4</c:v>
                </c:pt>
                <c:pt idx="286">
                  <c:v>-4</c:v>
                </c:pt>
                <c:pt idx="287">
                  <c:v>-4</c:v>
                </c:pt>
                <c:pt idx="288">
                  <c:v>-4</c:v>
                </c:pt>
                <c:pt idx="289">
                  <c:v>-4</c:v>
                </c:pt>
                <c:pt idx="290">
                  <c:v>-4</c:v>
                </c:pt>
                <c:pt idx="291">
                  <c:v>-4</c:v>
                </c:pt>
                <c:pt idx="292">
                  <c:v>-4</c:v>
                </c:pt>
                <c:pt idx="293">
                  <c:v>-4</c:v>
                </c:pt>
                <c:pt idx="294">
                  <c:v>-4</c:v>
                </c:pt>
                <c:pt idx="295">
                  <c:v>-4</c:v>
                </c:pt>
                <c:pt idx="296">
                  <c:v>-4</c:v>
                </c:pt>
                <c:pt idx="297">
                  <c:v>-4</c:v>
                </c:pt>
                <c:pt idx="298">
                  <c:v>-4</c:v>
                </c:pt>
                <c:pt idx="299">
                  <c:v>-4</c:v>
                </c:pt>
                <c:pt idx="300">
                  <c:v>-4</c:v>
                </c:pt>
                <c:pt idx="301">
                  <c:v>-4</c:v>
                </c:pt>
                <c:pt idx="302">
                  <c:v>-4</c:v>
                </c:pt>
                <c:pt idx="303">
                  <c:v>-4</c:v>
                </c:pt>
                <c:pt idx="304">
                  <c:v>-4</c:v>
                </c:pt>
                <c:pt idx="305">
                  <c:v>-4</c:v>
                </c:pt>
                <c:pt idx="306">
                  <c:v>-4</c:v>
                </c:pt>
                <c:pt idx="307">
                  <c:v>-4</c:v>
                </c:pt>
                <c:pt idx="308">
                  <c:v>-4</c:v>
                </c:pt>
                <c:pt idx="309">
                  <c:v>-4</c:v>
                </c:pt>
                <c:pt idx="310">
                  <c:v>-4</c:v>
                </c:pt>
                <c:pt idx="311">
                  <c:v>-4</c:v>
                </c:pt>
                <c:pt idx="312">
                  <c:v>-4</c:v>
                </c:pt>
                <c:pt idx="313">
                  <c:v>-4</c:v>
                </c:pt>
                <c:pt idx="314">
                  <c:v>-4</c:v>
                </c:pt>
                <c:pt idx="315">
                  <c:v>-4</c:v>
                </c:pt>
                <c:pt idx="316">
                  <c:v>-4</c:v>
                </c:pt>
                <c:pt idx="317">
                  <c:v>-4</c:v>
                </c:pt>
                <c:pt idx="318">
                  <c:v>-4</c:v>
                </c:pt>
                <c:pt idx="319">
                  <c:v>-4</c:v>
                </c:pt>
                <c:pt idx="320">
                  <c:v>-4</c:v>
                </c:pt>
                <c:pt idx="321">
                  <c:v>-4</c:v>
                </c:pt>
                <c:pt idx="322">
                  <c:v>-4</c:v>
                </c:pt>
                <c:pt idx="323">
                  <c:v>-4</c:v>
                </c:pt>
                <c:pt idx="324">
                  <c:v>-4</c:v>
                </c:pt>
                <c:pt idx="325">
                  <c:v>-4</c:v>
                </c:pt>
                <c:pt idx="326">
                  <c:v>-4</c:v>
                </c:pt>
                <c:pt idx="327">
                  <c:v>-4</c:v>
                </c:pt>
                <c:pt idx="328">
                  <c:v>-4</c:v>
                </c:pt>
                <c:pt idx="329">
                  <c:v>-4</c:v>
                </c:pt>
                <c:pt idx="330">
                  <c:v>-4</c:v>
                </c:pt>
                <c:pt idx="331">
                  <c:v>-4</c:v>
                </c:pt>
                <c:pt idx="332">
                  <c:v>-4</c:v>
                </c:pt>
                <c:pt idx="333">
                  <c:v>-4</c:v>
                </c:pt>
                <c:pt idx="334">
                  <c:v>-4</c:v>
                </c:pt>
                <c:pt idx="335">
                  <c:v>-4</c:v>
                </c:pt>
                <c:pt idx="336">
                  <c:v>-4</c:v>
                </c:pt>
                <c:pt idx="337">
                  <c:v>-4</c:v>
                </c:pt>
                <c:pt idx="338">
                  <c:v>-4</c:v>
                </c:pt>
                <c:pt idx="339">
                  <c:v>-4</c:v>
                </c:pt>
                <c:pt idx="340">
                  <c:v>-4</c:v>
                </c:pt>
                <c:pt idx="341">
                  <c:v>-4</c:v>
                </c:pt>
                <c:pt idx="342">
                  <c:v>-4</c:v>
                </c:pt>
                <c:pt idx="343">
                  <c:v>-4</c:v>
                </c:pt>
                <c:pt idx="344">
                  <c:v>-4</c:v>
                </c:pt>
                <c:pt idx="345">
                  <c:v>-4</c:v>
                </c:pt>
                <c:pt idx="346">
                  <c:v>-4</c:v>
                </c:pt>
                <c:pt idx="347">
                  <c:v>-4</c:v>
                </c:pt>
                <c:pt idx="348">
                  <c:v>-4</c:v>
                </c:pt>
                <c:pt idx="349">
                  <c:v>-4</c:v>
                </c:pt>
                <c:pt idx="350">
                  <c:v>-4</c:v>
                </c:pt>
                <c:pt idx="351">
                  <c:v>-4</c:v>
                </c:pt>
                <c:pt idx="352">
                  <c:v>-4</c:v>
                </c:pt>
                <c:pt idx="353">
                  <c:v>-4</c:v>
                </c:pt>
                <c:pt idx="354">
                  <c:v>-4</c:v>
                </c:pt>
                <c:pt idx="355">
                  <c:v>-4</c:v>
                </c:pt>
                <c:pt idx="356">
                  <c:v>-4</c:v>
                </c:pt>
                <c:pt idx="357">
                  <c:v>-4</c:v>
                </c:pt>
                <c:pt idx="358">
                  <c:v>-4</c:v>
                </c:pt>
                <c:pt idx="359">
                  <c:v>-4</c:v>
                </c:pt>
                <c:pt idx="360">
                  <c:v>-4</c:v>
                </c:pt>
                <c:pt idx="361">
                  <c:v>-4</c:v>
                </c:pt>
                <c:pt idx="362">
                  <c:v>-4</c:v>
                </c:pt>
                <c:pt idx="363">
                  <c:v>-4</c:v>
                </c:pt>
                <c:pt idx="364">
                  <c:v>-4</c:v>
                </c:pt>
                <c:pt idx="365">
                  <c:v>-4</c:v>
                </c:pt>
                <c:pt idx="366">
                  <c:v>-4</c:v>
                </c:pt>
                <c:pt idx="367">
                  <c:v>-4</c:v>
                </c:pt>
                <c:pt idx="368">
                  <c:v>-4</c:v>
                </c:pt>
                <c:pt idx="369">
                  <c:v>-4</c:v>
                </c:pt>
                <c:pt idx="370">
                  <c:v>-4</c:v>
                </c:pt>
                <c:pt idx="371">
                  <c:v>-4</c:v>
                </c:pt>
                <c:pt idx="372">
                  <c:v>-4</c:v>
                </c:pt>
                <c:pt idx="373">
                  <c:v>-4</c:v>
                </c:pt>
                <c:pt idx="374">
                  <c:v>-4</c:v>
                </c:pt>
                <c:pt idx="375">
                  <c:v>-4</c:v>
                </c:pt>
                <c:pt idx="376">
                  <c:v>-4</c:v>
                </c:pt>
                <c:pt idx="377">
                  <c:v>-4</c:v>
                </c:pt>
                <c:pt idx="378">
                  <c:v>-4</c:v>
                </c:pt>
                <c:pt idx="379">
                  <c:v>-4</c:v>
                </c:pt>
                <c:pt idx="380">
                  <c:v>-4</c:v>
                </c:pt>
                <c:pt idx="381">
                  <c:v>-4</c:v>
                </c:pt>
                <c:pt idx="382">
                  <c:v>-4</c:v>
                </c:pt>
                <c:pt idx="383">
                  <c:v>-4</c:v>
                </c:pt>
                <c:pt idx="384">
                  <c:v>-4</c:v>
                </c:pt>
                <c:pt idx="385">
                  <c:v>-4</c:v>
                </c:pt>
                <c:pt idx="386">
                  <c:v>-4</c:v>
                </c:pt>
                <c:pt idx="387">
                  <c:v>-4</c:v>
                </c:pt>
                <c:pt idx="388">
                  <c:v>-4</c:v>
                </c:pt>
                <c:pt idx="389">
                  <c:v>-4</c:v>
                </c:pt>
                <c:pt idx="390">
                  <c:v>-4</c:v>
                </c:pt>
                <c:pt idx="391">
                  <c:v>-4</c:v>
                </c:pt>
                <c:pt idx="392">
                  <c:v>-4</c:v>
                </c:pt>
                <c:pt idx="393">
                  <c:v>-4</c:v>
                </c:pt>
                <c:pt idx="394">
                  <c:v>-4</c:v>
                </c:pt>
                <c:pt idx="395">
                  <c:v>-4</c:v>
                </c:pt>
                <c:pt idx="396">
                  <c:v>-4</c:v>
                </c:pt>
                <c:pt idx="397">
                  <c:v>-4</c:v>
                </c:pt>
                <c:pt idx="398">
                  <c:v>-4</c:v>
                </c:pt>
                <c:pt idx="399">
                  <c:v>-4</c:v>
                </c:pt>
                <c:pt idx="400">
                  <c:v>-4</c:v>
                </c:pt>
                <c:pt idx="401">
                  <c:v>-4</c:v>
                </c:pt>
                <c:pt idx="402">
                  <c:v>-4</c:v>
                </c:pt>
                <c:pt idx="403">
                  <c:v>-4</c:v>
                </c:pt>
                <c:pt idx="404">
                  <c:v>-4</c:v>
                </c:pt>
                <c:pt idx="405">
                  <c:v>-4</c:v>
                </c:pt>
                <c:pt idx="406">
                  <c:v>-4</c:v>
                </c:pt>
                <c:pt idx="407">
                  <c:v>-4</c:v>
                </c:pt>
                <c:pt idx="408">
                  <c:v>-4</c:v>
                </c:pt>
                <c:pt idx="409">
                  <c:v>-4</c:v>
                </c:pt>
                <c:pt idx="410">
                  <c:v>-4</c:v>
                </c:pt>
                <c:pt idx="411">
                  <c:v>-4</c:v>
                </c:pt>
                <c:pt idx="412">
                  <c:v>-4</c:v>
                </c:pt>
                <c:pt idx="413">
                  <c:v>-4</c:v>
                </c:pt>
                <c:pt idx="414">
                  <c:v>-4</c:v>
                </c:pt>
                <c:pt idx="415">
                  <c:v>-4</c:v>
                </c:pt>
                <c:pt idx="416">
                  <c:v>-4</c:v>
                </c:pt>
                <c:pt idx="417">
                  <c:v>-4</c:v>
                </c:pt>
                <c:pt idx="418">
                  <c:v>-4</c:v>
                </c:pt>
                <c:pt idx="419">
                  <c:v>-4</c:v>
                </c:pt>
                <c:pt idx="420">
                  <c:v>-4</c:v>
                </c:pt>
                <c:pt idx="421">
                  <c:v>-4</c:v>
                </c:pt>
                <c:pt idx="422">
                  <c:v>-4</c:v>
                </c:pt>
                <c:pt idx="423">
                  <c:v>-4</c:v>
                </c:pt>
                <c:pt idx="424">
                  <c:v>-4</c:v>
                </c:pt>
                <c:pt idx="425">
                  <c:v>-4</c:v>
                </c:pt>
                <c:pt idx="426">
                  <c:v>-4</c:v>
                </c:pt>
                <c:pt idx="427">
                  <c:v>-4</c:v>
                </c:pt>
                <c:pt idx="428">
                  <c:v>-4</c:v>
                </c:pt>
                <c:pt idx="429">
                  <c:v>-4</c:v>
                </c:pt>
                <c:pt idx="430">
                  <c:v>-4</c:v>
                </c:pt>
                <c:pt idx="431">
                  <c:v>-4</c:v>
                </c:pt>
                <c:pt idx="432">
                  <c:v>-4</c:v>
                </c:pt>
                <c:pt idx="433">
                  <c:v>-4</c:v>
                </c:pt>
                <c:pt idx="434">
                  <c:v>-4</c:v>
                </c:pt>
                <c:pt idx="435">
                  <c:v>-4</c:v>
                </c:pt>
                <c:pt idx="436">
                  <c:v>-4</c:v>
                </c:pt>
                <c:pt idx="437">
                  <c:v>-4</c:v>
                </c:pt>
                <c:pt idx="438">
                  <c:v>-4</c:v>
                </c:pt>
                <c:pt idx="439">
                  <c:v>-4</c:v>
                </c:pt>
                <c:pt idx="440">
                  <c:v>-4</c:v>
                </c:pt>
                <c:pt idx="441">
                  <c:v>-4</c:v>
                </c:pt>
                <c:pt idx="442">
                  <c:v>-4</c:v>
                </c:pt>
                <c:pt idx="443">
                  <c:v>-4</c:v>
                </c:pt>
                <c:pt idx="444">
                  <c:v>-4</c:v>
                </c:pt>
                <c:pt idx="445">
                  <c:v>-4</c:v>
                </c:pt>
                <c:pt idx="446">
                  <c:v>-4</c:v>
                </c:pt>
                <c:pt idx="447">
                  <c:v>-4</c:v>
                </c:pt>
                <c:pt idx="448">
                  <c:v>-4</c:v>
                </c:pt>
                <c:pt idx="449">
                  <c:v>-4</c:v>
                </c:pt>
                <c:pt idx="450">
                  <c:v>-4</c:v>
                </c:pt>
                <c:pt idx="451">
                  <c:v>-4</c:v>
                </c:pt>
                <c:pt idx="452">
                  <c:v>-4</c:v>
                </c:pt>
                <c:pt idx="453">
                  <c:v>-4</c:v>
                </c:pt>
                <c:pt idx="454">
                  <c:v>-4</c:v>
                </c:pt>
                <c:pt idx="455">
                  <c:v>-4</c:v>
                </c:pt>
                <c:pt idx="456">
                  <c:v>-4</c:v>
                </c:pt>
                <c:pt idx="457">
                  <c:v>-4</c:v>
                </c:pt>
                <c:pt idx="458">
                  <c:v>-4</c:v>
                </c:pt>
                <c:pt idx="459">
                  <c:v>-4</c:v>
                </c:pt>
                <c:pt idx="460">
                  <c:v>-4</c:v>
                </c:pt>
                <c:pt idx="461">
                  <c:v>-4</c:v>
                </c:pt>
                <c:pt idx="462">
                  <c:v>-4</c:v>
                </c:pt>
                <c:pt idx="463">
                  <c:v>-4</c:v>
                </c:pt>
                <c:pt idx="464">
                  <c:v>-4</c:v>
                </c:pt>
                <c:pt idx="465">
                  <c:v>-4</c:v>
                </c:pt>
                <c:pt idx="466">
                  <c:v>-4</c:v>
                </c:pt>
                <c:pt idx="467">
                  <c:v>-4</c:v>
                </c:pt>
                <c:pt idx="468">
                  <c:v>-4</c:v>
                </c:pt>
                <c:pt idx="469">
                  <c:v>-4</c:v>
                </c:pt>
                <c:pt idx="470">
                  <c:v>-4</c:v>
                </c:pt>
                <c:pt idx="471">
                  <c:v>-4</c:v>
                </c:pt>
                <c:pt idx="472">
                  <c:v>-4</c:v>
                </c:pt>
                <c:pt idx="473">
                  <c:v>-4</c:v>
                </c:pt>
                <c:pt idx="474">
                  <c:v>-4</c:v>
                </c:pt>
                <c:pt idx="475">
                  <c:v>-4</c:v>
                </c:pt>
                <c:pt idx="476">
                  <c:v>-4</c:v>
                </c:pt>
                <c:pt idx="477">
                  <c:v>-4</c:v>
                </c:pt>
                <c:pt idx="478">
                  <c:v>-4</c:v>
                </c:pt>
                <c:pt idx="479">
                  <c:v>-4</c:v>
                </c:pt>
                <c:pt idx="480">
                  <c:v>-4</c:v>
                </c:pt>
                <c:pt idx="481">
                  <c:v>-4</c:v>
                </c:pt>
                <c:pt idx="482">
                  <c:v>-4</c:v>
                </c:pt>
                <c:pt idx="483">
                  <c:v>-4</c:v>
                </c:pt>
                <c:pt idx="484">
                  <c:v>-4</c:v>
                </c:pt>
                <c:pt idx="485">
                  <c:v>-4</c:v>
                </c:pt>
                <c:pt idx="486">
                  <c:v>-4</c:v>
                </c:pt>
                <c:pt idx="487">
                  <c:v>-4</c:v>
                </c:pt>
                <c:pt idx="488">
                  <c:v>-4</c:v>
                </c:pt>
                <c:pt idx="489">
                  <c:v>-4</c:v>
                </c:pt>
                <c:pt idx="490">
                  <c:v>-4</c:v>
                </c:pt>
                <c:pt idx="491">
                  <c:v>-4</c:v>
                </c:pt>
                <c:pt idx="492">
                  <c:v>-4</c:v>
                </c:pt>
                <c:pt idx="493">
                  <c:v>-4</c:v>
                </c:pt>
                <c:pt idx="494">
                  <c:v>-4</c:v>
                </c:pt>
                <c:pt idx="495">
                  <c:v>-4</c:v>
                </c:pt>
                <c:pt idx="496">
                  <c:v>-4</c:v>
                </c:pt>
                <c:pt idx="497">
                  <c:v>-4</c:v>
                </c:pt>
                <c:pt idx="498">
                  <c:v>-4</c:v>
                </c:pt>
                <c:pt idx="499">
                  <c:v>-4</c:v>
                </c:pt>
                <c:pt idx="500">
                  <c:v>-4</c:v>
                </c:pt>
                <c:pt idx="501">
                  <c:v>-4</c:v>
                </c:pt>
                <c:pt idx="502">
                  <c:v>-4</c:v>
                </c:pt>
                <c:pt idx="503">
                  <c:v>-4</c:v>
                </c:pt>
                <c:pt idx="504">
                  <c:v>-4</c:v>
                </c:pt>
                <c:pt idx="505">
                  <c:v>-4</c:v>
                </c:pt>
                <c:pt idx="506">
                  <c:v>-4</c:v>
                </c:pt>
                <c:pt idx="507">
                  <c:v>-4</c:v>
                </c:pt>
                <c:pt idx="508">
                  <c:v>-4</c:v>
                </c:pt>
                <c:pt idx="509">
                  <c:v>-4</c:v>
                </c:pt>
                <c:pt idx="510">
                  <c:v>-4</c:v>
                </c:pt>
                <c:pt idx="511">
                  <c:v>-4</c:v>
                </c:pt>
                <c:pt idx="512">
                  <c:v>-4</c:v>
                </c:pt>
                <c:pt idx="513">
                  <c:v>-4</c:v>
                </c:pt>
                <c:pt idx="514">
                  <c:v>-4</c:v>
                </c:pt>
                <c:pt idx="515">
                  <c:v>-4</c:v>
                </c:pt>
                <c:pt idx="516">
                  <c:v>-4</c:v>
                </c:pt>
                <c:pt idx="517">
                  <c:v>-4</c:v>
                </c:pt>
                <c:pt idx="518">
                  <c:v>-4</c:v>
                </c:pt>
                <c:pt idx="519">
                  <c:v>0</c:v>
                </c:pt>
                <c:pt idx="520">
                  <c:v>-4</c:v>
                </c:pt>
                <c:pt idx="521">
                  <c:v>0</c:v>
                </c:pt>
                <c:pt idx="522">
                  <c:v>-4</c:v>
                </c:pt>
                <c:pt idx="523">
                  <c:v>0</c:v>
                </c:pt>
                <c:pt idx="524">
                  <c:v>-4</c:v>
                </c:pt>
                <c:pt idx="525">
                  <c:v>0</c:v>
                </c:pt>
                <c:pt idx="526">
                  <c:v>-4</c:v>
                </c:pt>
                <c:pt idx="527">
                  <c:v>0</c:v>
                </c:pt>
                <c:pt idx="528">
                  <c:v>-4</c:v>
                </c:pt>
                <c:pt idx="529">
                  <c:v>0</c:v>
                </c:pt>
                <c:pt idx="530">
                  <c:v>-4</c:v>
                </c:pt>
                <c:pt idx="531">
                  <c:v>0</c:v>
                </c:pt>
                <c:pt idx="532">
                  <c:v>-4</c:v>
                </c:pt>
                <c:pt idx="533">
                  <c:v>0</c:v>
                </c:pt>
                <c:pt idx="534">
                  <c:v>-4</c:v>
                </c:pt>
                <c:pt idx="535">
                  <c:v>0</c:v>
                </c:pt>
                <c:pt idx="536">
                  <c:v>-4</c:v>
                </c:pt>
                <c:pt idx="537">
                  <c:v>0</c:v>
                </c:pt>
                <c:pt idx="538">
                  <c:v>-4</c:v>
                </c:pt>
                <c:pt idx="539">
                  <c:v>-4</c:v>
                </c:pt>
                <c:pt idx="540">
                  <c:v>-4</c:v>
                </c:pt>
                <c:pt idx="541">
                  <c:v>0</c:v>
                </c:pt>
                <c:pt idx="542">
                  <c:v>0</c:v>
                </c:pt>
                <c:pt idx="543">
                  <c:v>-4</c:v>
                </c:pt>
                <c:pt idx="544">
                  <c:v>-4</c:v>
                </c:pt>
                <c:pt idx="545">
                  <c:v>0</c:v>
                </c:pt>
                <c:pt idx="546">
                  <c:v>-4</c:v>
                </c:pt>
                <c:pt idx="547">
                  <c:v>-4</c:v>
                </c:pt>
                <c:pt idx="548">
                  <c:v>0</c:v>
                </c:pt>
                <c:pt idx="549">
                  <c:v>-4</c:v>
                </c:pt>
                <c:pt idx="550">
                  <c:v>0</c:v>
                </c:pt>
                <c:pt idx="551">
                  <c:v>-4</c:v>
                </c:pt>
                <c:pt idx="552">
                  <c:v>0</c:v>
                </c:pt>
                <c:pt idx="553">
                  <c:v>-4</c:v>
                </c:pt>
                <c:pt idx="554">
                  <c:v>0</c:v>
                </c:pt>
                <c:pt idx="555">
                  <c:v>-4</c:v>
                </c:pt>
                <c:pt idx="556">
                  <c:v>0</c:v>
                </c:pt>
                <c:pt idx="557">
                  <c:v>-4</c:v>
                </c:pt>
                <c:pt idx="558">
                  <c:v>0</c:v>
                </c:pt>
                <c:pt idx="559">
                  <c:v>-4</c:v>
                </c:pt>
                <c:pt idx="560">
                  <c:v>-4</c:v>
                </c:pt>
                <c:pt idx="561">
                  <c:v>-4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48</c:v>
                </c:pt>
                <c:pt idx="566">
                  <c:v>112</c:v>
                </c:pt>
                <c:pt idx="567">
                  <c:v>116</c:v>
                </c:pt>
                <c:pt idx="568">
                  <c:v>88</c:v>
                </c:pt>
                <c:pt idx="569">
                  <c:v>92</c:v>
                </c:pt>
                <c:pt idx="570">
                  <c:v>100</c:v>
                </c:pt>
                <c:pt idx="571">
                  <c:v>108</c:v>
                </c:pt>
                <c:pt idx="572">
                  <c:v>104</c:v>
                </c:pt>
                <c:pt idx="573">
                  <c:v>104</c:v>
                </c:pt>
                <c:pt idx="574">
                  <c:v>104</c:v>
                </c:pt>
                <c:pt idx="575">
                  <c:v>112</c:v>
                </c:pt>
                <c:pt idx="576">
                  <c:v>112</c:v>
                </c:pt>
                <c:pt idx="577">
                  <c:v>116</c:v>
                </c:pt>
                <c:pt idx="578">
                  <c:v>112</c:v>
                </c:pt>
                <c:pt idx="579">
                  <c:v>116</c:v>
                </c:pt>
                <c:pt idx="580">
                  <c:v>124</c:v>
                </c:pt>
                <c:pt idx="581">
                  <c:v>124</c:v>
                </c:pt>
                <c:pt idx="582">
                  <c:v>120</c:v>
                </c:pt>
                <c:pt idx="583">
                  <c:v>124</c:v>
                </c:pt>
                <c:pt idx="584">
                  <c:v>128</c:v>
                </c:pt>
                <c:pt idx="585">
                  <c:v>128</c:v>
                </c:pt>
                <c:pt idx="586">
                  <c:v>124</c:v>
                </c:pt>
                <c:pt idx="587">
                  <c:v>124</c:v>
                </c:pt>
                <c:pt idx="588">
                  <c:v>124</c:v>
                </c:pt>
                <c:pt idx="589">
                  <c:v>124</c:v>
                </c:pt>
                <c:pt idx="590">
                  <c:v>120</c:v>
                </c:pt>
                <c:pt idx="591">
                  <c:v>100</c:v>
                </c:pt>
                <c:pt idx="592">
                  <c:v>24</c:v>
                </c:pt>
                <c:pt idx="593">
                  <c:v>-44</c:v>
                </c:pt>
                <c:pt idx="594">
                  <c:v>-52</c:v>
                </c:pt>
                <c:pt idx="595">
                  <c:v>-8</c:v>
                </c:pt>
                <c:pt idx="596">
                  <c:v>52</c:v>
                </c:pt>
                <c:pt idx="597">
                  <c:v>76</c:v>
                </c:pt>
                <c:pt idx="598">
                  <c:v>76</c:v>
                </c:pt>
                <c:pt idx="599">
                  <c:v>68</c:v>
                </c:pt>
                <c:pt idx="600">
                  <c:v>68</c:v>
                </c:pt>
                <c:pt idx="601">
                  <c:v>64</c:v>
                </c:pt>
                <c:pt idx="602">
                  <c:v>60</c:v>
                </c:pt>
                <c:pt idx="603">
                  <c:v>52</c:v>
                </c:pt>
                <c:pt idx="604">
                  <c:v>48</c:v>
                </c:pt>
                <c:pt idx="605">
                  <c:v>48</c:v>
                </c:pt>
                <c:pt idx="606">
                  <c:v>48</c:v>
                </c:pt>
                <c:pt idx="607">
                  <c:v>44</c:v>
                </c:pt>
                <c:pt idx="608">
                  <c:v>36</c:v>
                </c:pt>
                <c:pt idx="609">
                  <c:v>28</c:v>
                </c:pt>
                <c:pt idx="610">
                  <c:v>16</c:v>
                </c:pt>
                <c:pt idx="611">
                  <c:v>-40</c:v>
                </c:pt>
                <c:pt idx="612">
                  <c:v>-128</c:v>
                </c:pt>
                <c:pt idx="613">
                  <c:v>-204</c:v>
                </c:pt>
                <c:pt idx="614">
                  <c:v>-264</c:v>
                </c:pt>
                <c:pt idx="615">
                  <c:v>-248</c:v>
                </c:pt>
                <c:pt idx="616">
                  <c:v>-96</c:v>
                </c:pt>
                <c:pt idx="617">
                  <c:v>-76</c:v>
                </c:pt>
                <c:pt idx="618">
                  <c:v>-132</c:v>
                </c:pt>
                <c:pt idx="619">
                  <c:v>-152</c:v>
                </c:pt>
                <c:pt idx="620">
                  <c:v>-116</c:v>
                </c:pt>
                <c:pt idx="621">
                  <c:v>-116</c:v>
                </c:pt>
                <c:pt idx="622">
                  <c:v>-112</c:v>
                </c:pt>
                <c:pt idx="623">
                  <c:v>-124</c:v>
                </c:pt>
                <c:pt idx="624">
                  <c:v>-124</c:v>
                </c:pt>
                <c:pt idx="625">
                  <c:v>-120</c:v>
                </c:pt>
                <c:pt idx="626">
                  <c:v>-108</c:v>
                </c:pt>
                <c:pt idx="627">
                  <c:v>-120</c:v>
                </c:pt>
                <c:pt idx="628">
                  <c:v>-128</c:v>
                </c:pt>
                <c:pt idx="629">
                  <c:v>-132</c:v>
                </c:pt>
                <c:pt idx="630">
                  <c:v>-124</c:v>
                </c:pt>
                <c:pt idx="631">
                  <c:v>-128</c:v>
                </c:pt>
                <c:pt idx="632">
                  <c:v>-136</c:v>
                </c:pt>
                <c:pt idx="633">
                  <c:v>-144</c:v>
                </c:pt>
                <c:pt idx="634">
                  <c:v>-136</c:v>
                </c:pt>
                <c:pt idx="635">
                  <c:v>-136</c:v>
                </c:pt>
                <c:pt idx="636">
                  <c:v>-144</c:v>
                </c:pt>
                <c:pt idx="637">
                  <c:v>-148</c:v>
                </c:pt>
                <c:pt idx="638">
                  <c:v>-144</c:v>
                </c:pt>
                <c:pt idx="639">
                  <c:v>-140</c:v>
                </c:pt>
                <c:pt idx="640">
                  <c:v>-140</c:v>
                </c:pt>
                <c:pt idx="641">
                  <c:v>-144</c:v>
                </c:pt>
                <c:pt idx="642">
                  <c:v>-140</c:v>
                </c:pt>
                <c:pt idx="643">
                  <c:v>-132</c:v>
                </c:pt>
                <c:pt idx="644">
                  <c:v>-132</c:v>
                </c:pt>
                <c:pt idx="645">
                  <c:v>-128</c:v>
                </c:pt>
                <c:pt idx="646">
                  <c:v>-88</c:v>
                </c:pt>
                <c:pt idx="647">
                  <c:v>16</c:v>
                </c:pt>
                <c:pt idx="648">
                  <c:v>84</c:v>
                </c:pt>
                <c:pt idx="649">
                  <c:v>88</c:v>
                </c:pt>
                <c:pt idx="650">
                  <c:v>32</c:v>
                </c:pt>
                <c:pt idx="651">
                  <c:v>-40</c:v>
                </c:pt>
                <c:pt idx="652">
                  <c:v>-72</c:v>
                </c:pt>
                <c:pt idx="653">
                  <c:v>-76</c:v>
                </c:pt>
                <c:pt idx="654">
                  <c:v>-76</c:v>
                </c:pt>
                <c:pt idx="655">
                  <c:v>-76</c:v>
                </c:pt>
                <c:pt idx="656">
                  <c:v>-76</c:v>
                </c:pt>
                <c:pt idx="657">
                  <c:v>-68</c:v>
                </c:pt>
                <c:pt idx="658">
                  <c:v>-52</c:v>
                </c:pt>
                <c:pt idx="659">
                  <c:v>-44</c:v>
                </c:pt>
                <c:pt idx="660">
                  <c:v>-36</c:v>
                </c:pt>
                <c:pt idx="661">
                  <c:v>-28</c:v>
                </c:pt>
                <c:pt idx="662">
                  <c:v>-4</c:v>
                </c:pt>
                <c:pt idx="663">
                  <c:v>56</c:v>
                </c:pt>
                <c:pt idx="664">
                  <c:v>140</c:v>
                </c:pt>
                <c:pt idx="665">
                  <c:v>216</c:v>
                </c:pt>
                <c:pt idx="666">
                  <c:v>268</c:v>
                </c:pt>
                <c:pt idx="667">
                  <c:v>228</c:v>
                </c:pt>
                <c:pt idx="668">
                  <c:v>64</c:v>
                </c:pt>
                <c:pt idx="669">
                  <c:v>92</c:v>
                </c:pt>
                <c:pt idx="670">
                  <c:v>132</c:v>
                </c:pt>
                <c:pt idx="671">
                  <c:v>152</c:v>
                </c:pt>
                <c:pt idx="672">
                  <c:v>108</c:v>
                </c:pt>
                <c:pt idx="673">
                  <c:v>116</c:v>
                </c:pt>
                <c:pt idx="674">
                  <c:v>108</c:v>
                </c:pt>
                <c:pt idx="675">
                  <c:v>128</c:v>
                </c:pt>
                <c:pt idx="676">
                  <c:v>120</c:v>
                </c:pt>
                <c:pt idx="677">
                  <c:v>116</c:v>
                </c:pt>
                <c:pt idx="678">
                  <c:v>104</c:v>
                </c:pt>
                <c:pt idx="679">
                  <c:v>120</c:v>
                </c:pt>
                <c:pt idx="680">
                  <c:v>124</c:v>
                </c:pt>
                <c:pt idx="681">
                  <c:v>124</c:v>
                </c:pt>
                <c:pt idx="682">
                  <c:v>116</c:v>
                </c:pt>
                <c:pt idx="683">
                  <c:v>124</c:v>
                </c:pt>
                <c:pt idx="684">
                  <c:v>132</c:v>
                </c:pt>
                <c:pt idx="685">
                  <c:v>140</c:v>
                </c:pt>
                <c:pt idx="686">
                  <c:v>132</c:v>
                </c:pt>
                <c:pt idx="687">
                  <c:v>132</c:v>
                </c:pt>
                <c:pt idx="688">
                  <c:v>140</c:v>
                </c:pt>
                <c:pt idx="689">
                  <c:v>144</c:v>
                </c:pt>
                <c:pt idx="690">
                  <c:v>136</c:v>
                </c:pt>
                <c:pt idx="691">
                  <c:v>132</c:v>
                </c:pt>
                <c:pt idx="692">
                  <c:v>132</c:v>
                </c:pt>
                <c:pt idx="693">
                  <c:v>132</c:v>
                </c:pt>
                <c:pt idx="694">
                  <c:v>116</c:v>
                </c:pt>
                <c:pt idx="695">
                  <c:v>40</c:v>
                </c:pt>
                <c:pt idx="696">
                  <c:v>-60</c:v>
                </c:pt>
                <c:pt idx="697">
                  <c:v>-80</c:v>
                </c:pt>
                <c:pt idx="698">
                  <c:v>-52</c:v>
                </c:pt>
                <c:pt idx="699">
                  <c:v>32</c:v>
                </c:pt>
                <c:pt idx="700">
                  <c:v>76</c:v>
                </c:pt>
                <c:pt idx="701">
                  <c:v>80</c:v>
                </c:pt>
                <c:pt idx="702">
                  <c:v>72</c:v>
                </c:pt>
                <c:pt idx="703">
                  <c:v>68</c:v>
                </c:pt>
                <c:pt idx="704">
                  <c:v>64</c:v>
                </c:pt>
                <c:pt idx="705">
                  <c:v>64</c:v>
                </c:pt>
                <c:pt idx="706">
                  <c:v>56</c:v>
                </c:pt>
                <c:pt idx="707">
                  <c:v>48</c:v>
                </c:pt>
                <c:pt idx="708">
                  <c:v>48</c:v>
                </c:pt>
                <c:pt idx="709">
                  <c:v>52</c:v>
                </c:pt>
                <c:pt idx="710">
                  <c:v>48</c:v>
                </c:pt>
                <c:pt idx="711">
                  <c:v>40</c:v>
                </c:pt>
                <c:pt idx="712">
                  <c:v>36</c:v>
                </c:pt>
                <c:pt idx="713">
                  <c:v>24</c:v>
                </c:pt>
                <c:pt idx="714">
                  <c:v>0</c:v>
                </c:pt>
                <c:pt idx="715">
                  <c:v>-76</c:v>
                </c:pt>
                <c:pt idx="716">
                  <c:v>-160</c:v>
                </c:pt>
                <c:pt idx="717">
                  <c:v>-236</c:v>
                </c:pt>
                <c:pt idx="718">
                  <c:v>-272</c:v>
                </c:pt>
                <c:pt idx="719">
                  <c:v>-196</c:v>
                </c:pt>
                <c:pt idx="720">
                  <c:v>-56</c:v>
                </c:pt>
                <c:pt idx="721">
                  <c:v>-112</c:v>
                </c:pt>
                <c:pt idx="722">
                  <c:v>-148</c:v>
                </c:pt>
                <c:pt idx="723">
                  <c:v>-144</c:v>
                </c:pt>
                <c:pt idx="724">
                  <c:v>-112</c:v>
                </c:pt>
                <c:pt idx="725">
                  <c:v>-116</c:v>
                </c:pt>
                <c:pt idx="726">
                  <c:v>-116</c:v>
                </c:pt>
                <c:pt idx="727">
                  <c:v>-128</c:v>
                </c:pt>
                <c:pt idx="728">
                  <c:v>-124</c:v>
                </c:pt>
                <c:pt idx="729">
                  <c:v>-116</c:v>
                </c:pt>
                <c:pt idx="730">
                  <c:v>-112</c:v>
                </c:pt>
                <c:pt idx="731">
                  <c:v>-124</c:v>
                </c:pt>
                <c:pt idx="732">
                  <c:v>-132</c:v>
                </c:pt>
                <c:pt idx="733">
                  <c:v>-128</c:v>
                </c:pt>
                <c:pt idx="734">
                  <c:v>-124</c:v>
                </c:pt>
                <c:pt idx="735">
                  <c:v>-132</c:v>
                </c:pt>
                <c:pt idx="736">
                  <c:v>-144</c:v>
                </c:pt>
                <c:pt idx="737">
                  <c:v>-144</c:v>
                </c:pt>
                <c:pt idx="738">
                  <c:v>-140</c:v>
                </c:pt>
                <c:pt idx="739">
                  <c:v>-140</c:v>
                </c:pt>
                <c:pt idx="740">
                  <c:v>-148</c:v>
                </c:pt>
                <c:pt idx="741">
                  <c:v>-148</c:v>
                </c:pt>
                <c:pt idx="742">
                  <c:v>-144</c:v>
                </c:pt>
                <c:pt idx="743">
                  <c:v>-140</c:v>
                </c:pt>
                <c:pt idx="744">
                  <c:v>-144</c:v>
                </c:pt>
                <c:pt idx="745">
                  <c:v>-144</c:v>
                </c:pt>
                <c:pt idx="746">
                  <c:v>-136</c:v>
                </c:pt>
                <c:pt idx="747">
                  <c:v>-132</c:v>
                </c:pt>
                <c:pt idx="748">
                  <c:v>-124</c:v>
                </c:pt>
                <c:pt idx="749">
                  <c:v>-72</c:v>
                </c:pt>
                <c:pt idx="750">
                  <c:v>36</c:v>
                </c:pt>
                <c:pt idx="751">
                  <c:v>88</c:v>
                </c:pt>
                <c:pt idx="752">
                  <c:v>84</c:v>
                </c:pt>
                <c:pt idx="753">
                  <c:v>16</c:v>
                </c:pt>
                <c:pt idx="754">
                  <c:v>-56</c:v>
                </c:pt>
                <c:pt idx="755">
                  <c:v>-72</c:v>
                </c:pt>
                <c:pt idx="756">
                  <c:v>-76</c:v>
                </c:pt>
                <c:pt idx="757">
                  <c:v>-80</c:v>
                </c:pt>
                <c:pt idx="758">
                  <c:v>-80</c:v>
                </c:pt>
                <c:pt idx="759">
                  <c:v>-76</c:v>
                </c:pt>
                <c:pt idx="760">
                  <c:v>-68</c:v>
                </c:pt>
                <c:pt idx="761">
                  <c:v>-56</c:v>
                </c:pt>
                <c:pt idx="762">
                  <c:v>-48</c:v>
                </c:pt>
                <c:pt idx="763">
                  <c:v>-40</c:v>
                </c:pt>
                <c:pt idx="764">
                  <c:v>-32</c:v>
                </c:pt>
                <c:pt idx="765">
                  <c:v>-16</c:v>
                </c:pt>
                <c:pt idx="766">
                  <c:v>20</c:v>
                </c:pt>
                <c:pt idx="767">
                  <c:v>92</c:v>
                </c:pt>
                <c:pt idx="768">
                  <c:v>176</c:v>
                </c:pt>
                <c:pt idx="769">
                  <c:v>252</c:v>
                </c:pt>
                <c:pt idx="770">
                  <c:v>272</c:v>
                </c:pt>
                <c:pt idx="771">
                  <c:v>144</c:v>
                </c:pt>
                <c:pt idx="772">
                  <c:v>52</c:v>
                </c:pt>
                <c:pt idx="773">
                  <c:v>124</c:v>
                </c:pt>
                <c:pt idx="774">
                  <c:v>148</c:v>
                </c:pt>
                <c:pt idx="775">
                  <c:v>132</c:v>
                </c:pt>
                <c:pt idx="776">
                  <c:v>112</c:v>
                </c:pt>
                <c:pt idx="777">
                  <c:v>116</c:v>
                </c:pt>
                <c:pt idx="778">
                  <c:v>120</c:v>
                </c:pt>
                <c:pt idx="779">
                  <c:v>124</c:v>
                </c:pt>
                <c:pt idx="780">
                  <c:v>120</c:v>
                </c:pt>
                <c:pt idx="781">
                  <c:v>112</c:v>
                </c:pt>
                <c:pt idx="782">
                  <c:v>112</c:v>
                </c:pt>
                <c:pt idx="783">
                  <c:v>124</c:v>
                </c:pt>
                <c:pt idx="784">
                  <c:v>128</c:v>
                </c:pt>
                <c:pt idx="785">
                  <c:v>120</c:v>
                </c:pt>
                <c:pt idx="786">
                  <c:v>120</c:v>
                </c:pt>
                <c:pt idx="787">
                  <c:v>132</c:v>
                </c:pt>
                <c:pt idx="788">
                  <c:v>140</c:v>
                </c:pt>
                <c:pt idx="789">
                  <c:v>136</c:v>
                </c:pt>
                <c:pt idx="790">
                  <c:v>132</c:v>
                </c:pt>
                <c:pt idx="791">
                  <c:v>136</c:v>
                </c:pt>
                <c:pt idx="792">
                  <c:v>144</c:v>
                </c:pt>
                <c:pt idx="793">
                  <c:v>140</c:v>
                </c:pt>
                <c:pt idx="794">
                  <c:v>136</c:v>
                </c:pt>
                <c:pt idx="795">
                  <c:v>132</c:v>
                </c:pt>
                <c:pt idx="796">
                  <c:v>136</c:v>
                </c:pt>
                <c:pt idx="797">
                  <c:v>124</c:v>
                </c:pt>
                <c:pt idx="798">
                  <c:v>72</c:v>
                </c:pt>
                <c:pt idx="799">
                  <c:v>-40</c:v>
                </c:pt>
                <c:pt idx="800">
                  <c:v>-80</c:v>
                </c:pt>
                <c:pt idx="801">
                  <c:v>-68</c:v>
                </c:pt>
                <c:pt idx="802">
                  <c:v>8</c:v>
                </c:pt>
                <c:pt idx="803">
                  <c:v>68</c:v>
                </c:pt>
                <c:pt idx="804">
                  <c:v>80</c:v>
                </c:pt>
                <c:pt idx="805">
                  <c:v>76</c:v>
                </c:pt>
                <c:pt idx="806">
                  <c:v>68</c:v>
                </c:pt>
                <c:pt idx="807">
                  <c:v>68</c:v>
                </c:pt>
                <c:pt idx="808">
                  <c:v>64</c:v>
                </c:pt>
                <c:pt idx="809">
                  <c:v>60</c:v>
                </c:pt>
                <c:pt idx="810">
                  <c:v>52</c:v>
                </c:pt>
                <c:pt idx="811">
                  <c:v>48</c:v>
                </c:pt>
                <c:pt idx="812">
                  <c:v>52</c:v>
                </c:pt>
                <c:pt idx="813">
                  <c:v>52</c:v>
                </c:pt>
                <c:pt idx="814">
                  <c:v>44</c:v>
                </c:pt>
                <c:pt idx="815">
                  <c:v>36</c:v>
                </c:pt>
                <c:pt idx="816">
                  <c:v>32</c:v>
                </c:pt>
                <c:pt idx="817">
                  <c:v>16</c:v>
                </c:pt>
                <c:pt idx="818">
                  <c:v>-36</c:v>
                </c:pt>
                <c:pt idx="819">
                  <c:v>-120</c:v>
                </c:pt>
                <c:pt idx="820">
                  <c:v>-196</c:v>
                </c:pt>
                <c:pt idx="821">
                  <c:v>-264</c:v>
                </c:pt>
                <c:pt idx="822">
                  <c:v>-260</c:v>
                </c:pt>
                <c:pt idx="823">
                  <c:v>-116</c:v>
                </c:pt>
                <c:pt idx="824">
                  <c:v>-68</c:v>
                </c:pt>
                <c:pt idx="825">
                  <c:v>-132</c:v>
                </c:pt>
                <c:pt idx="826">
                  <c:v>-156</c:v>
                </c:pt>
                <c:pt idx="827">
                  <c:v>-124</c:v>
                </c:pt>
                <c:pt idx="828">
                  <c:v>-120</c:v>
                </c:pt>
                <c:pt idx="829">
                  <c:v>-116</c:v>
                </c:pt>
                <c:pt idx="830">
                  <c:v>-124</c:v>
                </c:pt>
                <c:pt idx="831">
                  <c:v>-124</c:v>
                </c:pt>
                <c:pt idx="832">
                  <c:v>-124</c:v>
                </c:pt>
                <c:pt idx="833">
                  <c:v>-112</c:v>
                </c:pt>
                <c:pt idx="834">
                  <c:v>-120</c:v>
                </c:pt>
                <c:pt idx="835">
                  <c:v>-128</c:v>
                </c:pt>
                <c:pt idx="836">
                  <c:v>-132</c:v>
                </c:pt>
                <c:pt idx="837">
                  <c:v>-124</c:v>
                </c:pt>
                <c:pt idx="838">
                  <c:v>-128</c:v>
                </c:pt>
                <c:pt idx="839">
                  <c:v>-140</c:v>
                </c:pt>
                <c:pt idx="840">
                  <c:v>-148</c:v>
                </c:pt>
                <c:pt idx="841">
                  <c:v>-140</c:v>
                </c:pt>
                <c:pt idx="842">
                  <c:v>-140</c:v>
                </c:pt>
                <c:pt idx="843">
                  <c:v>-144</c:v>
                </c:pt>
                <c:pt idx="844">
                  <c:v>-152</c:v>
                </c:pt>
                <c:pt idx="845">
                  <c:v>-144</c:v>
                </c:pt>
                <c:pt idx="846">
                  <c:v>-140</c:v>
                </c:pt>
                <c:pt idx="847">
                  <c:v>-140</c:v>
                </c:pt>
                <c:pt idx="848">
                  <c:v>-144</c:v>
                </c:pt>
                <c:pt idx="849">
                  <c:v>-140</c:v>
                </c:pt>
                <c:pt idx="850">
                  <c:v>-132</c:v>
                </c:pt>
                <c:pt idx="851">
                  <c:v>-128</c:v>
                </c:pt>
                <c:pt idx="852">
                  <c:v>-100</c:v>
                </c:pt>
                <c:pt idx="853">
                  <c:v>4</c:v>
                </c:pt>
                <c:pt idx="854">
                  <c:v>80</c:v>
                </c:pt>
                <c:pt idx="855">
                  <c:v>92</c:v>
                </c:pt>
                <c:pt idx="856">
                  <c:v>40</c:v>
                </c:pt>
                <c:pt idx="857">
                  <c:v>-40</c:v>
                </c:pt>
                <c:pt idx="858">
                  <c:v>-72</c:v>
                </c:pt>
                <c:pt idx="859">
                  <c:v>-76</c:v>
                </c:pt>
                <c:pt idx="860">
                  <c:v>-80</c:v>
                </c:pt>
                <c:pt idx="861">
                  <c:v>-80</c:v>
                </c:pt>
                <c:pt idx="862">
                  <c:v>-80</c:v>
                </c:pt>
                <c:pt idx="863">
                  <c:v>-72</c:v>
                </c:pt>
                <c:pt idx="864">
                  <c:v>-60</c:v>
                </c:pt>
                <c:pt idx="865">
                  <c:v>-48</c:v>
                </c:pt>
                <c:pt idx="866">
                  <c:v>-44</c:v>
                </c:pt>
                <c:pt idx="867">
                  <c:v>-36</c:v>
                </c:pt>
                <c:pt idx="868">
                  <c:v>-24</c:v>
                </c:pt>
                <c:pt idx="869">
                  <c:v>-4</c:v>
                </c:pt>
                <c:pt idx="870">
                  <c:v>48</c:v>
                </c:pt>
                <c:pt idx="871">
                  <c:v>132</c:v>
                </c:pt>
                <c:pt idx="872">
                  <c:v>216</c:v>
                </c:pt>
                <c:pt idx="873">
                  <c:v>272</c:v>
                </c:pt>
                <c:pt idx="874">
                  <c:v>228</c:v>
                </c:pt>
                <c:pt idx="875">
                  <c:v>64</c:v>
                </c:pt>
                <c:pt idx="876">
                  <c:v>92</c:v>
                </c:pt>
                <c:pt idx="877">
                  <c:v>136</c:v>
                </c:pt>
                <c:pt idx="878">
                  <c:v>152</c:v>
                </c:pt>
                <c:pt idx="879">
                  <c:v>108</c:v>
                </c:pt>
                <c:pt idx="880">
                  <c:v>120</c:v>
                </c:pt>
                <c:pt idx="881">
                  <c:v>112</c:v>
                </c:pt>
                <c:pt idx="882">
                  <c:v>128</c:v>
                </c:pt>
                <c:pt idx="883">
                  <c:v>120</c:v>
                </c:pt>
                <c:pt idx="884">
                  <c:v>120</c:v>
                </c:pt>
                <c:pt idx="885">
                  <c:v>108</c:v>
                </c:pt>
                <c:pt idx="886">
                  <c:v>120</c:v>
                </c:pt>
                <c:pt idx="887">
                  <c:v>124</c:v>
                </c:pt>
                <c:pt idx="888">
                  <c:v>128</c:v>
                </c:pt>
                <c:pt idx="889">
                  <c:v>120</c:v>
                </c:pt>
                <c:pt idx="890">
                  <c:v>128</c:v>
                </c:pt>
                <c:pt idx="891">
                  <c:v>136</c:v>
                </c:pt>
                <c:pt idx="892">
                  <c:v>140</c:v>
                </c:pt>
                <c:pt idx="893">
                  <c:v>132</c:v>
                </c:pt>
                <c:pt idx="894">
                  <c:v>136</c:v>
                </c:pt>
                <c:pt idx="895">
                  <c:v>140</c:v>
                </c:pt>
                <c:pt idx="896">
                  <c:v>144</c:v>
                </c:pt>
                <c:pt idx="897">
                  <c:v>136</c:v>
                </c:pt>
                <c:pt idx="898">
                  <c:v>132</c:v>
                </c:pt>
                <c:pt idx="899">
                  <c:v>132</c:v>
                </c:pt>
                <c:pt idx="900">
                  <c:v>132</c:v>
                </c:pt>
                <c:pt idx="901">
                  <c:v>112</c:v>
                </c:pt>
                <c:pt idx="902">
                  <c:v>16</c:v>
                </c:pt>
                <c:pt idx="903">
                  <c:v>-68</c:v>
                </c:pt>
                <c:pt idx="904">
                  <c:v>-80</c:v>
                </c:pt>
                <c:pt idx="905">
                  <c:v>-36</c:v>
                </c:pt>
                <c:pt idx="906">
                  <c:v>44</c:v>
                </c:pt>
                <c:pt idx="907">
                  <c:v>80</c:v>
                </c:pt>
                <c:pt idx="908">
                  <c:v>80</c:v>
                </c:pt>
                <c:pt idx="909">
                  <c:v>72</c:v>
                </c:pt>
                <c:pt idx="910">
                  <c:v>68</c:v>
                </c:pt>
                <c:pt idx="911">
                  <c:v>64</c:v>
                </c:pt>
                <c:pt idx="912">
                  <c:v>64</c:v>
                </c:pt>
                <c:pt idx="913">
                  <c:v>56</c:v>
                </c:pt>
                <c:pt idx="914">
                  <c:v>52</c:v>
                </c:pt>
                <c:pt idx="915">
                  <c:v>48</c:v>
                </c:pt>
                <c:pt idx="916">
                  <c:v>52</c:v>
                </c:pt>
                <c:pt idx="917">
                  <c:v>48</c:v>
                </c:pt>
                <c:pt idx="918">
                  <c:v>40</c:v>
                </c:pt>
                <c:pt idx="919">
                  <c:v>36</c:v>
                </c:pt>
                <c:pt idx="920">
                  <c:v>28</c:v>
                </c:pt>
                <c:pt idx="921">
                  <c:v>0</c:v>
                </c:pt>
                <c:pt idx="922">
                  <c:v>-72</c:v>
                </c:pt>
                <c:pt idx="923">
                  <c:v>-156</c:v>
                </c:pt>
                <c:pt idx="924">
                  <c:v>-232</c:v>
                </c:pt>
                <c:pt idx="925">
                  <c:v>-276</c:v>
                </c:pt>
                <c:pt idx="926">
                  <c:v>-208</c:v>
                </c:pt>
                <c:pt idx="927">
                  <c:v>-60</c:v>
                </c:pt>
                <c:pt idx="928">
                  <c:v>-108</c:v>
                </c:pt>
                <c:pt idx="929">
                  <c:v>-144</c:v>
                </c:pt>
                <c:pt idx="930">
                  <c:v>-144</c:v>
                </c:pt>
                <c:pt idx="931">
                  <c:v>-116</c:v>
                </c:pt>
                <c:pt idx="932">
                  <c:v>-120</c:v>
                </c:pt>
                <c:pt idx="933">
                  <c:v>-116</c:v>
                </c:pt>
                <c:pt idx="934">
                  <c:v>-128</c:v>
                </c:pt>
                <c:pt idx="935">
                  <c:v>-124</c:v>
                </c:pt>
                <c:pt idx="936">
                  <c:v>-120</c:v>
                </c:pt>
                <c:pt idx="937">
                  <c:v>-112</c:v>
                </c:pt>
                <c:pt idx="938">
                  <c:v>-124</c:v>
                </c:pt>
                <c:pt idx="939">
                  <c:v>-132</c:v>
                </c:pt>
                <c:pt idx="940">
                  <c:v>-128</c:v>
                </c:pt>
                <c:pt idx="941">
                  <c:v>-124</c:v>
                </c:pt>
                <c:pt idx="942">
                  <c:v>-132</c:v>
                </c:pt>
                <c:pt idx="943">
                  <c:v>-144</c:v>
                </c:pt>
                <c:pt idx="944">
                  <c:v>-144</c:v>
                </c:pt>
                <c:pt idx="945">
                  <c:v>-140</c:v>
                </c:pt>
                <c:pt idx="946">
                  <c:v>-140</c:v>
                </c:pt>
                <c:pt idx="947">
                  <c:v>-148</c:v>
                </c:pt>
                <c:pt idx="948">
                  <c:v>-148</c:v>
                </c:pt>
                <c:pt idx="949">
                  <c:v>-144</c:v>
                </c:pt>
                <c:pt idx="950">
                  <c:v>-140</c:v>
                </c:pt>
                <c:pt idx="951">
                  <c:v>-144</c:v>
                </c:pt>
                <c:pt idx="952">
                  <c:v>-144</c:v>
                </c:pt>
                <c:pt idx="953">
                  <c:v>-136</c:v>
                </c:pt>
                <c:pt idx="954">
                  <c:v>-132</c:v>
                </c:pt>
                <c:pt idx="955">
                  <c:v>-120</c:v>
                </c:pt>
                <c:pt idx="956">
                  <c:v>-48</c:v>
                </c:pt>
                <c:pt idx="957">
                  <c:v>56</c:v>
                </c:pt>
                <c:pt idx="958">
                  <c:v>96</c:v>
                </c:pt>
                <c:pt idx="959">
                  <c:v>72</c:v>
                </c:pt>
                <c:pt idx="960">
                  <c:v>-4</c:v>
                </c:pt>
                <c:pt idx="961">
                  <c:v>-64</c:v>
                </c:pt>
                <c:pt idx="962">
                  <c:v>-76</c:v>
                </c:pt>
                <c:pt idx="963">
                  <c:v>-76</c:v>
                </c:pt>
                <c:pt idx="964">
                  <c:v>-80</c:v>
                </c:pt>
                <c:pt idx="965">
                  <c:v>-84</c:v>
                </c:pt>
                <c:pt idx="966">
                  <c:v>-76</c:v>
                </c:pt>
                <c:pt idx="967">
                  <c:v>-64</c:v>
                </c:pt>
                <c:pt idx="968">
                  <c:v>-52</c:v>
                </c:pt>
                <c:pt idx="969">
                  <c:v>-48</c:v>
                </c:pt>
                <c:pt idx="970">
                  <c:v>-40</c:v>
                </c:pt>
                <c:pt idx="971">
                  <c:v>-32</c:v>
                </c:pt>
                <c:pt idx="972">
                  <c:v>-16</c:v>
                </c:pt>
                <c:pt idx="973">
                  <c:v>16</c:v>
                </c:pt>
                <c:pt idx="974">
                  <c:v>88</c:v>
                </c:pt>
                <c:pt idx="975">
                  <c:v>176</c:v>
                </c:pt>
                <c:pt idx="976">
                  <c:v>248</c:v>
                </c:pt>
                <c:pt idx="977">
                  <c:v>272</c:v>
                </c:pt>
                <c:pt idx="978">
                  <c:v>148</c:v>
                </c:pt>
                <c:pt idx="979">
                  <c:v>52</c:v>
                </c:pt>
                <c:pt idx="980">
                  <c:v>124</c:v>
                </c:pt>
                <c:pt idx="981">
                  <c:v>148</c:v>
                </c:pt>
                <c:pt idx="982">
                  <c:v>132</c:v>
                </c:pt>
                <c:pt idx="983">
                  <c:v>108</c:v>
                </c:pt>
                <c:pt idx="984">
                  <c:v>116</c:v>
                </c:pt>
                <c:pt idx="985">
                  <c:v>120</c:v>
                </c:pt>
                <c:pt idx="986">
                  <c:v>124</c:v>
                </c:pt>
                <c:pt idx="987">
                  <c:v>120</c:v>
                </c:pt>
                <c:pt idx="988">
                  <c:v>112</c:v>
                </c:pt>
                <c:pt idx="989">
                  <c:v>112</c:v>
                </c:pt>
                <c:pt idx="990">
                  <c:v>124</c:v>
                </c:pt>
                <c:pt idx="991">
                  <c:v>128</c:v>
                </c:pt>
                <c:pt idx="992">
                  <c:v>120</c:v>
                </c:pt>
                <c:pt idx="993">
                  <c:v>120</c:v>
                </c:pt>
                <c:pt idx="994">
                  <c:v>132</c:v>
                </c:pt>
                <c:pt idx="995">
                  <c:v>140</c:v>
                </c:pt>
                <c:pt idx="996">
                  <c:v>136</c:v>
                </c:pt>
                <c:pt idx="997">
                  <c:v>132</c:v>
                </c:pt>
                <c:pt idx="998">
                  <c:v>136</c:v>
                </c:pt>
                <c:pt idx="999">
                  <c:v>144</c:v>
                </c:pt>
                <c:pt idx="1000">
                  <c:v>140</c:v>
                </c:pt>
                <c:pt idx="1001">
                  <c:v>136</c:v>
                </c:pt>
                <c:pt idx="1002">
                  <c:v>132</c:v>
                </c:pt>
                <c:pt idx="1003">
                  <c:v>136</c:v>
                </c:pt>
                <c:pt idx="1004">
                  <c:v>128</c:v>
                </c:pt>
                <c:pt idx="1005">
                  <c:v>84</c:v>
                </c:pt>
                <c:pt idx="1006">
                  <c:v>-28</c:v>
                </c:pt>
                <c:pt idx="1007">
                  <c:v>-80</c:v>
                </c:pt>
                <c:pt idx="1008">
                  <c:v>-72</c:v>
                </c:pt>
                <c:pt idx="1009">
                  <c:v>-4</c:v>
                </c:pt>
                <c:pt idx="1010">
                  <c:v>64</c:v>
                </c:pt>
                <c:pt idx="1011">
                  <c:v>80</c:v>
                </c:pt>
                <c:pt idx="1012">
                  <c:v>76</c:v>
                </c:pt>
                <c:pt idx="1013">
                  <c:v>72</c:v>
                </c:pt>
                <c:pt idx="1014">
                  <c:v>64</c:v>
                </c:pt>
                <c:pt idx="1015">
                  <c:v>64</c:v>
                </c:pt>
                <c:pt idx="1016">
                  <c:v>60</c:v>
                </c:pt>
                <c:pt idx="1017">
                  <c:v>52</c:v>
                </c:pt>
                <c:pt idx="1018">
                  <c:v>48</c:v>
                </c:pt>
                <c:pt idx="1019">
                  <c:v>52</c:v>
                </c:pt>
                <c:pt idx="1020">
                  <c:v>52</c:v>
                </c:pt>
                <c:pt idx="1021">
                  <c:v>44</c:v>
                </c:pt>
                <c:pt idx="1022">
                  <c:v>40</c:v>
                </c:pt>
                <c:pt idx="1023">
                  <c:v>32</c:v>
                </c:pt>
                <c:pt idx="1024">
                  <c:v>20</c:v>
                </c:pt>
                <c:pt idx="1025">
                  <c:v>-32</c:v>
                </c:pt>
                <c:pt idx="1026">
                  <c:v>-116</c:v>
                </c:pt>
                <c:pt idx="1027">
                  <c:v>-192</c:v>
                </c:pt>
                <c:pt idx="1028">
                  <c:v>-260</c:v>
                </c:pt>
                <c:pt idx="1029">
                  <c:v>-264</c:v>
                </c:pt>
                <c:pt idx="1030">
                  <c:v>-124</c:v>
                </c:pt>
                <c:pt idx="1031">
                  <c:v>-68</c:v>
                </c:pt>
                <c:pt idx="1032">
                  <c:v>-132</c:v>
                </c:pt>
                <c:pt idx="1033">
                  <c:v>-156</c:v>
                </c:pt>
                <c:pt idx="1034">
                  <c:v>-124</c:v>
                </c:pt>
                <c:pt idx="1035">
                  <c:v>-116</c:v>
                </c:pt>
                <c:pt idx="1036">
                  <c:v>-116</c:v>
                </c:pt>
                <c:pt idx="1037">
                  <c:v>-124</c:v>
                </c:pt>
                <c:pt idx="1038">
                  <c:v>-128</c:v>
                </c:pt>
                <c:pt idx="1039">
                  <c:v>-124</c:v>
                </c:pt>
                <c:pt idx="1040">
                  <c:v>-112</c:v>
                </c:pt>
                <c:pt idx="1041">
                  <c:v>-120</c:v>
                </c:pt>
                <c:pt idx="1042">
                  <c:v>-128</c:v>
                </c:pt>
                <c:pt idx="1043">
                  <c:v>-136</c:v>
                </c:pt>
                <c:pt idx="1044">
                  <c:v>-124</c:v>
                </c:pt>
                <c:pt idx="1045">
                  <c:v>-128</c:v>
                </c:pt>
                <c:pt idx="1046">
                  <c:v>-140</c:v>
                </c:pt>
                <c:pt idx="1047">
                  <c:v>-148</c:v>
                </c:pt>
                <c:pt idx="1048">
                  <c:v>-140</c:v>
                </c:pt>
                <c:pt idx="1049">
                  <c:v>-140</c:v>
                </c:pt>
                <c:pt idx="1050">
                  <c:v>-144</c:v>
                </c:pt>
                <c:pt idx="1051">
                  <c:v>-152</c:v>
                </c:pt>
                <c:pt idx="1052">
                  <c:v>-148</c:v>
                </c:pt>
                <c:pt idx="1053">
                  <c:v>-140</c:v>
                </c:pt>
                <c:pt idx="1054">
                  <c:v>-140</c:v>
                </c:pt>
                <c:pt idx="1055">
                  <c:v>-144</c:v>
                </c:pt>
                <c:pt idx="1056">
                  <c:v>-140</c:v>
                </c:pt>
                <c:pt idx="1057">
                  <c:v>-132</c:v>
                </c:pt>
                <c:pt idx="1058">
                  <c:v>-128</c:v>
                </c:pt>
                <c:pt idx="1059">
                  <c:v>-96</c:v>
                </c:pt>
                <c:pt idx="1060">
                  <c:v>8</c:v>
                </c:pt>
                <c:pt idx="1061">
                  <c:v>80</c:v>
                </c:pt>
                <c:pt idx="1062">
                  <c:v>92</c:v>
                </c:pt>
                <c:pt idx="1063">
                  <c:v>40</c:v>
                </c:pt>
                <c:pt idx="1064">
                  <c:v>-40</c:v>
                </c:pt>
                <c:pt idx="1065">
                  <c:v>-72</c:v>
                </c:pt>
                <c:pt idx="1066">
                  <c:v>-76</c:v>
                </c:pt>
                <c:pt idx="1067">
                  <c:v>-80</c:v>
                </c:pt>
                <c:pt idx="1068">
                  <c:v>-80</c:v>
                </c:pt>
                <c:pt idx="1069">
                  <c:v>-80</c:v>
                </c:pt>
                <c:pt idx="1070">
                  <c:v>-72</c:v>
                </c:pt>
                <c:pt idx="1071">
                  <c:v>-60</c:v>
                </c:pt>
                <c:pt idx="1072">
                  <c:v>-48</c:v>
                </c:pt>
                <c:pt idx="1073">
                  <c:v>-44</c:v>
                </c:pt>
                <c:pt idx="1074">
                  <c:v>-36</c:v>
                </c:pt>
                <c:pt idx="1075">
                  <c:v>-24</c:v>
                </c:pt>
                <c:pt idx="1076">
                  <c:v>-4</c:v>
                </c:pt>
                <c:pt idx="1077">
                  <c:v>44</c:v>
                </c:pt>
                <c:pt idx="1078">
                  <c:v>128</c:v>
                </c:pt>
                <c:pt idx="1079">
                  <c:v>212</c:v>
                </c:pt>
                <c:pt idx="1080">
                  <c:v>272</c:v>
                </c:pt>
                <c:pt idx="1081">
                  <c:v>232</c:v>
                </c:pt>
                <c:pt idx="1082">
                  <c:v>68</c:v>
                </c:pt>
                <c:pt idx="1083">
                  <c:v>92</c:v>
                </c:pt>
                <c:pt idx="1084">
                  <c:v>136</c:v>
                </c:pt>
                <c:pt idx="1085">
                  <c:v>152</c:v>
                </c:pt>
                <c:pt idx="1086">
                  <c:v>108</c:v>
                </c:pt>
                <c:pt idx="1087">
                  <c:v>120</c:v>
                </c:pt>
                <c:pt idx="1088">
                  <c:v>112</c:v>
                </c:pt>
                <c:pt idx="1089">
                  <c:v>128</c:v>
                </c:pt>
                <c:pt idx="1090">
                  <c:v>120</c:v>
                </c:pt>
                <c:pt idx="1091">
                  <c:v>120</c:v>
                </c:pt>
                <c:pt idx="1092">
                  <c:v>104</c:v>
                </c:pt>
                <c:pt idx="1093">
                  <c:v>120</c:v>
                </c:pt>
                <c:pt idx="1094">
                  <c:v>124</c:v>
                </c:pt>
                <c:pt idx="1095">
                  <c:v>128</c:v>
                </c:pt>
                <c:pt idx="1096">
                  <c:v>116</c:v>
                </c:pt>
                <c:pt idx="1097">
                  <c:v>128</c:v>
                </c:pt>
                <c:pt idx="1098">
                  <c:v>132</c:v>
                </c:pt>
                <c:pt idx="1099">
                  <c:v>140</c:v>
                </c:pt>
                <c:pt idx="1100">
                  <c:v>132</c:v>
                </c:pt>
                <c:pt idx="1101">
                  <c:v>132</c:v>
                </c:pt>
                <c:pt idx="1102">
                  <c:v>140</c:v>
                </c:pt>
                <c:pt idx="1103">
                  <c:v>144</c:v>
                </c:pt>
                <c:pt idx="1104">
                  <c:v>136</c:v>
                </c:pt>
                <c:pt idx="1105">
                  <c:v>132</c:v>
                </c:pt>
                <c:pt idx="1106">
                  <c:v>132</c:v>
                </c:pt>
                <c:pt idx="1107">
                  <c:v>132</c:v>
                </c:pt>
                <c:pt idx="1108">
                  <c:v>116</c:v>
                </c:pt>
                <c:pt idx="1109">
                  <c:v>44</c:v>
                </c:pt>
                <c:pt idx="1110">
                  <c:v>-60</c:v>
                </c:pt>
                <c:pt idx="1111">
                  <c:v>-80</c:v>
                </c:pt>
                <c:pt idx="1112">
                  <c:v>-52</c:v>
                </c:pt>
                <c:pt idx="1113">
                  <c:v>28</c:v>
                </c:pt>
                <c:pt idx="1114">
                  <c:v>76</c:v>
                </c:pt>
                <c:pt idx="1115">
                  <c:v>80</c:v>
                </c:pt>
                <c:pt idx="1116">
                  <c:v>72</c:v>
                </c:pt>
                <c:pt idx="1117">
                  <c:v>68</c:v>
                </c:pt>
                <c:pt idx="1118">
                  <c:v>64</c:v>
                </c:pt>
                <c:pt idx="1119">
                  <c:v>64</c:v>
                </c:pt>
                <c:pt idx="1120">
                  <c:v>56</c:v>
                </c:pt>
                <c:pt idx="1121">
                  <c:v>52</c:v>
                </c:pt>
                <c:pt idx="1122">
                  <c:v>48</c:v>
                </c:pt>
                <c:pt idx="1123">
                  <c:v>52</c:v>
                </c:pt>
                <c:pt idx="1124">
                  <c:v>48</c:v>
                </c:pt>
                <c:pt idx="1125">
                  <c:v>40</c:v>
                </c:pt>
                <c:pt idx="1126">
                  <c:v>36</c:v>
                </c:pt>
                <c:pt idx="1127">
                  <c:v>28</c:v>
                </c:pt>
                <c:pt idx="1128">
                  <c:v>0</c:v>
                </c:pt>
                <c:pt idx="1129">
                  <c:v>-68</c:v>
                </c:pt>
                <c:pt idx="1130">
                  <c:v>-156</c:v>
                </c:pt>
                <c:pt idx="1131">
                  <c:v>-228</c:v>
                </c:pt>
                <c:pt idx="1132">
                  <c:v>-276</c:v>
                </c:pt>
                <c:pt idx="1133">
                  <c:v>-216</c:v>
                </c:pt>
                <c:pt idx="1134">
                  <c:v>-64</c:v>
                </c:pt>
                <c:pt idx="1135">
                  <c:v>-104</c:v>
                </c:pt>
                <c:pt idx="1136">
                  <c:v>-144</c:v>
                </c:pt>
                <c:pt idx="1137">
                  <c:v>-148</c:v>
                </c:pt>
                <c:pt idx="1138">
                  <c:v>-116</c:v>
                </c:pt>
                <c:pt idx="1139">
                  <c:v>-120</c:v>
                </c:pt>
                <c:pt idx="1140">
                  <c:v>-116</c:v>
                </c:pt>
                <c:pt idx="1141">
                  <c:v>-128</c:v>
                </c:pt>
                <c:pt idx="1142">
                  <c:v>-124</c:v>
                </c:pt>
                <c:pt idx="1143">
                  <c:v>-120</c:v>
                </c:pt>
                <c:pt idx="1144">
                  <c:v>-112</c:v>
                </c:pt>
                <c:pt idx="1145">
                  <c:v>-124</c:v>
                </c:pt>
                <c:pt idx="1146">
                  <c:v>-132</c:v>
                </c:pt>
                <c:pt idx="1147">
                  <c:v>-132</c:v>
                </c:pt>
                <c:pt idx="1148">
                  <c:v>-124</c:v>
                </c:pt>
                <c:pt idx="1149">
                  <c:v>-132</c:v>
                </c:pt>
                <c:pt idx="1150">
                  <c:v>-144</c:v>
                </c:pt>
                <c:pt idx="1151">
                  <c:v>-144</c:v>
                </c:pt>
                <c:pt idx="1152">
                  <c:v>-140</c:v>
                </c:pt>
                <c:pt idx="1153">
                  <c:v>-140</c:v>
                </c:pt>
                <c:pt idx="1154">
                  <c:v>-148</c:v>
                </c:pt>
                <c:pt idx="1155">
                  <c:v>-148</c:v>
                </c:pt>
                <c:pt idx="1156">
                  <c:v>-144</c:v>
                </c:pt>
                <c:pt idx="1157">
                  <c:v>-140</c:v>
                </c:pt>
                <c:pt idx="1158">
                  <c:v>-144</c:v>
                </c:pt>
                <c:pt idx="1159">
                  <c:v>-144</c:v>
                </c:pt>
                <c:pt idx="1160">
                  <c:v>-136</c:v>
                </c:pt>
                <c:pt idx="1161">
                  <c:v>-132</c:v>
                </c:pt>
                <c:pt idx="1162">
                  <c:v>-120</c:v>
                </c:pt>
                <c:pt idx="1163">
                  <c:v>-56</c:v>
                </c:pt>
                <c:pt idx="1164">
                  <c:v>48</c:v>
                </c:pt>
                <c:pt idx="1165">
                  <c:v>92</c:v>
                </c:pt>
                <c:pt idx="1166">
                  <c:v>76</c:v>
                </c:pt>
                <c:pt idx="1167">
                  <c:v>4</c:v>
                </c:pt>
                <c:pt idx="1168">
                  <c:v>-64</c:v>
                </c:pt>
                <c:pt idx="1169">
                  <c:v>-76</c:v>
                </c:pt>
                <c:pt idx="1170">
                  <c:v>-76</c:v>
                </c:pt>
                <c:pt idx="1171">
                  <c:v>-80</c:v>
                </c:pt>
                <c:pt idx="1172">
                  <c:v>-84</c:v>
                </c:pt>
                <c:pt idx="1173">
                  <c:v>-76</c:v>
                </c:pt>
                <c:pt idx="1174">
                  <c:v>-64</c:v>
                </c:pt>
                <c:pt idx="1175">
                  <c:v>-52</c:v>
                </c:pt>
                <c:pt idx="1176">
                  <c:v>-48</c:v>
                </c:pt>
                <c:pt idx="1177">
                  <c:v>-40</c:v>
                </c:pt>
                <c:pt idx="1178">
                  <c:v>-32</c:v>
                </c:pt>
                <c:pt idx="1179">
                  <c:v>-20</c:v>
                </c:pt>
                <c:pt idx="1180">
                  <c:v>16</c:v>
                </c:pt>
                <c:pt idx="1181">
                  <c:v>84</c:v>
                </c:pt>
                <c:pt idx="1182">
                  <c:v>172</c:v>
                </c:pt>
                <c:pt idx="1183">
                  <c:v>248</c:v>
                </c:pt>
                <c:pt idx="1184">
                  <c:v>272</c:v>
                </c:pt>
                <c:pt idx="1185">
                  <c:v>152</c:v>
                </c:pt>
                <c:pt idx="1186">
                  <c:v>48</c:v>
                </c:pt>
                <c:pt idx="1187">
                  <c:v>124</c:v>
                </c:pt>
                <c:pt idx="1188">
                  <c:v>148</c:v>
                </c:pt>
                <c:pt idx="1189">
                  <c:v>132</c:v>
                </c:pt>
                <c:pt idx="1190">
                  <c:v>108</c:v>
                </c:pt>
                <c:pt idx="1191">
                  <c:v>116</c:v>
                </c:pt>
                <c:pt idx="1192">
                  <c:v>116</c:v>
                </c:pt>
                <c:pt idx="1193">
                  <c:v>124</c:v>
                </c:pt>
                <c:pt idx="1194">
                  <c:v>120</c:v>
                </c:pt>
                <c:pt idx="1195">
                  <c:v>112</c:v>
                </c:pt>
                <c:pt idx="1196">
                  <c:v>112</c:v>
                </c:pt>
                <c:pt idx="1197">
                  <c:v>124</c:v>
                </c:pt>
                <c:pt idx="1198">
                  <c:v>128</c:v>
                </c:pt>
                <c:pt idx="1199">
                  <c:v>120</c:v>
                </c:pt>
                <c:pt idx="1200">
                  <c:v>120</c:v>
                </c:pt>
                <c:pt idx="1201">
                  <c:v>128</c:v>
                </c:pt>
                <c:pt idx="1202">
                  <c:v>140</c:v>
                </c:pt>
                <c:pt idx="1203">
                  <c:v>136</c:v>
                </c:pt>
                <c:pt idx="1204">
                  <c:v>132</c:v>
                </c:pt>
                <c:pt idx="1205">
                  <c:v>136</c:v>
                </c:pt>
                <c:pt idx="1206">
                  <c:v>144</c:v>
                </c:pt>
                <c:pt idx="1207">
                  <c:v>140</c:v>
                </c:pt>
                <c:pt idx="1208">
                  <c:v>136</c:v>
                </c:pt>
                <c:pt idx="1209">
                  <c:v>132</c:v>
                </c:pt>
                <c:pt idx="1210">
                  <c:v>136</c:v>
                </c:pt>
                <c:pt idx="1211">
                  <c:v>128</c:v>
                </c:pt>
                <c:pt idx="1212">
                  <c:v>100</c:v>
                </c:pt>
                <c:pt idx="1213">
                  <c:v>-4</c:v>
                </c:pt>
                <c:pt idx="1214">
                  <c:v>-72</c:v>
                </c:pt>
                <c:pt idx="1215">
                  <c:v>-80</c:v>
                </c:pt>
                <c:pt idx="1216">
                  <c:v>-24</c:v>
                </c:pt>
                <c:pt idx="1217">
                  <c:v>52</c:v>
                </c:pt>
                <c:pt idx="1218">
                  <c:v>80</c:v>
                </c:pt>
                <c:pt idx="1219">
                  <c:v>80</c:v>
                </c:pt>
                <c:pt idx="1220">
                  <c:v>72</c:v>
                </c:pt>
                <c:pt idx="1221">
                  <c:v>68</c:v>
                </c:pt>
                <c:pt idx="1222">
                  <c:v>64</c:v>
                </c:pt>
                <c:pt idx="1223">
                  <c:v>60</c:v>
                </c:pt>
                <c:pt idx="1224">
                  <c:v>52</c:v>
                </c:pt>
                <c:pt idx="1225">
                  <c:v>52</c:v>
                </c:pt>
                <c:pt idx="1226">
                  <c:v>52</c:v>
                </c:pt>
                <c:pt idx="1227">
                  <c:v>52</c:v>
                </c:pt>
                <c:pt idx="1228">
                  <c:v>44</c:v>
                </c:pt>
                <c:pt idx="1229">
                  <c:v>40</c:v>
                </c:pt>
                <c:pt idx="1230">
                  <c:v>32</c:v>
                </c:pt>
                <c:pt idx="1231">
                  <c:v>20</c:v>
                </c:pt>
                <c:pt idx="1232">
                  <c:v>-28</c:v>
                </c:pt>
                <c:pt idx="1233">
                  <c:v>-112</c:v>
                </c:pt>
                <c:pt idx="1234">
                  <c:v>-192</c:v>
                </c:pt>
                <c:pt idx="1235">
                  <c:v>-256</c:v>
                </c:pt>
                <c:pt idx="1236">
                  <c:v>-264</c:v>
                </c:pt>
                <c:pt idx="1237">
                  <c:v>-136</c:v>
                </c:pt>
                <c:pt idx="1238">
                  <c:v>-64</c:v>
                </c:pt>
                <c:pt idx="1239">
                  <c:v>-128</c:v>
                </c:pt>
                <c:pt idx="1240">
                  <c:v>-152</c:v>
                </c:pt>
                <c:pt idx="1241">
                  <c:v>-128</c:v>
                </c:pt>
                <c:pt idx="1242">
                  <c:v>-116</c:v>
                </c:pt>
                <c:pt idx="1243">
                  <c:v>-116</c:v>
                </c:pt>
                <c:pt idx="1244">
                  <c:v>-124</c:v>
                </c:pt>
                <c:pt idx="1245">
                  <c:v>-128</c:v>
                </c:pt>
                <c:pt idx="1246">
                  <c:v>-124</c:v>
                </c:pt>
                <c:pt idx="1247">
                  <c:v>-112</c:v>
                </c:pt>
                <c:pt idx="1248">
                  <c:v>-116</c:v>
                </c:pt>
                <c:pt idx="1249">
                  <c:v>-128</c:v>
                </c:pt>
                <c:pt idx="1250">
                  <c:v>-136</c:v>
                </c:pt>
                <c:pt idx="1251">
                  <c:v>-124</c:v>
                </c:pt>
                <c:pt idx="1252">
                  <c:v>-128</c:v>
                </c:pt>
                <c:pt idx="1253">
                  <c:v>-136</c:v>
                </c:pt>
                <c:pt idx="1254">
                  <c:v>-144</c:v>
                </c:pt>
                <c:pt idx="1255">
                  <c:v>-140</c:v>
                </c:pt>
                <c:pt idx="1256">
                  <c:v>-140</c:v>
                </c:pt>
                <c:pt idx="1257">
                  <c:v>-144</c:v>
                </c:pt>
                <c:pt idx="1258">
                  <c:v>-148</c:v>
                </c:pt>
                <c:pt idx="1259">
                  <c:v>-148</c:v>
                </c:pt>
                <c:pt idx="1260">
                  <c:v>-140</c:v>
                </c:pt>
                <c:pt idx="1261">
                  <c:v>-140</c:v>
                </c:pt>
                <c:pt idx="1262">
                  <c:v>-144</c:v>
                </c:pt>
                <c:pt idx="1263">
                  <c:v>-140</c:v>
                </c:pt>
                <c:pt idx="1264">
                  <c:v>-132</c:v>
                </c:pt>
                <c:pt idx="1265">
                  <c:v>-128</c:v>
                </c:pt>
                <c:pt idx="1266">
                  <c:v>-104</c:v>
                </c:pt>
                <c:pt idx="1267">
                  <c:v>-4</c:v>
                </c:pt>
                <c:pt idx="1268">
                  <c:v>76</c:v>
                </c:pt>
                <c:pt idx="1269">
                  <c:v>92</c:v>
                </c:pt>
                <c:pt idx="1270">
                  <c:v>48</c:v>
                </c:pt>
                <c:pt idx="1271">
                  <c:v>-32</c:v>
                </c:pt>
                <c:pt idx="1272">
                  <c:v>-72</c:v>
                </c:pt>
                <c:pt idx="1273">
                  <c:v>-76</c:v>
                </c:pt>
                <c:pt idx="1274">
                  <c:v>-80</c:v>
                </c:pt>
                <c:pt idx="1275">
                  <c:v>-80</c:v>
                </c:pt>
                <c:pt idx="1276">
                  <c:v>-80</c:v>
                </c:pt>
                <c:pt idx="1277">
                  <c:v>-72</c:v>
                </c:pt>
                <c:pt idx="1278">
                  <c:v>-60</c:v>
                </c:pt>
                <c:pt idx="1279">
                  <c:v>-48</c:v>
                </c:pt>
                <c:pt idx="1280">
                  <c:v>-44</c:v>
                </c:pt>
                <c:pt idx="1281">
                  <c:v>-36</c:v>
                </c:pt>
                <c:pt idx="1282">
                  <c:v>-24</c:v>
                </c:pt>
                <c:pt idx="1283">
                  <c:v>-8</c:v>
                </c:pt>
                <c:pt idx="1284">
                  <c:v>44</c:v>
                </c:pt>
                <c:pt idx="1285">
                  <c:v>128</c:v>
                </c:pt>
                <c:pt idx="1286">
                  <c:v>208</c:v>
                </c:pt>
                <c:pt idx="1287">
                  <c:v>272</c:v>
                </c:pt>
                <c:pt idx="1288">
                  <c:v>236</c:v>
                </c:pt>
                <c:pt idx="1289">
                  <c:v>72</c:v>
                </c:pt>
                <c:pt idx="1290">
                  <c:v>88</c:v>
                </c:pt>
                <c:pt idx="1291">
                  <c:v>136</c:v>
                </c:pt>
                <c:pt idx="1292">
                  <c:v>152</c:v>
                </c:pt>
                <c:pt idx="1293">
                  <c:v>108</c:v>
                </c:pt>
                <c:pt idx="1294">
                  <c:v>116</c:v>
                </c:pt>
                <c:pt idx="1295">
                  <c:v>108</c:v>
                </c:pt>
                <c:pt idx="1296">
                  <c:v>128</c:v>
                </c:pt>
                <c:pt idx="1297">
                  <c:v>120</c:v>
                </c:pt>
                <c:pt idx="1298">
                  <c:v>120</c:v>
                </c:pt>
                <c:pt idx="1299">
                  <c:v>104</c:v>
                </c:pt>
                <c:pt idx="1300">
                  <c:v>120</c:v>
                </c:pt>
                <c:pt idx="1301">
                  <c:v>124</c:v>
                </c:pt>
                <c:pt idx="1302">
                  <c:v>128</c:v>
                </c:pt>
                <c:pt idx="1303">
                  <c:v>116</c:v>
                </c:pt>
                <c:pt idx="1304">
                  <c:v>124</c:v>
                </c:pt>
                <c:pt idx="1305">
                  <c:v>132</c:v>
                </c:pt>
                <c:pt idx="1306">
                  <c:v>140</c:v>
                </c:pt>
                <c:pt idx="1307">
                  <c:v>132</c:v>
                </c:pt>
                <c:pt idx="1308">
                  <c:v>132</c:v>
                </c:pt>
                <c:pt idx="1309">
                  <c:v>140</c:v>
                </c:pt>
                <c:pt idx="1310">
                  <c:v>144</c:v>
                </c:pt>
                <c:pt idx="1311">
                  <c:v>136</c:v>
                </c:pt>
                <c:pt idx="1312">
                  <c:v>132</c:v>
                </c:pt>
                <c:pt idx="1313">
                  <c:v>132</c:v>
                </c:pt>
                <c:pt idx="1314">
                  <c:v>136</c:v>
                </c:pt>
                <c:pt idx="1315">
                  <c:v>120</c:v>
                </c:pt>
                <c:pt idx="1316">
                  <c:v>68</c:v>
                </c:pt>
                <c:pt idx="1317">
                  <c:v>-40</c:v>
                </c:pt>
                <c:pt idx="1318">
                  <c:v>-80</c:v>
                </c:pt>
                <c:pt idx="1319">
                  <c:v>-64</c:v>
                </c:pt>
                <c:pt idx="1320">
                  <c:v>8</c:v>
                </c:pt>
                <c:pt idx="1321">
                  <c:v>68</c:v>
                </c:pt>
                <c:pt idx="1322">
                  <c:v>80</c:v>
                </c:pt>
                <c:pt idx="1323">
                  <c:v>76</c:v>
                </c:pt>
                <c:pt idx="1324">
                  <c:v>68</c:v>
                </c:pt>
                <c:pt idx="1325">
                  <c:v>68</c:v>
                </c:pt>
                <c:pt idx="1326">
                  <c:v>64</c:v>
                </c:pt>
                <c:pt idx="1327">
                  <c:v>60</c:v>
                </c:pt>
                <c:pt idx="1328">
                  <c:v>52</c:v>
                </c:pt>
                <c:pt idx="1329">
                  <c:v>48</c:v>
                </c:pt>
                <c:pt idx="1330">
                  <c:v>52</c:v>
                </c:pt>
                <c:pt idx="1331">
                  <c:v>48</c:v>
                </c:pt>
                <c:pt idx="1332">
                  <c:v>44</c:v>
                </c:pt>
                <c:pt idx="1333">
                  <c:v>36</c:v>
                </c:pt>
                <c:pt idx="1334">
                  <c:v>28</c:v>
                </c:pt>
                <c:pt idx="1335">
                  <c:v>4</c:v>
                </c:pt>
                <c:pt idx="1336">
                  <c:v>-64</c:v>
                </c:pt>
                <c:pt idx="1337">
                  <c:v>-152</c:v>
                </c:pt>
                <c:pt idx="1338">
                  <c:v>-228</c:v>
                </c:pt>
                <c:pt idx="1339">
                  <c:v>-272</c:v>
                </c:pt>
                <c:pt idx="1340">
                  <c:v>-220</c:v>
                </c:pt>
                <c:pt idx="1341">
                  <c:v>-68</c:v>
                </c:pt>
                <c:pt idx="1342">
                  <c:v>-100</c:v>
                </c:pt>
                <c:pt idx="1343">
                  <c:v>-140</c:v>
                </c:pt>
                <c:pt idx="1344">
                  <c:v>-148</c:v>
                </c:pt>
                <c:pt idx="1345">
                  <c:v>-116</c:v>
                </c:pt>
                <c:pt idx="1346">
                  <c:v>-120</c:v>
                </c:pt>
                <c:pt idx="1347">
                  <c:v>-116</c:v>
                </c:pt>
                <c:pt idx="1348">
                  <c:v>-128</c:v>
                </c:pt>
                <c:pt idx="1349">
                  <c:v>-124</c:v>
                </c:pt>
                <c:pt idx="1350">
                  <c:v>-120</c:v>
                </c:pt>
                <c:pt idx="1351">
                  <c:v>-112</c:v>
                </c:pt>
                <c:pt idx="1352">
                  <c:v>-124</c:v>
                </c:pt>
                <c:pt idx="1353">
                  <c:v>-132</c:v>
                </c:pt>
                <c:pt idx="1354">
                  <c:v>-132</c:v>
                </c:pt>
                <c:pt idx="1355">
                  <c:v>-124</c:v>
                </c:pt>
                <c:pt idx="1356">
                  <c:v>-132</c:v>
                </c:pt>
                <c:pt idx="1357">
                  <c:v>-144</c:v>
                </c:pt>
                <c:pt idx="1358">
                  <c:v>-144</c:v>
                </c:pt>
                <c:pt idx="1359">
                  <c:v>-140</c:v>
                </c:pt>
                <c:pt idx="1360">
                  <c:v>-140</c:v>
                </c:pt>
                <c:pt idx="1361">
                  <c:v>-148</c:v>
                </c:pt>
                <c:pt idx="1362">
                  <c:v>-148</c:v>
                </c:pt>
                <c:pt idx="1363">
                  <c:v>-144</c:v>
                </c:pt>
                <c:pt idx="1364">
                  <c:v>-140</c:v>
                </c:pt>
                <c:pt idx="1365">
                  <c:v>-144</c:v>
                </c:pt>
                <c:pt idx="1366">
                  <c:v>-144</c:v>
                </c:pt>
                <c:pt idx="1367">
                  <c:v>-136</c:v>
                </c:pt>
                <c:pt idx="1368">
                  <c:v>-132</c:v>
                </c:pt>
                <c:pt idx="1369">
                  <c:v>-124</c:v>
                </c:pt>
                <c:pt idx="1370">
                  <c:v>-68</c:v>
                </c:pt>
                <c:pt idx="1371">
                  <c:v>40</c:v>
                </c:pt>
                <c:pt idx="1372">
                  <c:v>92</c:v>
                </c:pt>
                <c:pt idx="1373">
                  <c:v>80</c:v>
                </c:pt>
                <c:pt idx="1374">
                  <c:v>12</c:v>
                </c:pt>
                <c:pt idx="1375">
                  <c:v>-60</c:v>
                </c:pt>
                <c:pt idx="1376">
                  <c:v>-72</c:v>
                </c:pt>
                <c:pt idx="1377">
                  <c:v>-76</c:v>
                </c:pt>
                <c:pt idx="1378">
                  <c:v>-80</c:v>
                </c:pt>
                <c:pt idx="1379">
                  <c:v>-84</c:v>
                </c:pt>
                <c:pt idx="1380">
                  <c:v>-76</c:v>
                </c:pt>
                <c:pt idx="1381">
                  <c:v>-68</c:v>
                </c:pt>
                <c:pt idx="1382">
                  <c:v>-56</c:v>
                </c:pt>
                <c:pt idx="1383">
                  <c:v>-48</c:v>
                </c:pt>
                <c:pt idx="1384">
                  <c:v>-40</c:v>
                </c:pt>
                <c:pt idx="1385">
                  <c:v>-32</c:v>
                </c:pt>
                <c:pt idx="1386">
                  <c:v>-20</c:v>
                </c:pt>
                <c:pt idx="1387">
                  <c:v>12</c:v>
                </c:pt>
                <c:pt idx="1388">
                  <c:v>80</c:v>
                </c:pt>
                <c:pt idx="1389">
                  <c:v>168</c:v>
                </c:pt>
                <c:pt idx="1390">
                  <c:v>244</c:v>
                </c:pt>
                <c:pt idx="1391">
                  <c:v>272</c:v>
                </c:pt>
                <c:pt idx="1392">
                  <c:v>160</c:v>
                </c:pt>
                <c:pt idx="1393">
                  <c:v>48</c:v>
                </c:pt>
                <c:pt idx="1394">
                  <c:v>120</c:v>
                </c:pt>
                <c:pt idx="1395">
                  <c:v>144</c:v>
                </c:pt>
                <c:pt idx="1396">
                  <c:v>132</c:v>
                </c:pt>
                <c:pt idx="1397">
                  <c:v>108</c:v>
                </c:pt>
                <c:pt idx="1398">
                  <c:v>116</c:v>
                </c:pt>
                <c:pt idx="1399">
                  <c:v>116</c:v>
                </c:pt>
                <c:pt idx="1400">
                  <c:v>124</c:v>
                </c:pt>
                <c:pt idx="1401">
                  <c:v>120</c:v>
                </c:pt>
                <c:pt idx="1402">
                  <c:v>112</c:v>
                </c:pt>
                <c:pt idx="1403">
                  <c:v>112</c:v>
                </c:pt>
                <c:pt idx="1404">
                  <c:v>120</c:v>
                </c:pt>
                <c:pt idx="1405">
                  <c:v>128</c:v>
                </c:pt>
                <c:pt idx="1406">
                  <c:v>120</c:v>
                </c:pt>
                <c:pt idx="1407">
                  <c:v>120</c:v>
                </c:pt>
                <c:pt idx="1408">
                  <c:v>128</c:v>
                </c:pt>
                <c:pt idx="1409">
                  <c:v>136</c:v>
                </c:pt>
                <c:pt idx="1410">
                  <c:v>136</c:v>
                </c:pt>
                <c:pt idx="1411">
                  <c:v>132</c:v>
                </c:pt>
                <c:pt idx="1412">
                  <c:v>136</c:v>
                </c:pt>
                <c:pt idx="1413">
                  <c:v>144</c:v>
                </c:pt>
                <c:pt idx="1414">
                  <c:v>140</c:v>
                </c:pt>
                <c:pt idx="1415">
                  <c:v>136</c:v>
                </c:pt>
                <c:pt idx="1416">
                  <c:v>132</c:v>
                </c:pt>
                <c:pt idx="1417">
                  <c:v>136</c:v>
                </c:pt>
                <c:pt idx="1418">
                  <c:v>128</c:v>
                </c:pt>
                <c:pt idx="1419">
                  <c:v>112</c:v>
                </c:pt>
                <c:pt idx="1420">
                  <c:v>24</c:v>
                </c:pt>
                <c:pt idx="1421">
                  <c:v>-64</c:v>
                </c:pt>
                <c:pt idx="1422">
                  <c:v>-80</c:v>
                </c:pt>
                <c:pt idx="1423">
                  <c:v>-44</c:v>
                </c:pt>
                <c:pt idx="1424">
                  <c:v>40</c:v>
                </c:pt>
                <c:pt idx="1425">
                  <c:v>76</c:v>
                </c:pt>
                <c:pt idx="1426">
                  <c:v>80</c:v>
                </c:pt>
                <c:pt idx="1427">
                  <c:v>72</c:v>
                </c:pt>
                <c:pt idx="1428">
                  <c:v>68</c:v>
                </c:pt>
                <c:pt idx="1429">
                  <c:v>68</c:v>
                </c:pt>
                <c:pt idx="1430">
                  <c:v>64</c:v>
                </c:pt>
                <c:pt idx="1431">
                  <c:v>56</c:v>
                </c:pt>
                <c:pt idx="1432">
                  <c:v>52</c:v>
                </c:pt>
                <c:pt idx="1433">
                  <c:v>48</c:v>
                </c:pt>
                <c:pt idx="1434">
                  <c:v>52</c:v>
                </c:pt>
                <c:pt idx="1435">
                  <c:v>44</c:v>
                </c:pt>
                <c:pt idx="1436">
                  <c:v>40</c:v>
                </c:pt>
                <c:pt idx="1437">
                  <c:v>32</c:v>
                </c:pt>
                <c:pt idx="1438">
                  <c:v>20</c:v>
                </c:pt>
                <c:pt idx="1439">
                  <c:v>-24</c:v>
                </c:pt>
                <c:pt idx="1440">
                  <c:v>-108</c:v>
                </c:pt>
                <c:pt idx="1441">
                  <c:v>-188</c:v>
                </c:pt>
                <c:pt idx="1442">
                  <c:v>-256</c:v>
                </c:pt>
                <c:pt idx="1443">
                  <c:v>-268</c:v>
                </c:pt>
                <c:pt idx="1444">
                  <c:v>-144</c:v>
                </c:pt>
                <c:pt idx="1445">
                  <c:v>-60</c:v>
                </c:pt>
                <c:pt idx="1446">
                  <c:v>-128</c:v>
                </c:pt>
                <c:pt idx="1447">
                  <c:v>-152</c:v>
                </c:pt>
                <c:pt idx="1448">
                  <c:v>-128</c:v>
                </c:pt>
                <c:pt idx="1449">
                  <c:v>-116</c:v>
                </c:pt>
                <c:pt idx="1450">
                  <c:v>-116</c:v>
                </c:pt>
                <c:pt idx="1451">
                  <c:v>-124</c:v>
                </c:pt>
                <c:pt idx="1452">
                  <c:v>-128</c:v>
                </c:pt>
                <c:pt idx="1453">
                  <c:v>-124</c:v>
                </c:pt>
                <c:pt idx="1454">
                  <c:v>-112</c:v>
                </c:pt>
                <c:pt idx="1455">
                  <c:v>-116</c:v>
                </c:pt>
                <c:pt idx="1456">
                  <c:v>-128</c:v>
                </c:pt>
                <c:pt idx="1457">
                  <c:v>-132</c:v>
                </c:pt>
                <c:pt idx="1458">
                  <c:v>-124</c:v>
                </c:pt>
                <c:pt idx="1459">
                  <c:v>-128</c:v>
                </c:pt>
                <c:pt idx="1460">
                  <c:v>-136</c:v>
                </c:pt>
                <c:pt idx="1461">
                  <c:v>-144</c:v>
                </c:pt>
                <c:pt idx="1462">
                  <c:v>-140</c:v>
                </c:pt>
                <c:pt idx="1463">
                  <c:v>-140</c:v>
                </c:pt>
                <c:pt idx="1464">
                  <c:v>-144</c:v>
                </c:pt>
                <c:pt idx="1465">
                  <c:v>-148</c:v>
                </c:pt>
                <c:pt idx="1466">
                  <c:v>-148</c:v>
                </c:pt>
                <c:pt idx="1467">
                  <c:v>-140</c:v>
                </c:pt>
                <c:pt idx="1468">
                  <c:v>-140</c:v>
                </c:pt>
                <c:pt idx="1469">
                  <c:v>-144</c:v>
                </c:pt>
                <c:pt idx="1470">
                  <c:v>-140</c:v>
                </c:pt>
                <c:pt idx="1471">
                  <c:v>-132</c:v>
                </c:pt>
                <c:pt idx="1472">
                  <c:v>-128</c:v>
                </c:pt>
                <c:pt idx="1473">
                  <c:v>-108</c:v>
                </c:pt>
                <c:pt idx="1474">
                  <c:v>-16</c:v>
                </c:pt>
                <c:pt idx="1475">
                  <c:v>72</c:v>
                </c:pt>
                <c:pt idx="1476">
                  <c:v>96</c:v>
                </c:pt>
                <c:pt idx="1477">
                  <c:v>56</c:v>
                </c:pt>
                <c:pt idx="1478">
                  <c:v>-24</c:v>
                </c:pt>
                <c:pt idx="1479">
                  <c:v>-72</c:v>
                </c:pt>
                <c:pt idx="1480">
                  <c:v>-76</c:v>
                </c:pt>
                <c:pt idx="1481">
                  <c:v>-76</c:v>
                </c:pt>
                <c:pt idx="1482">
                  <c:v>-80</c:v>
                </c:pt>
                <c:pt idx="1483">
                  <c:v>-80</c:v>
                </c:pt>
                <c:pt idx="1484">
                  <c:v>-72</c:v>
                </c:pt>
                <c:pt idx="1485">
                  <c:v>-60</c:v>
                </c:pt>
                <c:pt idx="1486">
                  <c:v>-52</c:v>
                </c:pt>
                <c:pt idx="1487">
                  <c:v>-44</c:v>
                </c:pt>
                <c:pt idx="1488">
                  <c:v>-36</c:v>
                </c:pt>
                <c:pt idx="1489">
                  <c:v>-28</c:v>
                </c:pt>
                <c:pt idx="1490">
                  <c:v>-8</c:v>
                </c:pt>
                <c:pt idx="1491">
                  <c:v>40</c:v>
                </c:pt>
                <c:pt idx="1492">
                  <c:v>124</c:v>
                </c:pt>
                <c:pt idx="1493">
                  <c:v>208</c:v>
                </c:pt>
                <c:pt idx="1494">
                  <c:v>268</c:v>
                </c:pt>
                <c:pt idx="1495">
                  <c:v>240</c:v>
                </c:pt>
                <c:pt idx="1496">
                  <c:v>72</c:v>
                </c:pt>
                <c:pt idx="1497">
                  <c:v>84</c:v>
                </c:pt>
                <c:pt idx="1498">
                  <c:v>132</c:v>
                </c:pt>
                <c:pt idx="1499">
                  <c:v>152</c:v>
                </c:pt>
                <c:pt idx="1500">
                  <c:v>108</c:v>
                </c:pt>
                <c:pt idx="1501">
                  <c:v>116</c:v>
                </c:pt>
                <c:pt idx="1502">
                  <c:v>108</c:v>
                </c:pt>
                <c:pt idx="1503">
                  <c:v>128</c:v>
                </c:pt>
                <c:pt idx="1504">
                  <c:v>120</c:v>
                </c:pt>
                <c:pt idx="1505">
                  <c:v>120</c:v>
                </c:pt>
                <c:pt idx="1506">
                  <c:v>104</c:v>
                </c:pt>
                <c:pt idx="1507">
                  <c:v>120</c:v>
                </c:pt>
                <c:pt idx="1508">
                  <c:v>124</c:v>
                </c:pt>
                <c:pt idx="1509">
                  <c:v>128</c:v>
                </c:pt>
                <c:pt idx="1510">
                  <c:v>116</c:v>
                </c:pt>
                <c:pt idx="1511">
                  <c:v>124</c:v>
                </c:pt>
                <c:pt idx="1512">
                  <c:v>132</c:v>
                </c:pt>
                <c:pt idx="1513">
                  <c:v>140</c:v>
                </c:pt>
                <c:pt idx="1514">
                  <c:v>132</c:v>
                </c:pt>
                <c:pt idx="1515">
                  <c:v>132</c:v>
                </c:pt>
                <c:pt idx="1516">
                  <c:v>140</c:v>
                </c:pt>
                <c:pt idx="1517">
                  <c:v>144</c:v>
                </c:pt>
                <c:pt idx="1518">
                  <c:v>136</c:v>
                </c:pt>
                <c:pt idx="1519">
                  <c:v>132</c:v>
                </c:pt>
                <c:pt idx="1520">
                  <c:v>132</c:v>
                </c:pt>
                <c:pt idx="1521">
                  <c:v>136</c:v>
                </c:pt>
                <c:pt idx="1522">
                  <c:v>124</c:v>
                </c:pt>
                <c:pt idx="1523">
                  <c:v>88</c:v>
                </c:pt>
                <c:pt idx="1524">
                  <c:v>-20</c:v>
                </c:pt>
                <c:pt idx="1525">
                  <c:v>-76</c:v>
                </c:pt>
                <c:pt idx="1526">
                  <c:v>-72</c:v>
                </c:pt>
                <c:pt idx="1527">
                  <c:v>-12</c:v>
                </c:pt>
                <c:pt idx="1528">
                  <c:v>60</c:v>
                </c:pt>
                <c:pt idx="1529">
                  <c:v>80</c:v>
                </c:pt>
                <c:pt idx="1530">
                  <c:v>76</c:v>
                </c:pt>
                <c:pt idx="1531">
                  <c:v>68</c:v>
                </c:pt>
                <c:pt idx="1532">
                  <c:v>68</c:v>
                </c:pt>
                <c:pt idx="1533">
                  <c:v>68</c:v>
                </c:pt>
                <c:pt idx="1534">
                  <c:v>60</c:v>
                </c:pt>
                <c:pt idx="1535">
                  <c:v>52</c:v>
                </c:pt>
                <c:pt idx="1536">
                  <c:v>48</c:v>
                </c:pt>
                <c:pt idx="1537">
                  <c:v>52</c:v>
                </c:pt>
                <c:pt idx="1538">
                  <c:v>48</c:v>
                </c:pt>
                <c:pt idx="1539">
                  <c:v>44</c:v>
                </c:pt>
                <c:pt idx="1540">
                  <c:v>36</c:v>
                </c:pt>
                <c:pt idx="1541">
                  <c:v>28</c:v>
                </c:pt>
                <c:pt idx="1542">
                  <c:v>8</c:v>
                </c:pt>
                <c:pt idx="1543">
                  <c:v>-60</c:v>
                </c:pt>
                <c:pt idx="1544">
                  <c:v>-148</c:v>
                </c:pt>
                <c:pt idx="1545">
                  <c:v>-224</c:v>
                </c:pt>
                <c:pt idx="1546">
                  <c:v>-272</c:v>
                </c:pt>
                <c:pt idx="1547">
                  <c:v>-224</c:v>
                </c:pt>
                <c:pt idx="1548">
                  <c:v>-72</c:v>
                </c:pt>
                <c:pt idx="1549">
                  <c:v>-96</c:v>
                </c:pt>
                <c:pt idx="1550">
                  <c:v>-140</c:v>
                </c:pt>
                <c:pt idx="1551">
                  <c:v>-152</c:v>
                </c:pt>
                <c:pt idx="1552">
                  <c:v>-116</c:v>
                </c:pt>
                <c:pt idx="1553">
                  <c:v>-120</c:v>
                </c:pt>
                <c:pt idx="1554">
                  <c:v>-116</c:v>
                </c:pt>
                <c:pt idx="1555">
                  <c:v>-128</c:v>
                </c:pt>
                <c:pt idx="1556">
                  <c:v>-124</c:v>
                </c:pt>
                <c:pt idx="1557">
                  <c:v>-120</c:v>
                </c:pt>
                <c:pt idx="1558">
                  <c:v>-112</c:v>
                </c:pt>
                <c:pt idx="1559">
                  <c:v>-124</c:v>
                </c:pt>
                <c:pt idx="1560">
                  <c:v>-132</c:v>
                </c:pt>
                <c:pt idx="1561">
                  <c:v>-132</c:v>
                </c:pt>
                <c:pt idx="1562">
                  <c:v>-124</c:v>
                </c:pt>
                <c:pt idx="1563">
                  <c:v>-132</c:v>
                </c:pt>
                <c:pt idx="1564">
                  <c:v>-140</c:v>
                </c:pt>
                <c:pt idx="1565">
                  <c:v>-144</c:v>
                </c:pt>
                <c:pt idx="1566">
                  <c:v>-140</c:v>
                </c:pt>
                <c:pt idx="1567">
                  <c:v>-140</c:v>
                </c:pt>
                <c:pt idx="1568">
                  <c:v>-148</c:v>
                </c:pt>
                <c:pt idx="1569">
                  <c:v>-148</c:v>
                </c:pt>
                <c:pt idx="1570">
                  <c:v>-144</c:v>
                </c:pt>
                <c:pt idx="1571">
                  <c:v>-140</c:v>
                </c:pt>
                <c:pt idx="1572">
                  <c:v>-144</c:v>
                </c:pt>
                <c:pt idx="1573">
                  <c:v>-144</c:v>
                </c:pt>
                <c:pt idx="1574">
                  <c:v>-136</c:v>
                </c:pt>
                <c:pt idx="1575">
                  <c:v>-132</c:v>
                </c:pt>
                <c:pt idx="1576">
                  <c:v>-124</c:v>
                </c:pt>
                <c:pt idx="1577">
                  <c:v>-80</c:v>
                </c:pt>
                <c:pt idx="1578">
                  <c:v>28</c:v>
                </c:pt>
                <c:pt idx="1579">
                  <c:v>88</c:v>
                </c:pt>
                <c:pt idx="1580">
                  <c:v>84</c:v>
                </c:pt>
                <c:pt idx="1581">
                  <c:v>24</c:v>
                </c:pt>
                <c:pt idx="1582">
                  <c:v>-52</c:v>
                </c:pt>
                <c:pt idx="1583">
                  <c:v>-72</c:v>
                </c:pt>
                <c:pt idx="1584">
                  <c:v>-76</c:v>
                </c:pt>
                <c:pt idx="1585">
                  <c:v>-76</c:v>
                </c:pt>
                <c:pt idx="1586">
                  <c:v>-80</c:v>
                </c:pt>
                <c:pt idx="1587">
                  <c:v>-76</c:v>
                </c:pt>
                <c:pt idx="1588">
                  <c:v>-68</c:v>
                </c:pt>
                <c:pt idx="1589">
                  <c:v>-56</c:v>
                </c:pt>
                <c:pt idx="1590">
                  <c:v>-48</c:v>
                </c:pt>
                <c:pt idx="1591">
                  <c:v>-40</c:v>
                </c:pt>
                <c:pt idx="1592">
                  <c:v>-32</c:v>
                </c:pt>
                <c:pt idx="1593">
                  <c:v>-20</c:v>
                </c:pt>
                <c:pt idx="1594">
                  <c:v>12</c:v>
                </c:pt>
                <c:pt idx="1595">
                  <c:v>80</c:v>
                </c:pt>
                <c:pt idx="1596">
                  <c:v>164</c:v>
                </c:pt>
                <c:pt idx="1597">
                  <c:v>240</c:v>
                </c:pt>
                <c:pt idx="1598">
                  <c:v>272</c:v>
                </c:pt>
                <c:pt idx="1599">
                  <c:v>164</c:v>
                </c:pt>
                <c:pt idx="1600">
                  <c:v>48</c:v>
                </c:pt>
                <c:pt idx="1601">
                  <c:v>120</c:v>
                </c:pt>
                <c:pt idx="1602">
                  <c:v>144</c:v>
                </c:pt>
                <c:pt idx="1603">
                  <c:v>136</c:v>
                </c:pt>
                <c:pt idx="1604">
                  <c:v>108</c:v>
                </c:pt>
                <c:pt idx="1605">
                  <c:v>116</c:v>
                </c:pt>
                <c:pt idx="1606">
                  <c:v>116</c:v>
                </c:pt>
                <c:pt idx="1607">
                  <c:v>124</c:v>
                </c:pt>
                <c:pt idx="1608">
                  <c:v>116</c:v>
                </c:pt>
                <c:pt idx="1609">
                  <c:v>112</c:v>
                </c:pt>
                <c:pt idx="1610">
                  <c:v>108</c:v>
                </c:pt>
                <c:pt idx="1611">
                  <c:v>120</c:v>
                </c:pt>
                <c:pt idx="1612">
                  <c:v>124</c:v>
                </c:pt>
                <c:pt idx="1613">
                  <c:v>120</c:v>
                </c:pt>
                <c:pt idx="1614">
                  <c:v>120</c:v>
                </c:pt>
                <c:pt idx="1615">
                  <c:v>128</c:v>
                </c:pt>
                <c:pt idx="1616">
                  <c:v>136</c:v>
                </c:pt>
                <c:pt idx="1617">
                  <c:v>136</c:v>
                </c:pt>
                <c:pt idx="1618">
                  <c:v>132</c:v>
                </c:pt>
                <c:pt idx="1619">
                  <c:v>136</c:v>
                </c:pt>
                <c:pt idx="1620">
                  <c:v>144</c:v>
                </c:pt>
                <c:pt idx="1621">
                  <c:v>140</c:v>
                </c:pt>
                <c:pt idx="1622">
                  <c:v>132</c:v>
                </c:pt>
                <c:pt idx="1623">
                  <c:v>132</c:v>
                </c:pt>
                <c:pt idx="1624">
                  <c:v>136</c:v>
                </c:pt>
                <c:pt idx="1625">
                  <c:v>132</c:v>
                </c:pt>
                <c:pt idx="1626">
                  <c:v>116</c:v>
                </c:pt>
                <c:pt idx="1627">
                  <c:v>52</c:v>
                </c:pt>
                <c:pt idx="1628">
                  <c:v>-52</c:v>
                </c:pt>
                <c:pt idx="1629">
                  <c:v>-80</c:v>
                </c:pt>
                <c:pt idx="1630">
                  <c:v>-56</c:v>
                </c:pt>
                <c:pt idx="1631">
                  <c:v>24</c:v>
                </c:pt>
                <c:pt idx="1632">
                  <c:v>72</c:v>
                </c:pt>
                <c:pt idx="1633">
                  <c:v>80</c:v>
                </c:pt>
                <c:pt idx="1634">
                  <c:v>72</c:v>
                </c:pt>
                <c:pt idx="1635">
                  <c:v>68</c:v>
                </c:pt>
                <c:pt idx="1636">
                  <c:v>68</c:v>
                </c:pt>
                <c:pt idx="1637">
                  <c:v>64</c:v>
                </c:pt>
                <c:pt idx="1638">
                  <c:v>56</c:v>
                </c:pt>
                <c:pt idx="1639">
                  <c:v>52</c:v>
                </c:pt>
                <c:pt idx="1640">
                  <c:v>48</c:v>
                </c:pt>
                <c:pt idx="1641">
                  <c:v>52</c:v>
                </c:pt>
                <c:pt idx="1642">
                  <c:v>48</c:v>
                </c:pt>
                <c:pt idx="1643">
                  <c:v>40</c:v>
                </c:pt>
                <c:pt idx="1644">
                  <c:v>32</c:v>
                </c:pt>
                <c:pt idx="1645">
                  <c:v>20</c:v>
                </c:pt>
                <c:pt idx="1646">
                  <c:v>-20</c:v>
                </c:pt>
                <c:pt idx="1647">
                  <c:v>-104</c:v>
                </c:pt>
                <c:pt idx="1648">
                  <c:v>-184</c:v>
                </c:pt>
                <c:pt idx="1649">
                  <c:v>-252</c:v>
                </c:pt>
                <c:pt idx="1650">
                  <c:v>-268</c:v>
                </c:pt>
                <c:pt idx="1651">
                  <c:v>-148</c:v>
                </c:pt>
                <c:pt idx="1652">
                  <c:v>-60</c:v>
                </c:pt>
                <c:pt idx="1653">
                  <c:v>-124</c:v>
                </c:pt>
                <c:pt idx="1654">
                  <c:v>-152</c:v>
                </c:pt>
                <c:pt idx="1655">
                  <c:v>-132</c:v>
                </c:pt>
                <c:pt idx="1656">
                  <c:v>-116</c:v>
                </c:pt>
                <c:pt idx="1657">
                  <c:v>-116</c:v>
                </c:pt>
                <c:pt idx="1658">
                  <c:v>-120</c:v>
                </c:pt>
                <c:pt idx="1659">
                  <c:v>-128</c:v>
                </c:pt>
                <c:pt idx="1660">
                  <c:v>-124</c:v>
                </c:pt>
                <c:pt idx="1661">
                  <c:v>-112</c:v>
                </c:pt>
                <c:pt idx="1662">
                  <c:v>-116</c:v>
                </c:pt>
                <c:pt idx="1663">
                  <c:v>-128</c:v>
                </c:pt>
                <c:pt idx="1664">
                  <c:v>-132</c:v>
                </c:pt>
                <c:pt idx="1665">
                  <c:v>-124</c:v>
                </c:pt>
                <c:pt idx="1666">
                  <c:v>-124</c:v>
                </c:pt>
                <c:pt idx="1667">
                  <c:v>-136</c:v>
                </c:pt>
                <c:pt idx="1668">
                  <c:v>-144</c:v>
                </c:pt>
                <c:pt idx="1669">
                  <c:v>-140</c:v>
                </c:pt>
                <c:pt idx="1670">
                  <c:v>-136</c:v>
                </c:pt>
                <c:pt idx="1671">
                  <c:v>-140</c:v>
                </c:pt>
                <c:pt idx="1672">
                  <c:v>-148</c:v>
                </c:pt>
                <c:pt idx="1673">
                  <c:v>-148</c:v>
                </c:pt>
                <c:pt idx="1674">
                  <c:v>-140</c:v>
                </c:pt>
                <c:pt idx="1675">
                  <c:v>-140</c:v>
                </c:pt>
                <c:pt idx="1676">
                  <c:v>-144</c:v>
                </c:pt>
                <c:pt idx="1677">
                  <c:v>-140</c:v>
                </c:pt>
                <c:pt idx="1678">
                  <c:v>-136</c:v>
                </c:pt>
                <c:pt idx="1679">
                  <c:v>-128</c:v>
                </c:pt>
                <c:pt idx="1680">
                  <c:v>-116</c:v>
                </c:pt>
                <c:pt idx="1681">
                  <c:v>-32</c:v>
                </c:pt>
                <c:pt idx="1682">
                  <c:v>64</c:v>
                </c:pt>
                <c:pt idx="1683">
                  <c:v>96</c:v>
                </c:pt>
                <c:pt idx="1684">
                  <c:v>64</c:v>
                </c:pt>
                <c:pt idx="1685">
                  <c:v>-12</c:v>
                </c:pt>
                <c:pt idx="1686">
                  <c:v>-68</c:v>
                </c:pt>
                <c:pt idx="1687">
                  <c:v>-76</c:v>
                </c:pt>
                <c:pt idx="1688">
                  <c:v>-76</c:v>
                </c:pt>
                <c:pt idx="1689">
                  <c:v>-80</c:v>
                </c:pt>
                <c:pt idx="1690">
                  <c:v>-80</c:v>
                </c:pt>
                <c:pt idx="1691">
                  <c:v>-72</c:v>
                </c:pt>
                <c:pt idx="1692">
                  <c:v>-60</c:v>
                </c:pt>
                <c:pt idx="1693">
                  <c:v>-52</c:v>
                </c:pt>
                <c:pt idx="1694">
                  <c:v>-44</c:v>
                </c:pt>
                <c:pt idx="1695">
                  <c:v>-36</c:v>
                </c:pt>
                <c:pt idx="1696">
                  <c:v>-28</c:v>
                </c:pt>
                <c:pt idx="1697">
                  <c:v>-8</c:v>
                </c:pt>
                <c:pt idx="1698">
                  <c:v>40</c:v>
                </c:pt>
                <c:pt idx="1699">
                  <c:v>120</c:v>
                </c:pt>
                <c:pt idx="1700">
                  <c:v>204</c:v>
                </c:pt>
                <c:pt idx="1701">
                  <c:v>268</c:v>
                </c:pt>
                <c:pt idx="1702">
                  <c:v>240</c:v>
                </c:pt>
                <c:pt idx="1703">
                  <c:v>76</c:v>
                </c:pt>
                <c:pt idx="1704">
                  <c:v>80</c:v>
                </c:pt>
                <c:pt idx="1705">
                  <c:v>132</c:v>
                </c:pt>
                <c:pt idx="1706">
                  <c:v>152</c:v>
                </c:pt>
                <c:pt idx="1707">
                  <c:v>112</c:v>
                </c:pt>
                <c:pt idx="1708">
                  <c:v>116</c:v>
                </c:pt>
                <c:pt idx="1709">
                  <c:v>108</c:v>
                </c:pt>
                <c:pt idx="1710">
                  <c:v>124</c:v>
                </c:pt>
                <c:pt idx="1711">
                  <c:v>120</c:v>
                </c:pt>
                <c:pt idx="1712">
                  <c:v>120</c:v>
                </c:pt>
                <c:pt idx="1713">
                  <c:v>104</c:v>
                </c:pt>
                <c:pt idx="1714">
                  <c:v>116</c:v>
                </c:pt>
                <c:pt idx="1715">
                  <c:v>124</c:v>
                </c:pt>
                <c:pt idx="1716">
                  <c:v>124</c:v>
                </c:pt>
                <c:pt idx="1717">
                  <c:v>116</c:v>
                </c:pt>
                <c:pt idx="1718">
                  <c:v>124</c:v>
                </c:pt>
                <c:pt idx="1719">
                  <c:v>132</c:v>
                </c:pt>
                <c:pt idx="1720">
                  <c:v>140</c:v>
                </c:pt>
                <c:pt idx="1721">
                  <c:v>132</c:v>
                </c:pt>
                <c:pt idx="1722">
                  <c:v>132</c:v>
                </c:pt>
                <c:pt idx="1723">
                  <c:v>136</c:v>
                </c:pt>
                <c:pt idx="1724">
                  <c:v>144</c:v>
                </c:pt>
                <c:pt idx="1725">
                  <c:v>136</c:v>
                </c:pt>
                <c:pt idx="1726">
                  <c:v>132</c:v>
                </c:pt>
                <c:pt idx="1727">
                  <c:v>132</c:v>
                </c:pt>
                <c:pt idx="1728">
                  <c:v>136</c:v>
                </c:pt>
                <c:pt idx="1729">
                  <c:v>124</c:v>
                </c:pt>
                <c:pt idx="1730">
                  <c:v>100</c:v>
                </c:pt>
                <c:pt idx="1731">
                  <c:v>4</c:v>
                </c:pt>
                <c:pt idx="1732">
                  <c:v>-68</c:v>
                </c:pt>
                <c:pt idx="1733">
                  <c:v>-76</c:v>
                </c:pt>
                <c:pt idx="1734">
                  <c:v>-28</c:v>
                </c:pt>
                <c:pt idx="1735">
                  <c:v>48</c:v>
                </c:pt>
                <c:pt idx="1736">
                  <c:v>80</c:v>
                </c:pt>
                <c:pt idx="1737">
                  <c:v>80</c:v>
                </c:pt>
                <c:pt idx="1738">
                  <c:v>68</c:v>
                </c:pt>
                <c:pt idx="1739">
                  <c:v>64</c:v>
                </c:pt>
                <c:pt idx="1740">
                  <c:v>68</c:v>
                </c:pt>
                <c:pt idx="1741">
                  <c:v>60</c:v>
                </c:pt>
                <c:pt idx="1742">
                  <c:v>52</c:v>
                </c:pt>
                <c:pt idx="1743">
                  <c:v>48</c:v>
                </c:pt>
                <c:pt idx="1744">
                  <c:v>48</c:v>
                </c:pt>
                <c:pt idx="1745">
                  <c:v>48</c:v>
                </c:pt>
                <c:pt idx="1746">
                  <c:v>44</c:v>
                </c:pt>
                <c:pt idx="1747">
                  <c:v>36</c:v>
                </c:pt>
                <c:pt idx="1748">
                  <c:v>28</c:v>
                </c:pt>
                <c:pt idx="1749">
                  <c:v>8</c:v>
                </c:pt>
                <c:pt idx="1750">
                  <c:v>-56</c:v>
                </c:pt>
                <c:pt idx="1751">
                  <c:v>-144</c:v>
                </c:pt>
                <c:pt idx="1752">
                  <c:v>-220</c:v>
                </c:pt>
                <c:pt idx="1753">
                  <c:v>-272</c:v>
                </c:pt>
                <c:pt idx="1754">
                  <c:v>-232</c:v>
                </c:pt>
                <c:pt idx="1755">
                  <c:v>-76</c:v>
                </c:pt>
                <c:pt idx="1756">
                  <c:v>-92</c:v>
                </c:pt>
                <c:pt idx="1757">
                  <c:v>-140</c:v>
                </c:pt>
                <c:pt idx="1758">
                  <c:v>-152</c:v>
                </c:pt>
                <c:pt idx="1759">
                  <c:v>-116</c:v>
                </c:pt>
                <c:pt idx="1760">
                  <c:v>-120</c:v>
                </c:pt>
                <c:pt idx="1761">
                  <c:v>-116</c:v>
                </c:pt>
                <c:pt idx="1762">
                  <c:v>-128</c:v>
                </c:pt>
                <c:pt idx="1763">
                  <c:v>-124</c:v>
                </c:pt>
                <c:pt idx="1764">
                  <c:v>-120</c:v>
                </c:pt>
                <c:pt idx="1765">
                  <c:v>-112</c:v>
                </c:pt>
                <c:pt idx="1766">
                  <c:v>-120</c:v>
                </c:pt>
                <c:pt idx="1767">
                  <c:v>-128</c:v>
                </c:pt>
                <c:pt idx="1768">
                  <c:v>-132</c:v>
                </c:pt>
                <c:pt idx="1769">
                  <c:v>-124</c:v>
                </c:pt>
                <c:pt idx="1770">
                  <c:v>-128</c:v>
                </c:pt>
                <c:pt idx="1771">
                  <c:v>-140</c:v>
                </c:pt>
                <c:pt idx="1772">
                  <c:v>-144</c:v>
                </c:pt>
                <c:pt idx="1773">
                  <c:v>-136</c:v>
                </c:pt>
                <c:pt idx="1774">
                  <c:v>-140</c:v>
                </c:pt>
                <c:pt idx="1775">
                  <c:v>-148</c:v>
                </c:pt>
                <c:pt idx="1776">
                  <c:v>-148</c:v>
                </c:pt>
                <c:pt idx="1777">
                  <c:v>-144</c:v>
                </c:pt>
                <c:pt idx="1778">
                  <c:v>-140</c:v>
                </c:pt>
                <c:pt idx="1779">
                  <c:v>-144</c:v>
                </c:pt>
                <c:pt idx="1780">
                  <c:v>-144</c:v>
                </c:pt>
                <c:pt idx="1781">
                  <c:v>-136</c:v>
                </c:pt>
                <c:pt idx="1782">
                  <c:v>-132</c:v>
                </c:pt>
                <c:pt idx="1783">
                  <c:v>-124</c:v>
                </c:pt>
                <c:pt idx="1784">
                  <c:v>-88</c:v>
                </c:pt>
                <c:pt idx="1785">
                  <c:v>16</c:v>
                </c:pt>
                <c:pt idx="1786">
                  <c:v>84</c:v>
                </c:pt>
                <c:pt idx="1787">
                  <c:v>88</c:v>
                </c:pt>
                <c:pt idx="1788">
                  <c:v>32</c:v>
                </c:pt>
                <c:pt idx="1789">
                  <c:v>-44</c:v>
                </c:pt>
                <c:pt idx="1790">
                  <c:v>-72</c:v>
                </c:pt>
                <c:pt idx="1791">
                  <c:v>-76</c:v>
                </c:pt>
                <c:pt idx="1792">
                  <c:v>-76</c:v>
                </c:pt>
                <c:pt idx="1793">
                  <c:v>-80</c:v>
                </c:pt>
                <c:pt idx="1794">
                  <c:v>-76</c:v>
                </c:pt>
                <c:pt idx="1795">
                  <c:v>-68</c:v>
                </c:pt>
                <c:pt idx="1796">
                  <c:v>-56</c:v>
                </c:pt>
                <c:pt idx="1797">
                  <c:v>-48</c:v>
                </c:pt>
                <c:pt idx="1798">
                  <c:v>-40</c:v>
                </c:pt>
                <c:pt idx="1799">
                  <c:v>-32</c:v>
                </c:pt>
                <c:pt idx="1800">
                  <c:v>-20</c:v>
                </c:pt>
                <c:pt idx="1801">
                  <c:v>12</c:v>
                </c:pt>
                <c:pt idx="1802">
                  <c:v>76</c:v>
                </c:pt>
                <c:pt idx="1803">
                  <c:v>160</c:v>
                </c:pt>
                <c:pt idx="1804">
                  <c:v>240</c:v>
                </c:pt>
                <c:pt idx="1805">
                  <c:v>272</c:v>
                </c:pt>
                <c:pt idx="1806">
                  <c:v>168</c:v>
                </c:pt>
                <c:pt idx="1807">
                  <c:v>44</c:v>
                </c:pt>
                <c:pt idx="1808">
                  <c:v>116</c:v>
                </c:pt>
                <c:pt idx="1809">
                  <c:v>144</c:v>
                </c:pt>
                <c:pt idx="1810">
                  <c:v>136</c:v>
                </c:pt>
                <c:pt idx="1811">
                  <c:v>108</c:v>
                </c:pt>
                <c:pt idx="1812">
                  <c:v>116</c:v>
                </c:pt>
                <c:pt idx="1813">
                  <c:v>116</c:v>
                </c:pt>
                <c:pt idx="1814">
                  <c:v>124</c:v>
                </c:pt>
                <c:pt idx="1815">
                  <c:v>116</c:v>
                </c:pt>
                <c:pt idx="1816">
                  <c:v>112</c:v>
                </c:pt>
                <c:pt idx="1817">
                  <c:v>108</c:v>
                </c:pt>
                <c:pt idx="1818">
                  <c:v>120</c:v>
                </c:pt>
                <c:pt idx="1819">
                  <c:v>124</c:v>
                </c:pt>
                <c:pt idx="1820">
                  <c:v>120</c:v>
                </c:pt>
                <c:pt idx="1821">
                  <c:v>120</c:v>
                </c:pt>
                <c:pt idx="1822">
                  <c:v>128</c:v>
                </c:pt>
                <c:pt idx="1823">
                  <c:v>136</c:v>
                </c:pt>
                <c:pt idx="1824">
                  <c:v>136</c:v>
                </c:pt>
                <c:pt idx="1825">
                  <c:v>132</c:v>
                </c:pt>
                <c:pt idx="1826">
                  <c:v>136</c:v>
                </c:pt>
                <c:pt idx="1827">
                  <c:v>140</c:v>
                </c:pt>
                <c:pt idx="1828">
                  <c:v>140</c:v>
                </c:pt>
                <c:pt idx="1829">
                  <c:v>132</c:v>
                </c:pt>
                <c:pt idx="1830">
                  <c:v>132</c:v>
                </c:pt>
                <c:pt idx="1831">
                  <c:v>136</c:v>
                </c:pt>
                <c:pt idx="1832">
                  <c:v>132</c:v>
                </c:pt>
                <c:pt idx="1833">
                  <c:v>120</c:v>
                </c:pt>
                <c:pt idx="1834">
                  <c:v>72</c:v>
                </c:pt>
                <c:pt idx="1835">
                  <c:v>-36</c:v>
                </c:pt>
                <c:pt idx="1836">
                  <c:v>-76</c:v>
                </c:pt>
                <c:pt idx="1837">
                  <c:v>-68</c:v>
                </c:pt>
                <c:pt idx="1838">
                  <c:v>4</c:v>
                </c:pt>
                <c:pt idx="1839">
                  <c:v>68</c:v>
                </c:pt>
                <c:pt idx="1840">
                  <c:v>80</c:v>
                </c:pt>
                <c:pt idx="1841">
                  <c:v>72</c:v>
                </c:pt>
                <c:pt idx="1842">
                  <c:v>68</c:v>
                </c:pt>
                <c:pt idx="1843">
                  <c:v>68</c:v>
                </c:pt>
                <c:pt idx="1844">
                  <c:v>64</c:v>
                </c:pt>
                <c:pt idx="1845">
                  <c:v>56</c:v>
                </c:pt>
                <c:pt idx="1846">
                  <c:v>52</c:v>
                </c:pt>
                <c:pt idx="1847">
                  <c:v>48</c:v>
                </c:pt>
                <c:pt idx="1848">
                  <c:v>52</c:v>
                </c:pt>
                <c:pt idx="1849">
                  <c:v>48</c:v>
                </c:pt>
                <c:pt idx="1850">
                  <c:v>40</c:v>
                </c:pt>
                <c:pt idx="1851">
                  <c:v>32</c:v>
                </c:pt>
                <c:pt idx="1852">
                  <c:v>24</c:v>
                </c:pt>
                <c:pt idx="1853">
                  <c:v>-16</c:v>
                </c:pt>
                <c:pt idx="1854">
                  <c:v>-100</c:v>
                </c:pt>
                <c:pt idx="1855">
                  <c:v>-184</c:v>
                </c:pt>
                <c:pt idx="1856">
                  <c:v>-252</c:v>
                </c:pt>
                <c:pt idx="1857">
                  <c:v>-268</c:v>
                </c:pt>
                <c:pt idx="1858">
                  <c:v>-156</c:v>
                </c:pt>
                <c:pt idx="1859">
                  <c:v>-56</c:v>
                </c:pt>
                <c:pt idx="1860">
                  <c:v>-124</c:v>
                </c:pt>
                <c:pt idx="1861">
                  <c:v>-148</c:v>
                </c:pt>
                <c:pt idx="1862">
                  <c:v>-132</c:v>
                </c:pt>
                <c:pt idx="1863">
                  <c:v>-116</c:v>
                </c:pt>
                <c:pt idx="1864">
                  <c:v>-116</c:v>
                </c:pt>
                <c:pt idx="1865">
                  <c:v>-120</c:v>
                </c:pt>
                <c:pt idx="1866">
                  <c:v>-124</c:v>
                </c:pt>
                <c:pt idx="1867">
                  <c:v>-124</c:v>
                </c:pt>
                <c:pt idx="1868">
                  <c:v>-112</c:v>
                </c:pt>
                <c:pt idx="1869">
                  <c:v>-116</c:v>
                </c:pt>
                <c:pt idx="1870">
                  <c:v>-124</c:v>
                </c:pt>
                <c:pt idx="1871">
                  <c:v>-132</c:v>
                </c:pt>
                <c:pt idx="1872">
                  <c:v>-124</c:v>
                </c:pt>
                <c:pt idx="1873">
                  <c:v>-124</c:v>
                </c:pt>
                <c:pt idx="1874">
                  <c:v>-136</c:v>
                </c:pt>
                <c:pt idx="1875">
                  <c:v>-144</c:v>
                </c:pt>
                <c:pt idx="1876">
                  <c:v>-140</c:v>
                </c:pt>
                <c:pt idx="1877">
                  <c:v>-136</c:v>
                </c:pt>
                <c:pt idx="1878">
                  <c:v>-140</c:v>
                </c:pt>
                <c:pt idx="1879">
                  <c:v>-148</c:v>
                </c:pt>
                <c:pt idx="1880">
                  <c:v>-144</c:v>
                </c:pt>
                <c:pt idx="1881">
                  <c:v>-140</c:v>
                </c:pt>
                <c:pt idx="1882">
                  <c:v>-140</c:v>
                </c:pt>
                <c:pt idx="1883">
                  <c:v>-144</c:v>
                </c:pt>
                <c:pt idx="1884">
                  <c:v>-140</c:v>
                </c:pt>
                <c:pt idx="1885">
                  <c:v>-136</c:v>
                </c:pt>
                <c:pt idx="1886">
                  <c:v>-128</c:v>
                </c:pt>
                <c:pt idx="1887">
                  <c:v>-120</c:v>
                </c:pt>
                <c:pt idx="1888">
                  <c:v>-44</c:v>
                </c:pt>
                <c:pt idx="1889">
                  <c:v>52</c:v>
                </c:pt>
                <c:pt idx="1890">
                  <c:v>92</c:v>
                </c:pt>
                <c:pt idx="1891">
                  <c:v>72</c:v>
                </c:pt>
                <c:pt idx="1892">
                  <c:v>0</c:v>
                </c:pt>
                <c:pt idx="1893">
                  <c:v>-64</c:v>
                </c:pt>
                <c:pt idx="1894">
                  <c:v>-72</c:v>
                </c:pt>
                <c:pt idx="1895">
                  <c:v>-76</c:v>
                </c:pt>
                <c:pt idx="1896">
                  <c:v>-80</c:v>
                </c:pt>
                <c:pt idx="1897">
                  <c:v>-80</c:v>
                </c:pt>
                <c:pt idx="1898">
                  <c:v>-72</c:v>
                </c:pt>
                <c:pt idx="1899">
                  <c:v>-64</c:v>
                </c:pt>
                <c:pt idx="1900">
                  <c:v>-52</c:v>
                </c:pt>
                <c:pt idx="1901">
                  <c:v>-44</c:v>
                </c:pt>
                <c:pt idx="1902">
                  <c:v>-36</c:v>
                </c:pt>
                <c:pt idx="1903">
                  <c:v>-28</c:v>
                </c:pt>
                <c:pt idx="1904">
                  <c:v>-8</c:v>
                </c:pt>
                <c:pt idx="1905">
                  <c:v>40</c:v>
                </c:pt>
                <c:pt idx="1906">
                  <c:v>120</c:v>
                </c:pt>
                <c:pt idx="1907">
                  <c:v>200</c:v>
                </c:pt>
                <c:pt idx="1908">
                  <c:v>264</c:v>
                </c:pt>
                <c:pt idx="1909">
                  <c:v>244</c:v>
                </c:pt>
                <c:pt idx="1910">
                  <c:v>84</c:v>
                </c:pt>
                <c:pt idx="1911">
                  <c:v>76</c:v>
                </c:pt>
                <c:pt idx="1912">
                  <c:v>132</c:v>
                </c:pt>
                <c:pt idx="1913">
                  <c:v>152</c:v>
                </c:pt>
                <c:pt idx="1914">
                  <c:v>112</c:v>
                </c:pt>
                <c:pt idx="1915">
                  <c:v>116</c:v>
                </c:pt>
                <c:pt idx="1916">
                  <c:v>108</c:v>
                </c:pt>
                <c:pt idx="1917">
                  <c:v>124</c:v>
                </c:pt>
                <c:pt idx="1918">
                  <c:v>120</c:v>
                </c:pt>
                <c:pt idx="1919">
                  <c:v>120</c:v>
                </c:pt>
                <c:pt idx="1920">
                  <c:v>104</c:v>
                </c:pt>
                <c:pt idx="1921">
                  <c:v>116</c:v>
                </c:pt>
                <c:pt idx="1922">
                  <c:v>120</c:v>
                </c:pt>
                <c:pt idx="1923">
                  <c:v>124</c:v>
                </c:pt>
                <c:pt idx="1924">
                  <c:v>116</c:v>
                </c:pt>
                <c:pt idx="1925">
                  <c:v>124</c:v>
                </c:pt>
                <c:pt idx="1926">
                  <c:v>132</c:v>
                </c:pt>
                <c:pt idx="1927">
                  <c:v>140</c:v>
                </c:pt>
                <c:pt idx="1928">
                  <c:v>132</c:v>
                </c:pt>
                <c:pt idx="1929">
                  <c:v>132</c:v>
                </c:pt>
                <c:pt idx="1930">
                  <c:v>136</c:v>
                </c:pt>
                <c:pt idx="1931">
                  <c:v>144</c:v>
                </c:pt>
                <c:pt idx="1932">
                  <c:v>136</c:v>
                </c:pt>
                <c:pt idx="1933">
                  <c:v>132</c:v>
                </c:pt>
                <c:pt idx="1934">
                  <c:v>132</c:v>
                </c:pt>
                <c:pt idx="1935">
                  <c:v>136</c:v>
                </c:pt>
                <c:pt idx="1936">
                  <c:v>128</c:v>
                </c:pt>
                <c:pt idx="1937">
                  <c:v>112</c:v>
                </c:pt>
                <c:pt idx="1938">
                  <c:v>28</c:v>
                </c:pt>
                <c:pt idx="1939">
                  <c:v>-60</c:v>
                </c:pt>
                <c:pt idx="1940">
                  <c:v>-80</c:v>
                </c:pt>
                <c:pt idx="1941">
                  <c:v>-44</c:v>
                </c:pt>
                <c:pt idx="1942">
                  <c:v>36</c:v>
                </c:pt>
                <c:pt idx="1943">
                  <c:v>76</c:v>
                </c:pt>
                <c:pt idx="1944">
                  <c:v>80</c:v>
                </c:pt>
                <c:pt idx="1945">
                  <c:v>68</c:v>
                </c:pt>
                <c:pt idx="1946">
                  <c:v>68</c:v>
                </c:pt>
                <c:pt idx="1947">
                  <c:v>68</c:v>
                </c:pt>
                <c:pt idx="1948">
                  <c:v>60</c:v>
                </c:pt>
                <c:pt idx="1949">
                  <c:v>-52</c:v>
                </c:pt>
                <c:pt idx="1950">
                  <c:v>-224</c:v>
                </c:pt>
                <c:pt idx="1951">
                  <c:v>-212</c:v>
                </c:pt>
                <c:pt idx="1952">
                  <c:v>-184</c:v>
                </c:pt>
                <c:pt idx="1953">
                  <c:v>-164</c:v>
                </c:pt>
                <c:pt idx="1954">
                  <c:v>-164</c:v>
                </c:pt>
                <c:pt idx="1955">
                  <c:v>-36</c:v>
                </c:pt>
                <c:pt idx="1956">
                  <c:v>92</c:v>
                </c:pt>
                <c:pt idx="1957">
                  <c:v>84</c:v>
                </c:pt>
                <c:pt idx="1958">
                  <c:v>8</c:v>
                </c:pt>
                <c:pt idx="1959">
                  <c:v>-72</c:v>
                </c:pt>
                <c:pt idx="1960">
                  <c:v>-60</c:v>
                </c:pt>
                <c:pt idx="1961">
                  <c:v>-12</c:v>
                </c:pt>
                <c:pt idx="1962">
                  <c:v>40</c:v>
                </c:pt>
                <c:pt idx="1963">
                  <c:v>32</c:v>
                </c:pt>
                <c:pt idx="1964">
                  <c:v>-4</c:v>
                </c:pt>
                <c:pt idx="1965">
                  <c:v>-32</c:v>
                </c:pt>
                <c:pt idx="1966">
                  <c:v>-24</c:v>
                </c:pt>
                <c:pt idx="1967">
                  <c:v>0</c:v>
                </c:pt>
                <c:pt idx="1968">
                  <c:v>16</c:v>
                </c:pt>
                <c:pt idx="1969">
                  <c:v>8</c:v>
                </c:pt>
                <c:pt idx="1970">
                  <c:v>-4</c:v>
                </c:pt>
                <c:pt idx="1971">
                  <c:v>-12</c:v>
                </c:pt>
                <c:pt idx="1972">
                  <c:v>-8</c:v>
                </c:pt>
                <c:pt idx="1973">
                  <c:v>-4</c:v>
                </c:pt>
                <c:pt idx="1974">
                  <c:v>4</c:v>
                </c:pt>
                <c:pt idx="1975">
                  <c:v>4</c:v>
                </c:pt>
                <c:pt idx="1976">
                  <c:v>-4</c:v>
                </c:pt>
                <c:pt idx="1977">
                  <c:v>-8</c:v>
                </c:pt>
                <c:pt idx="1978">
                  <c:v>-8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-4</c:v>
                </c:pt>
                <c:pt idx="1983">
                  <c:v>-4</c:v>
                </c:pt>
                <c:pt idx="1984">
                  <c:v>0</c:v>
                </c:pt>
                <c:pt idx="1985">
                  <c:v>0</c:v>
                </c:pt>
                <c:pt idx="1986">
                  <c:v>-4</c:v>
                </c:pt>
                <c:pt idx="1987">
                  <c:v>0</c:v>
                </c:pt>
                <c:pt idx="1988">
                  <c:v>0</c:v>
                </c:pt>
                <c:pt idx="1989">
                  <c:v>-4</c:v>
                </c:pt>
                <c:pt idx="1990">
                  <c:v>-4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-4</c:v>
                </c:pt>
                <c:pt idx="1995">
                  <c:v>-4</c:v>
                </c:pt>
                <c:pt idx="1996">
                  <c:v>0</c:v>
                </c:pt>
                <c:pt idx="1997">
                  <c:v>0</c:v>
                </c:pt>
                <c:pt idx="1998">
                  <c:v>-4</c:v>
                </c:pt>
                <c:pt idx="1999">
                  <c:v>-4</c:v>
                </c:pt>
                <c:pt idx="2000">
                  <c:v>0</c:v>
                </c:pt>
                <c:pt idx="2001">
                  <c:v>0</c:v>
                </c:pt>
                <c:pt idx="2002">
                  <c:v>-4</c:v>
                </c:pt>
                <c:pt idx="2003">
                  <c:v>-4</c:v>
                </c:pt>
                <c:pt idx="2004">
                  <c:v>0</c:v>
                </c:pt>
                <c:pt idx="2005">
                  <c:v>-4</c:v>
                </c:pt>
                <c:pt idx="2006">
                  <c:v>0</c:v>
                </c:pt>
                <c:pt idx="2007">
                  <c:v>-4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-4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31-4C0A-B5BE-F057E6C3E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7474463"/>
        <c:axId val="1477474879"/>
      </c:lineChart>
      <c:catAx>
        <c:axId val="14774744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474879"/>
        <c:crosses val="autoZero"/>
        <c:auto val="1"/>
        <c:lblAlgn val="ctr"/>
        <c:lblOffset val="100"/>
        <c:noMultiLvlLbl val="0"/>
      </c:catAx>
      <c:valAx>
        <c:axId val="147747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474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衰减通道电压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38188976377952E-2"/>
          <c:y val="0.16650481189851271"/>
          <c:w val="0.90595144356955382"/>
          <c:h val="0.7686803732866724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'TEK0002'!$E$1:$E$2500</c:f>
              <c:numCache>
                <c:formatCode>General</c:formatCode>
                <c:ptCount val="2500"/>
                <c:pt idx="0">
                  <c:v>0.08</c:v>
                </c:pt>
                <c:pt idx="1">
                  <c:v>0</c:v>
                </c:pt>
                <c:pt idx="2">
                  <c:v>0.08</c:v>
                </c:pt>
                <c:pt idx="3">
                  <c:v>-0.08</c:v>
                </c:pt>
                <c:pt idx="4">
                  <c:v>0.08</c:v>
                </c:pt>
                <c:pt idx="5">
                  <c:v>0.08</c:v>
                </c:pt>
                <c:pt idx="6">
                  <c:v>0</c:v>
                </c:pt>
                <c:pt idx="7">
                  <c:v>0</c:v>
                </c:pt>
                <c:pt idx="8">
                  <c:v>-0.08</c:v>
                </c:pt>
                <c:pt idx="9">
                  <c:v>0.16</c:v>
                </c:pt>
                <c:pt idx="10">
                  <c:v>0.08</c:v>
                </c:pt>
                <c:pt idx="11">
                  <c:v>0.08</c:v>
                </c:pt>
                <c:pt idx="12">
                  <c:v>0</c:v>
                </c:pt>
                <c:pt idx="13">
                  <c:v>0</c:v>
                </c:pt>
                <c:pt idx="14">
                  <c:v>0.08</c:v>
                </c:pt>
                <c:pt idx="15">
                  <c:v>0.08</c:v>
                </c:pt>
                <c:pt idx="16">
                  <c:v>0.08</c:v>
                </c:pt>
                <c:pt idx="17">
                  <c:v>0</c:v>
                </c:pt>
                <c:pt idx="18">
                  <c:v>0.08</c:v>
                </c:pt>
                <c:pt idx="19">
                  <c:v>-0.08</c:v>
                </c:pt>
                <c:pt idx="20">
                  <c:v>0</c:v>
                </c:pt>
                <c:pt idx="21">
                  <c:v>0</c:v>
                </c:pt>
                <c:pt idx="22">
                  <c:v>0.08</c:v>
                </c:pt>
                <c:pt idx="23">
                  <c:v>0.08</c:v>
                </c:pt>
                <c:pt idx="24">
                  <c:v>0.08</c:v>
                </c:pt>
                <c:pt idx="25">
                  <c:v>0.08</c:v>
                </c:pt>
                <c:pt idx="26">
                  <c:v>0.08</c:v>
                </c:pt>
                <c:pt idx="27">
                  <c:v>0</c:v>
                </c:pt>
                <c:pt idx="28">
                  <c:v>0</c:v>
                </c:pt>
                <c:pt idx="29">
                  <c:v>0.08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0.08</c:v>
                </c:pt>
                <c:pt idx="34">
                  <c:v>0</c:v>
                </c:pt>
                <c:pt idx="35">
                  <c:v>0.16</c:v>
                </c:pt>
                <c:pt idx="36">
                  <c:v>-0.08</c:v>
                </c:pt>
                <c:pt idx="37">
                  <c:v>0</c:v>
                </c:pt>
                <c:pt idx="38">
                  <c:v>0</c:v>
                </c:pt>
                <c:pt idx="39">
                  <c:v>0.08</c:v>
                </c:pt>
                <c:pt idx="40">
                  <c:v>-0.08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0.08</c:v>
                </c:pt>
                <c:pt idx="45">
                  <c:v>0.16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0.08</c:v>
                </c:pt>
                <c:pt idx="53">
                  <c:v>0</c:v>
                </c:pt>
                <c:pt idx="54">
                  <c:v>0.08</c:v>
                </c:pt>
                <c:pt idx="55">
                  <c:v>0.08</c:v>
                </c:pt>
                <c:pt idx="56">
                  <c:v>0.16</c:v>
                </c:pt>
                <c:pt idx="57">
                  <c:v>0.08</c:v>
                </c:pt>
                <c:pt idx="58">
                  <c:v>0</c:v>
                </c:pt>
                <c:pt idx="59">
                  <c:v>0.08</c:v>
                </c:pt>
                <c:pt idx="60">
                  <c:v>0</c:v>
                </c:pt>
                <c:pt idx="61">
                  <c:v>0.08</c:v>
                </c:pt>
                <c:pt idx="62">
                  <c:v>0</c:v>
                </c:pt>
                <c:pt idx="63">
                  <c:v>0</c:v>
                </c:pt>
                <c:pt idx="64">
                  <c:v>0.08</c:v>
                </c:pt>
                <c:pt idx="65">
                  <c:v>0.08</c:v>
                </c:pt>
                <c:pt idx="66">
                  <c:v>0</c:v>
                </c:pt>
                <c:pt idx="67">
                  <c:v>0.08</c:v>
                </c:pt>
                <c:pt idx="68">
                  <c:v>0.08</c:v>
                </c:pt>
                <c:pt idx="69">
                  <c:v>0.08</c:v>
                </c:pt>
                <c:pt idx="70">
                  <c:v>0.08</c:v>
                </c:pt>
                <c:pt idx="71">
                  <c:v>0.08</c:v>
                </c:pt>
                <c:pt idx="72">
                  <c:v>0.16</c:v>
                </c:pt>
                <c:pt idx="73">
                  <c:v>0.08</c:v>
                </c:pt>
                <c:pt idx="74">
                  <c:v>0</c:v>
                </c:pt>
                <c:pt idx="75">
                  <c:v>0.08</c:v>
                </c:pt>
                <c:pt idx="76">
                  <c:v>0</c:v>
                </c:pt>
                <c:pt idx="77">
                  <c:v>0</c:v>
                </c:pt>
                <c:pt idx="78">
                  <c:v>0.08</c:v>
                </c:pt>
                <c:pt idx="79">
                  <c:v>0.08</c:v>
                </c:pt>
                <c:pt idx="80">
                  <c:v>0</c:v>
                </c:pt>
                <c:pt idx="81">
                  <c:v>0.08</c:v>
                </c:pt>
                <c:pt idx="82">
                  <c:v>0.16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-0.08</c:v>
                </c:pt>
                <c:pt idx="87">
                  <c:v>0</c:v>
                </c:pt>
                <c:pt idx="88">
                  <c:v>0</c:v>
                </c:pt>
                <c:pt idx="89">
                  <c:v>0.08</c:v>
                </c:pt>
                <c:pt idx="90">
                  <c:v>0</c:v>
                </c:pt>
                <c:pt idx="91">
                  <c:v>0.08</c:v>
                </c:pt>
                <c:pt idx="92">
                  <c:v>0.08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-0.08</c:v>
                </c:pt>
                <c:pt idx="98">
                  <c:v>0</c:v>
                </c:pt>
                <c:pt idx="99">
                  <c:v>0.16</c:v>
                </c:pt>
                <c:pt idx="100">
                  <c:v>-0.08</c:v>
                </c:pt>
                <c:pt idx="101">
                  <c:v>0.08</c:v>
                </c:pt>
                <c:pt idx="102">
                  <c:v>-0.08</c:v>
                </c:pt>
                <c:pt idx="103">
                  <c:v>0.16</c:v>
                </c:pt>
                <c:pt idx="104">
                  <c:v>0.08</c:v>
                </c:pt>
                <c:pt idx="105">
                  <c:v>0.16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0.08</c:v>
                </c:pt>
                <c:pt idx="110">
                  <c:v>0.08</c:v>
                </c:pt>
                <c:pt idx="111">
                  <c:v>0.08</c:v>
                </c:pt>
                <c:pt idx="112">
                  <c:v>-0.08</c:v>
                </c:pt>
                <c:pt idx="113">
                  <c:v>0.08</c:v>
                </c:pt>
                <c:pt idx="114">
                  <c:v>0.08</c:v>
                </c:pt>
                <c:pt idx="115">
                  <c:v>0</c:v>
                </c:pt>
                <c:pt idx="116">
                  <c:v>0</c:v>
                </c:pt>
                <c:pt idx="117">
                  <c:v>0.08</c:v>
                </c:pt>
                <c:pt idx="118">
                  <c:v>0</c:v>
                </c:pt>
                <c:pt idx="119">
                  <c:v>0.08</c:v>
                </c:pt>
                <c:pt idx="120">
                  <c:v>0.08</c:v>
                </c:pt>
                <c:pt idx="121">
                  <c:v>0.08</c:v>
                </c:pt>
                <c:pt idx="122">
                  <c:v>0.08</c:v>
                </c:pt>
                <c:pt idx="123">
                  <c:v>-0.08</c:v>
                </c:pt>
                <c:pt idx="124">
                  <c:v>0.08</c:v>
                </c:pt>
                <c:pt idx="125">
                  <c:v>0.08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0.08</c:v>
                </c:pt>
                <c:pt idx="133">
                  <c:v>0</c:v>
                </c:pt>
                <c:pt idx="134">
                  <c:v>0</c:v>
                </c:pt>
                <c:pt idx="135">
                  <c:v>-0.08</c:v>
                </c:pt>
                <c:pt idx="136">
                  <c:v>0</c:v>
                </c:pt>
                <c:pt idx="137">
                  <c:v>0.08</c:v>
                </c:pt>
                <c:pt idx="138">
                  <c:v>0</c:v>
                </c:pt>
                <c:pt idx="139">
                  <c:v>0</c:v>
                </c:pt>
                <c:pt idx="140">
                  <c:v>0.08</c:v>
                </c:pt>
                <c:pt idx="141">
                  <c:v>0</c:v>
                </c:pt>
                <c:pt idx="142">
                  <c:v>0</c:v>
                </c:pt>
                <c:pt idx="143">
                  <c:v>0.08</c:v>
                </c:pt>
                <c:pt idx="144">
                  <c:v>0</c:v>
                </c:pt>
                <c:pt idx="145">
                  <c:v>0.08</c:v>
                </c:pt>
                <c:pt idx="146">
                  <c:v>0.08</c:v>
                </c:pt>
                <c:pt idx="147">
                  <c:v>0</c:v>
                </c:pt>
                <c:pt idx="148">
                  <c:v>0.08</c:v>
                </c:pt>
                <c:pt idx="149">
                  <c:v>0</c:v>
                </c:pt>
                <c:pt idx="150">
                  <c:v>0.16</c:v>
                </c:pt>
                <c:pt idx="151">
                  <c:v>0.08</c:v>
                </c:pt>
                <c:pt idx="152">
                  <c:v>0</c:v>
                </c:pt>
                <c:pt idx="153">
                  <c:v>0</c:v>
                </c:pt>
                <c:pt idx="154">
                  <c:v>0.08</c:v>
                </c:pt>
                <c:pt idx="155">
                  <c:v>0.16</c:v>
                </c:pt>
                <c:pt idx="156">
                  <c:v>0.16</c:v>
                </c:pt>
                <c:pt idx="157">
                  <c:v>0.08</c:v>
                </c:pt>
                <c:pt idx="158">
                  <c:v>0.08</c:v>
                </c:pt>
                <c:pt idx="159">
                  <c:v>0</c:v>
                </c:pt>
                <c:pt idx="160">
                  <c:v>0.08</c:v>
                </c:pt>
                <c:pt idx="161">
                  <c:v>0.08</c:v>
                </c:pt>
                <c:pt idx="162">
                  <c:v>0.08</c:v>
                </c:pt>
                <c:pt idx="163">
                  <c:v>0</c:v>
                </c:pt>
                <c:pt idx="164">
                  <c:v>0</c:v>
                </c:pt>
                <c:pt idx="165">
                  <c:v>0.08</c:v>
                </c:pt>
                <c:pt idx="166">
                  <c:v>0</c:v>
                </c:pt>
                <c:pt idx="167">
                  <c:v>0.08</c:v>
                </c:pt>
                <c:pt idx="168">
                  <c:v>0</c:v>
                </c:pt>
                <c:pt idx="169">
                  <c:v>0</c:v>
                </c:pt>
                <c:pt idx="170">
                  <c:v>0.08</c:v>
                </c:pt>
                <c:pt idx="171">
                  <c:v>0</c:v>
                </c:pt>
                <c:pt idx="172">
                  <c:v>0.08</c:v>
                </c:pt>
                <c:pt idx="173">
                  <c:v>-0.08</c:v>
                </c:pt>
                <c:pt idx="174">
                  <c:v>0.08</c:v>
                </c:pt>
                <c:pt idx="175">
                  <c:v>0.08</c:v>
                </c:pt>
                <c:pt idx="176">
                  <c:v>0.16</c:v>
                </c:pt>
                <c:pt idx="177">
                  <c:v>0</c:v>
                </c:pt>
                <c:pt idx="178">
                  <c:v>0</c:v>
                </c:pt>
                <c:pt idx="179">
                  <c:v>0.08</c:v>
                </c:pt>
                <c:pt idx="180">
                  <c:v>0</c:v>
                </c:pt>
                <c:pt idx="181">
                  <c:v>0.08</c:v>
                </c:pt>
                <c:pt idx="182">
                  <c:v>0.08</c:v>
                </c:pt>
                <c:pt idx="183">
                  <c:v>0.08</c:v>
                </c:pt>
                <c:pt idx="184">
                  <c:v>0</c:v>
                </c:pt>
                <c:pt idx="185">
                  <c:v>-0.08</c:v>
                </c:pt>
                <c:pt idx="186">
                  <c:v>0</c:v>
                </c:pt>
                <c:pt idx="187">
                  <c:v>0</c:v>
                </c:pt>
                <c:pt idx="188">
                  <c:v>0.16</c:v>
                </c:pt>
                <c:pt idx="189">
                  <c:v>0.08</c:v>
                </c:pt>
                <c:pt idx="190">
                  <c:v>0</c:v>
                </c:pt>
                <c:pt idx="191">
                  <c:v>0.16</c:v>
                </c:pt>
                <c:pt idx="192">
                  <c:v>0</c:v>
                </c:pt>
                <c:pt idx="193">
                  <c:v>0.08</c:v>
                </c:pt>
                <c:pt idx="194">
                  <c:v>0</c:v>
                </c:pt>
                <c:pt idx="195">
                  <c:v>0.08</c:v>
                </c:pt>
                <c:pt idx="196">
                  <c:v>0</c:v>
                </c:pt>
                <c:pt idx="197">
                  <c:v>0.08</c:v>
                </c:pt>
                <c:pt idx="198">
                  <c:v>0.08</c:v>
                </c:pt>
                <c:pt idx="199">
                  <c:v>-0.08</c:v>
                </c:pt>
                <c:pt idx="200">
                  <c:v>0.08</c:v>
                </c:pt>
                <c:pt idx="201">
                  <c:v>0</c:v>
                </c:pt>
                <c:pt idx="202">
                  <c:v>0</c:v>
                </c:pt>
                <c:pt idx="203">
                  <c:v>0.08</c:v>
                </c:pt>
                <c:pt idx="204">
                  <c:v>0.08</c:v>
                </c:pt>
                <c:pt idx="205">
                  <c:v>0.08</c:v>
                </c:pt>
                <c:pt idx="206">
                  <c:v>0</c:v>
                </c:pt>
                <c:pt idx="207">
                  <c:v>0.08</c:v>
                </c:pt>
                <c:pt idx="208">
                  <c:v>0.08</c:v>
                </c:pt>
                <c:pt idx="209">
                  <c:v>0</c:v>
                </c:pt>
                <c:pt idx="210">
                  <c:v>0.16</c:v>
                </c:pt>
                <c:pt idx="211">
                  <c:v>0</c:v>
                </c:pt>
                <c:pt idx="212">
                  <c:v>0.08</c:v>
                </c:pt>
                <c:pt idx="213">
                  <c:v>0.08</c:v>
                </c:pt>
                <c:pt idx="214">
                  <c:v>0</c:v>
                </c:pt>
                <c:pt idx="215">
                  <c:v>-0.08</c:v>
                </c:pt>
                <c:pt idx="216">
                  <c:v>0.08</c:v>
                </c:pt>
                <c:pt idx="217">
                  <c:v>0</c:v>
                </c:pt>
                <c:pt idx="218">
                  <c:v>0</c:v>
                </c:pt>
                <c:pt idx="219">
                  <c:v>0.08</c:v>
                </c:pt>
                <c:pt idx="220">
                  <c:v>0</c:v>
                </c:pt>
                <c:pt idx="221">
                  <c:v>0.08</c:v>
                </c:pt>
                <c:pt idx="222">
                  <c:v>0</c:v>
                </c:pt>
                <c:pt idx="223">
                  <c:v>0</c:v>
                </c:pt>
                <c:pt idx="224">
                  <c:v>0.08</c:v>
                </c:pt>
                <c:pt idx="225">
                  <c:v>0</c:v>
                </c:pt>
                <c:pt idx="226">
                  <c:v>0.08</c:v>
                </c:pt>
                <c:pt idx="227">
                  <c:v>0.08</c:v>
                </c:pt>
                <c:pt idx="228">
                  <c:v>0</c:v>
                </c:pt>
                <c:pt idx="229">
                  <c:v>0.08</c:v>
                </c:pt>
                <c:pt idx="230">
                  <c:v>0.08</c:v>
                </c:pt>
                <c:pt idx="231">
                  <c:v>0</c:v>
                </c:pt>
                <c:pt idx="232">
                  <c:v>0</c:v>
                </c:pt>
                <c:pt idx="233">
                  <c:v>0.08</c:v>
                </c:pt>
                <c:pt idx="234">
                  <c:v>0</c:v>
                </c:pt>
                <c:pt idx="235">
                  <c:v>0.08</c:v>
                </c:pt>
                <c:pt idx="236">
                  <c:v>0.08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-0.08</c:v>
                </c:pt>
                <c:pt idx="241">
                  <c:v>0</c:v>
                </c:pt>
                <c:pt idx="242">
                  <c:v>0</c:v>
                </c:pt>
                <c:pt idx="243">
                  <c:v>0.08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-0.08</c:v>
                </c:pt>
                <c:pt idx="249">
                  <c:v>0.16</c:v>
                </c:pt>
                <c:pt idx="250">
                  <c:v>0</c:v>
                </c:pt>
                <c:pt idx="251">
                  <c:v>0</c:v>
                </c:pt>
                <c:pt idx="252">
                  <c:v>-0.08</c:v>
                </c:pt>
                <c:pt idx="253">
                  <c:v>0</c:v>
                </c:pt>
                <c:pt idx="254">
                  <c:v>0.16</c:v>
                </c:pt>
                <c:pt idx="255">
                  <c:v>0</c:v>
                </c:pt>
                <c:pt idx="256">
                  <c:v>-0.08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0.08</c:v>
                </c:pt>
                <c:pt idx="262">
                  <c:v>0.08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0.08</c:v>
                </c:pt>
                <c:pt idx="268">
                  <c:v>0.08</c:v>
                </c:pt>
                <c:pt idx="269">
                  <c:v>0.08</c:v>
                </c:pt>
                <c:pt idx="270">
                  <c:v>0.08</c:v>
                </c:pt>
                <c:pt idx="271">
                  <c:v>0.08</c:v>
                </c:pt>
                <c:pt idx="272">
                  <c:v>-0.08</c:v>
                </c:pt>
                <c:pt idx="273">
                  <c:v>0.08</c:v>
                </c:pt>
                <c:pt idx="274">
                  <c:v>0.08</c:v>
                </c:pt>
                <c:pt idx="275">
                  <c:v>0.08</c:v>
                </c:pt>
                <c:pt idx="276">
                  <c:v>0.08</c:v>
                </c:pt>
                <c:pt idx="277">
                  <c:v>0.16</c:v>
                </c:pt>
                <c:pt idx="278">
                  <c:v>0.08</c:v>
                </c:pt>
                <c:pt idx="279">
                  <c:v>0</c:v>
                </c:pt>
                <c:pt idx="280">
                  <c:v>0.08</c:v>
                </c:pt>
                <c:pt idx="281">
                  <c:v>0</c:v>
                </c:pt>
                <c:pt idx="282">
                  <c:v>0.08</c:v>
                </c:pt>
                <c:pt idx="283">
                  <c:v>0.08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0.08</c:v>
                </c:pt>
                <c:pt idx="289">
                  <c:v>0.08</c:v>
                </c:pt>
                <c:pt idx="290">
                  <c:v>0.16</c:v>
                </c:pt>
                <c:pt idx="291">
                  <c:v>0</c:v>
                </c:pt>
                <c:pt idx="292">
                  <c:v>0.08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0.08</c:v>
                </c:pt>
                <c:pt idx="298">
                  <c:v>0</c:v>
                </c:pt>
                <c:pt idx="299">
                  <c:v>0.16</c:v>
                </c:pt>
                <c:pt idx="300">
                  <c:v>0</c:v>
                </c:pt>
                <c:pt idx="301">
                  <c:v>0</c:v>
                </c:pt>
                <c:pt idx="302">
                  <c:v>0.08</c:v>
                </c:pt>
                <c:pt idx="303">
                  <c:v>0.08</c:v>
                </c:pt>
                <c:pt idx="304">
                  <c:v>0.08</c:v>
                </c:pt>
                <c:pt idx="305">
                  <c:v>-0.08</c:v>
                </c:pt>
                <c:pt idx="306">
                  <c:v>0</c:v>
                </c:pt>
                <c:pt idx="307">
                  <c:v>0</c:v>
                </c:pt>
                <c:pt idx="308">
                  <c:v>-0.08</c:v>
                </c:pt>
                <c:pt idx="309">
                  <c:v>0.08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0.08</c:v>
                </c:pt>
                <c:pt idx="314">
                  <c:v>-0.08</c:v>
                </c:pt>
                <c:pt idx="315">
                  <c:v>0.08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0.08</c:v>
                </c:pt>
                <c:pt idx="320">
                  <c:v>0.08</c:v>
                </c:pt>
                <c:pt idx="321">
                  <c:v>-0.08</c:v>
                </c:pt>
                <c:pt idx="322">
                  <c:v>0</c:v>
                </c:pt>
                <c:pt idx="323">
                  <c:v>0.08</c:v>
                </c:pt>
                <c:pt idx="324">
                  <c:v>0</c:v>
                </c:pt>
                <c:pt idx="325">
                  <c:v>0.08</c:v>
                </c:pt>
                <c:pt idx="326">
                  <c:v>0.08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0.08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0.08</c:v>
                </c:pt>
                <c:pt idx="336">
                  <c:v>0.08</c:v>
                </c:pt>
                <c:pt idx="337">
                  <c:v>0.08</c:v>
                </c:pt>
                <c:pt idx="338">
                  <c:v>0.08</c:v>
                </c:pt>
                <c:pt idx="339">
                  <c:v>-0.08</c:v>
                </c:pt>
                <c:pt idx="340">
                  <c:v>0</c:v>
                </c:pt>
                <c:pt idx="341">
                  <c:v>0</c:v>
                </c:pt>
                <c:pt idx="342">
                  <c:v>0.08</c:v>
                </c:pt>
                <c:pt idx="343">
                  <c:v>0</c:v>
                </c:pt>
                <c:pt idx="344">
                  <c:v>0.08</c:v>
                </c:pt>
                <c:pt idx="345">
                  <c:v>0</c:v>
                </c:pt>
                <c:pt idx="346">
                  <c:v>0.08</c:v>
                </c:pt>
                <c:pt idx="347">
                  <c:v>0</c:v>
                </c:pt>
                <c:pt idx="348">
                  <c:v>0.08</c:v>
                </c:pt>
                <c:pt idx="349">
                  <c:v>0.08</c:v>
                </c:pt>
                <c:pt idx="350">
                  <c:v>0</c:v>
                </c:pt>
                <c:pt idx="351">
                  <c:v>0.08</c:v>
                </c:pt>
                <c:pt idx="352">
                  <c:v>0</c:v>
                </c:pt>
                <c:pt idx="353">
                  <c:v>0.16</c:v>
                </c:pt>
                <c:pt idx="354">
                  <c:v>0.08</c:v>
                </c:pt>
                <c:pt idx="355">
                  <c:v>0</c:v>
                </c:pt>
                <c:pt idx="356">
                  <c:v>0.08</c:v>
                </c:pt>
                <c:pt idx="357">
                  <c:v>-0.08</c:v>
                </c:pt>
                <c:pt idx="358">
                  <c:v>0.08</c:v>
                </c:pt>
                <c:pt idx="359">
                  <c:v>-0.08</c:v>
                </c:pt>
                <c:pt idx="360">
                  <c:v>0</c:v>
                </c:pt>
                <c:pt idx="361">
                  <c:v>0</c:v>
                </c:pt>
                <c:pt idx="362">
                  <c:v>-0.08</c:v>
                </c:pt>
                <c:pt idx="363">
                  <c:v>0.08</c:v>
                </c:pt>
                <c:pt idx="364">
                  <c:v>0.08</c:v>
                </c:pt>
                <c:pt idx="365">
                  <c:v>0</c:v>
                </c:pt>
                <c:pt idx="366">
                  <c:v>0.08</c:v>
                </c:pt>
                <c:pt idx="367">
                  <c:v>0.08</c:v>
                </c:pt>
                <c:pt idx="368">
                  <c:v>0.08</c:v>
                </c:pt>
                <c:pt idx="369">
                  <c:v>0.08</c:v>
                </c:pt>
                <c:pt idx="370">
                  <c:v>0.16</c:v>
                </c:pt>
                <c:pt idx="371">
                  <c:v>0</c:v>
                </c:pt>
                <c:pt idx="372">
                  <c:v>0.08</c:v>
                </c:pt>
                <c:pt idx="373">
                  <c:v>0.08</c:v>
                </c:pt>
                <c:pt idx="374">
                  <c:v>0.08</c:v>
                </c:pt>
                <c:pt idx="375">
                  <c:v>0</c:v>
                </c:pt>
                <c:pt idx="376">
                  <c:v>0</c:v>
                </c:pt>
                <c:pt idx="377">
                  <c:v>0.08</c:v>
                </c:pt>
                <c:pt idx="378">
                  <c:v>-0.08</c:v>
                </c:pt>
                <c:pt idx="379">
                  <c:v>0.16</c:v>
                </c:pt>
                <c:pt idx="380">
                  <c:v>0</c:v>
                </c:pt>
                <c:pt idx="381">
                  <c:v>0</c:v>
                </c:pt>
                <c:pt idx="382">
                  <c:v>0.08</c:v>
                </c:pt>
                <c:pt idx="383">
                  <c:v>0</c:v>
                </c:pt>
                <c:pt idx="384">
                  <c:v>0</c:v>
                </c:pt>
                <c:pt idx="385">
                  <c:v>-0.08</c:v>
                </c:pt>
                <c:pt idx="386">
                  <c:v>0.08</c:v>
                </c:pt>
                <c:pt idx="387">
                  <c:v>0</c:v>
                </c:pt>
                <c:pt idx="388">
                  <c:v>0.08</c:v>
                </c:pt>
                <c:pt idx="389">
                  <c:v>0</c:v>
                </c:pt>
                <c:pt idx="390">
                  <c:v>0</c:v>
                </c:pt>
                <c:pt idx="391">
                  <c:v>0.08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0.08</c:v>
                </c:pt>
                <c:pt idx="397">
                  <c:v>-0.08</c:v>
                </c:pt>
                <c:pt idx="398">
                  <c:v>0.16</c:v>
                </c:pt>
                <c:pt idx="399">
                  <c:v>-0.08</c:v>
                </c:pt>
                <c:pt idx="400">
                  <c:v>0.08</c:v>
                </c:pt>
                <c:pt idx="401">
                  <c:v>0</c:v>
                </c:pt>
                <c:pt idx="402">
                  <c:v>0.08</c:v>
                </c:pt>
                <c:pt idx="403">
                  <c:v>0.08</c:v>
                </c:pt>
                <c:pt idx="404">
                  <c:v>-0.08</c:v>
                </c:pt>
                <c:pt idx="405">
                  <c:v>0</c:v>
                </c:pt>
                <c:pt idx="406">
                  <c:v>0</c:v>
                </c:pt>
                <c:pt idx="407">
                  <c:v>0.08</c:v>
                </c:pt>
                <c:pt idx="408">
                  <c:v>0.08</c:v>
                </c:pt>
                <c:pt idx="409">
                  <c:v>0</c:v>
                </c:pt>
                <c:pt idx="410">
                  <c:v>0</c:v>
                </c:pt>
                <c:pt idx="411">
                  <c:v>-0.08</c:v>
                </c:pt>
                <c:pt idx="412">
                  <c:v>0.08</c:v>
                </c:pt>
                <c:pt idx="413">
                  <c:v>0</c:v>
                </c:pt>
                <c:pt idx="414">
                  <c:v>0.08</c:v>
                </c:pt>
                <c:pt idx="415">
                  <c:v>0.08</c:v>
                </c:pt>
                <c:pt idx="416">
                  <c:v>0.08</c:v>
                </c:pt>
                <c:pt idx="417">
                  <c:v>0</c:v>
                </c:pt>
                <c:pt idx="418">
                  <c:v>0</c:v>
                </c:pt>
                <c:pt idx="419">
                  <c:v>0.08</c:v>
                </c:pt>
                <c:pt idx="420">
                  <c:v>0</c:v>
                </c:pt>
                <c:pt idx="421">
                  <c:v>0.08</c:v>
                </c:pt>
                <c:pt idx="422">
                  <c:v>0.08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0.08</c:v>
                </c:pt>
                <c:pt idx="428">
                  <c:v>0</c:v>
                </c:pt>
                <c:pt idx="429">
                  <c:v>0</c:v>
                </c:pt>
                <c:pt idx="430">
                  <c:v>-0.08</c:v>
                </c:pt>
                <c:pt idx="431">
                  <c:v>0.08</c:v>
                </c:pt>
                <c:pt idx="432">
                  <c:v>0</c:v>
                </c:pt>
                <c:pt idx="433">
                  <c:v>0</c:v>
                </c:pt>
                <c:pt idx="434">
                  <c:v>0.08</c:v>
                </c:pt>
                <c:pt idx="435">
                  <c:v>0</c:v>
                </c:pt>
                <c:pt idx="436">
                  <c:v>0</c:v>
                </c:pt>
                <c:pt idx="437">
                  <c:v>0.16</c:v>
                </c:pt>
                <c:pt idx="438">
                  <c:v>0</c:v>
                </c:pt>
                <c:pt idx="439">
                  <c:v>0</c:v>
                </c:pt>
                <c:pt idx="440">
                  <c:v>0.08</c:v>
                </c:pt>
                <c:pt idx="441">
                  <c:v>0.08</c:v>
                </c:pt>
                <c:pt idx="442">
                  <c:v>0</c:v>
                </c:pt>
                <c:pt idx="443">
                  <c:v>0</c:v>
                </c:pt>
                <c:pt idx="444">
                  <c:v>0.08</c:v>
                </c:pt>
                <c:pt idx="445">
                  <c:v>0</c:v>
                </c:pt>
                <c:pt idx="446">
                  <c:v>0.08</c:v>
                </c:pt>
                <c:pt idx="447">
                  <c:v>0.08</c:v>
                </c:pt>
                <c:pt idx="448">
                  <c:v>0.08</c:v>
                </c:pt>
                <c:pt idx="449">
                  <c:v>-0.08</c:v>
                </c:pt>
                <c:pt idx="450">
                  <c:v>0</c:v>
                </c:pt>
                <c:pt idx="451">
                  <c:v>0</c:v>
                </c:pt>
                <c:pt idx="452">
                  <c:v>0.16</c:v>
                </c:pt>
                <c:pt idx="453">
                  <c:v>0.08</c:v>
                </c:pt>
                <c:pt idx="454">
                  <c:v>0.08</c:v>
                </c:pt>
                <c:pt idx="455">
                  <c:v>0.08</c:v>
                </c:pt>
                <c:pt idx="456">
                  <c:v>0</c:v>
                </c:pt>
                <c:pt idx="457">
                  <c:v>0.16</c:v>
                </c:pt>
                <c:pt idx="458">
                  <c:v>0.08</c:v>
                </c:pt>
                <c:pt idx="459">
                  <c:v>0.08</c:v>
                </c:pt>
                <c:pt idx="460">
                  <c:v>0.08</c:v>
                </c:pt>
                <c:pt idx="461">
                  <c:v>0.08</c:v>
                </c:pt>
                <c:pt idx="462">
                  <c:v>0.08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0.16</c:v>
                </c:pt>
                <c:pt idx="467">
                  <c:v>0</c:v>
                </c:pt>
                <c:pt idx="468">
                  <c:v>0.08</c:v>
                </c:pt>
                <c:pt idx="469">
                  <c:v>0.08</c:v>
                </c:pt>
                <c:pt idx="470">
                  <c:v>0</c:v>
                </c:pt>
                <c:pt idx="471">
                  <c:v>0.08</c:v>
                </c:pt>
                <c:pt idx="472">
                  <c:v>0.08</c:v>
                </c:pt>
                <c:pt idx="473">
                  <c:v>0</c:v>
                </c:pt>
                <c:pt idx="474">
                  <c:v>0.08</c:v>
                </c:pt>
                <c:pt idx="475">
                  <c:v>0</c:v>
                </c:pt>
                <c:pt idx="476">
                  <c:v>0.16</c:v>
                </c:pt>
                <c:pt idx="477">
                  <c:v>0</c:v>
                </c:pt>
                <c:pt idx="478">
                  <c:v>0.16</c:v>
                </c:pt>
                <c:pt idx="479">
                  <c:v>0</c:v>
                </c:pt>
                <c:pt idx="480">
                  <c:v>0.08</c:v>
                </c:pt>
                <c:pt idx="481">
                  <c:v>0.08</c:v>
                </c:pt>
                <c:pt idx="482">
                  <c:v>-0.08</c:v>
                </c:pt>
                <c:pt idx="483">
                  <c:v>-0.08</c:v>
                </c:pt>
                <c:pt idx="484">
                  <c:v>0</c:v>
                </c:pt>
                <c:pt idx="485">
                  <c:v>0.16</c:v>
                </c:pt>
                <c:pt idx="486">
                  <c:v>0.08</c:v>
                </c:pt>
                <c:pt idx="487">
                  <c:v>0.08</c:v>
                </c:pt>
                <c:pt idx="488">
                  <c:v>0.16</c:v>
                </c:pt>
                <c:pt idx="489">
                  <c:v>0.08</c:v>
                </c:pt>
                <c:pt idx="490">
                  <c:v>0.16</c:v>
                </c:pt>
                <c:pt idx="491">
                  <c:v>-0.08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0.08</c:v>
                </c:pt>
                <c:pt idx="496">
                  <c:v>-0.08</c:v>
                </c:pt>
                <c:pt idx="497">
                  <c:v>0.08</c:v>
                </c:pt>
                <c:pt idx="498">
                  <c:v>0</c:v>
                </c:pt>
                <c:pt idx="499">
                  <c:v>0.16</c:v>
                </c:pt>
                <c:pt idx="500">
                  <c:v>0.16</c:v>
                </c:pt>
                <c:pt idx="501">
                  <c:v>0.08</c:v>
                </c:pt>
                <c:pt idx="502">
                  <c:v>0</c:v>
                </c:pt>
                <c:pt idx="503">
                  <c:v>0</c:v>
                </c:pt>
                <c:pt idx="504">
                  <c:v>0.08</c:v>
                </c:pt>
                <c:pt idx="505">
                  <c:v>0</c:v>
                </c:pt>
                <c:pt idx="506">
                  <c:v>0.08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0.08</c:v>
                </c:pt>
                <c:pt idx="511">
                  <c:v>0.08</c:v>
                </c:pt>
                <c:pt idx="512">
                  <c:v>0</c:v>
                </c:pt>
                <c:pt idx="513">
                  <c:v>0.08</c:v>
                </c:pt>
                <c:pt idx="514">
                  <c:v>-0.08</c:v>
                </c:pt>
                <c:pt idx="515">
                  <c:v>0</c:v>
                </c:pt>
                <c:pt idx="516">
                  <c:v>0</c:v>
                </c:pt>
                <c:pt idx="517">
                  <c:v>0.08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0.08</c:v>
                </c:pt>
                <c:pt idx="522">
                  <c:v>0</c:v>
                </c:pt>
                <c:pt idx="523">
                  <c:v>0.08</c:v>
                </c:pt>
                <c:pt idx="524">
                  <c:v>0</c:v>
                </c:pt>
                <c:pt idx="525">
                  <c:v>0</c:v>
                </c:pt>
                <c:pt idx="526">
                  <c:v>0.08</c:v>
                </c:pt>
                <c:pt idx="527">
                  <c:v>0.08</c:v>
                </c:pt>
                <c:pt idx="528">
                  <c:v>0.08</c:v>
                </c:pt>
                <c:pt idx="529">
                  <c:v>0</c:v>
                </c:pt>
                <c:pt idx="530">
                  <c:v>0.08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0.08</c:v>
                </c:pt>
                <c:pt idx="536">
                  <c:v>0.08</c:v>
                </c:pt>
                <c:pt idx="537">
                  <c:v>0.08</c:v>
                </c:pt>
                <c:pt idx="538">
                  <c:v>0.08</c:v>
                </c:pt>
                <c:pt idx="539">
                  <c:v>0.08</c:v>
                </c:pt>
                <c:pt idx="540">
                  <c:v>0.08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0.08</c:v>
                </c:pt>
                <c:pt idx="545">
                  <c:v>-0.08</c:v>
                </c:pt>
                <c:pt idx="546">
                  <c:v>0.16</c:v>
                </c:pt>
                <c:pt idx="547">
                  <c:v>0.08</c:v>
                </c:pt>
                <c:pt idx="548">
                  <c:v>-0.08</c:v>
                </c:pt>
                <c:pt idx="549">
                  <c:v>0</c:v>
                </c:pt>
                <c:pt idx="550">
                  <c:v>-0.08</c:v>
                </c:pt>
                <c:pt idx="551">
                  <c:v>0.08</c:v>
                </c:pt>
                <c:pt idx="552">
                  <c:v>0.08</c:v>
                </c:pt>
                <c:pt idx="553">
                  <c:v>0</c:v>
                </c:pt>
                <c:pt idx="554">
                  <c:v>0.16</c:v>
                </c:pt>
                <c:pt idx="555">
                  <c:v>0</c:v>
                </c:pt>
                <c:pt idx="556">
                  <c:v>0.16</c:v>
                </c:pt>
                <c:pt idx="557">
                  <c:v>0.08</c:v>
                </c:pt>
                <c:pt idx="558">
                  <c:v>0.16</c:v>
                </c:pt>
                <c:pt idx="559">
                  <c:v>0.08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0.08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0.16</c:v>
                </c:pt>
                <c:pt idx="569">
                  <c:v>-0.08</c:v>
                </c:pt>
                <c:pt idx="570">
                  <c:v>0</c:v>
                </c:pt>
                <c:pt idx="571">
                  <c:v>0.08</c:v>
                </c:pt>
                <c:pt idx="572">
                  <c:v>0.16</c:v>
                </c:pt>
                <c:pt idx="573">
                  <c:v>0.08</c:v>
                </c:pt>
                <c:pt idx="574">
                  <c:v>0.08</c:v>
                </c:pt>
                <c:pt idx="575">
                  <c:v>0</c:v>
                </c:pt>
                <c:pt idx="576">
                  <c:v>0</c:v>
                </c:pt>
                <c:pt idx="577">
                  <c:v>0.16</c:v>
                </c:pt>
                <c:pt idx="578">
                  <c:v>0</c:v>
                </c:pt>
                <c:pt idx="579">
                  <c:v>0.08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0.08</c:v>
                </c:pt>
                <c:pt idx="585">
                  <c:v>0.08</c:v>
                </c:pt>
                <c:pt idx="586">
                  <c:v>0.08</c:v>
                </c:pt>
                <c:pt idx="587">
                  <c:v>0.08</c:v>
                </c:pt>
                <c:pt idx="588">
                  <c:v>0</c:v>
                </c:pt>
                <c:pt idx="589">
                  <c:v>0.08</c:v>
                </c:pt>
                <c:pt idx="590">
                  <c:v>0.08</c:v>
                </c:pt>
                <c:pt idx="591">
                  <c:v>0.08</c:v>
                </c:pt>
                <c:pt idx="592">
                  <c:v>-0.08</c:v>
                </c:pt>
                <c:pt idx="593">
                  <c:v>0.08</c:v>
                </c:pt>
                <c:pt idx="594">
                  <c:v>0.16</c:v>
                </c:pt>
                <c:pt idx="595">
                  <c:v>-0.08</c:v>
                </c:pt>
                <c:pt idx="596">
                  <c:v>0.08</c:v>
                </c:pt>
                <c:pt idx="597">
                  <c:v>0</c:v>
                </c:pt>
                <c:pt idx="598">
                  <c:v>0.08</c:v>
                </c:pt>
                <c:pt idx="599">
                  <c:v>0.08</c:v>
                </c:pt>
                <c:pt idx="600">
                  <c:v>0.08</c:v>
                </c:pt>
                <c:pt idx="601">
                  <c:v>0</c:v>
                </c:pt>
                <c:pt idx="602">
                  <c:v>0</c:v>
                </c:pt>
                <c:pt idx="603">
                  <c:v>0.08</c:v>
                </c:pt>
                <c:pt idx="604">
                  <c:v>0</c:v>
                </c:pt>
                <c:pt idx="605">
                  <c:v>0</c:v>
                </c:pt>
                <c:pt idx="606">
                  <c:v>0.08</c:v>
                </c:pt>
                <c:pt idx="607">
                  <c:v>0</c:v>
                </c:pt>
                <c:pt idx="608">
                  <c:v>0.08</c:v>
                </c:pt>
                <c:pt idx="609">
                  <c:v>0.16</c:v>
                </c:pt>
                <c:pt idx="610">
                  <c:v>0</c:v>
                </c:pt>
                <c:pt idx="611">
                  <c:v>-0.08</c:v>
                </c:pt>
                <c:pt idx="612">
                  <c:v>0</c:v>
                </c:pt>
                <c:pt idx="613">
                  <c:v>0</c:v>
                </c:pt>
                <c:pt idx="614">
                  <c:v>0.08</c:v>
                </c:pt>
                <c:pt idx="615">
                  <c:v>0.08</c:v>
                </c:pt>
                <c:pt idx="616">
                  <c:v>0.08</c:v>
                </c:pt>
                <c:pt idx="617">
                  <c:v>0.08</c:v>
                </c:pt>
                <c:pt idx="618">
                  <c:v>0</c:v>
                </c:pt>
                <c:pt idx="619">
                  <c:v>0</c:v>
                </c:pt>
                <c:pt idx="620">
                  <c:v>0.08</c:v>
                </c:pt>
                <c:pt idx="621">
                  <c:v>0</c:v>
                </c:pt>
                <c:pt idx="622">
                  <c:v>0.08</c:v>
                </c:pt>
                <c:pt idx="623">
                  <c:v>0.16</c:v>
                </c:pt>
                <c:pt idx="624">
                  <c:v>0</c:v>
                </c:pt>
                <c:pt idx="625">
                  <c:v>0.72</c:v>
                </c:pt>
                <c:pt idx="626">
                  <c:v>1.84</c:v>
                </c:pt>
                <c:pt idx="627">
                  <c:v>2.3199999999999998</c:v>
                </c:pt>
                <c:pt idx="628">
                  <c:v>1.84</c:v>
                </c:pt>
                <c:pt idx="629">
                  <c:v>1.68</c:v>
                </c:pt>
                <c:pt idx="630">
                  <c:v>1.84</c:v>
                </c:pt>
                <c:pt idx="631">
                  <c:v>2</c:v>
                </c:pt>
                <c:pt idx="632">
                  <c:v>1.92</c:v>
                </c:pt>
                <c:pt idx="633">
                  <c:v>1.68</c:v>
                </c:pt>
                <c:pt idx="634">
                  <c:v>1.68</c:v>
                </c:pt>
                <c:pt idx="635">
                  <c:v>1.84</c:v>
                </c:pt>
                <c:pt idx="636">
                  <c:v>1.92</c:v>
                </c:pt>
                <c:pt idx="637">
                  <c:v>1.84</c:v>
                </c:pt>
                <c:pt idx="638">
                  <c:v>1.92</c:v>
                </c:pt>
                <c:pt idx="639">
                  <c:v>1.84</c:v>
                </c:pt>
                <c:pt idx="640">
                  <c:v>2</c:v>
                </c:pt>
                <c:pt idx="641">
                  <c:v>1.84</c:v>
                </c:pt>
                <c:pt idx="642">
                  <c:v>1.92</c:v>
                </c:pt>
                <c:pt idx="643">
                  <c:v>1.92</c:v>
                </c:pt>
                <c:pt idx="644">
                  <c:v>1.84</c:v>
                </c:pt>
                <c:pt idx="645">
                  <c:v>2</c:v>
                </c:pt>
                <c:pt idx="646">
                  <c:v>1.84</c:v>
                </c:pt>
                <c:pt idx="647">
                  <c:v>1.68</c:v>
                </c:pt>
                <c:pt idx="648">
                  <c:v>1.84</c:v>
                </c:pt>
                <c:pt idx="649">
                  <c:v>1.76</c:v>
                </c:pt>
                <c:pt idx="650">
                  <c:v>1.84</c:v>
                </c:pt>
                <c:pt idx="651">
                  <c:v>1.6</c:v>
                </c:pt>
                <c:pt idx="652">
                  <c:v>1.52</c:v>
                </c:pt>
                <c:pt idx="653">
                  <c:v>1.52</c:v>
                </c:pt>
                <c:pt idx="654">
                  <c:v>0.88</c:v>
                </c:pt>
                <c:pt idx="655">
                  <c:v>-0.8</c:v>
                </c:pt>
                <c:pt idx="656">
                  <c:v>-1.84</c:v>
                </c:pt>
                <c:pt idx="657">
                  <c:v>-1.68</c:v>
                </c:pt>
                <c:pt idx="658">
                  <c:v>-0.48</c:v>
                </c:pt>
                <c:pt idx="659">
                  <c:v>0.72</c:v>
                </c:pt>
                <c:pt idx="660">
                  <c:v>1.04</c:v>
                </c:pt>
                <c:pt idx="661">
                  <c:v>1.04</c:v>
                </c:pt>
                <c:pt idx="662">
                  <c:v>0.72</c:v>
                </c:pt>
                <c:pt idx="663">
                  <c:v>0.72</c:v>
                </c:pt>
                <c:pt idx="664">
                  <c:v>0.72</c:v>
                </c:pt>
                <c:pt idx="665">
                  <c:v>0.48</c:v>
                </c:pt>
                <c:pt idx="666">
                  <c:v>0.32</c:v>
                </c:pt>
                <c:pt idx="667">
                  <c:v>0.4</c:v>
                </c:pt>
                <c:pt idx="668">
                  <c:v>0.32</c:v>
                </c:pt>
                <c:pt idx="669">
                  <c:v>0.16</c:v>
                </c:pt>
                <c:pt idx="670">
                  <c:v>-0.16</c:v>
                </c:pt>
                <c:pt idx="671">
                  <c:v>-0.88</c:v>
                </c:pt>
                <c:pt idx="672">
                  <c:v>-2.16</c:v>
                </c:pt>
                <c:pt idx="673">
                  <c:v>-3.68</c:v>
                </c:pt>
                <c:pt idx="674">
                  <c:v>-4.88</c:v>
                </c:pt>
                <c:pt idx="675">
                  <c:v>-5.36</c:v>
                </c:pt>
                <c:pt idx="676">
                  <c:v>-3.2</c:v>
                </c:pt>
                <c:pt idx="677">
                  <c:v>-0.96</c:v>
                </c:pt>
                <c:pt idx="678">
                  <c:v>-1.76</c:v>
                </c:pt>
                <c:pt idx="679">
                  <c:v>-2.72</c:v>
                </c:pt>
                <c:pt idx="680">
                  <c:v>-2.56</c:v>
                </c:pt>
                <c:pt idx="681">
                  <c:v>-1.84</c:v>
                </c:pt>
                <c:pt idx="682">
                  <c:v>-1.84</c:v>
                </c:pt>
                <c:pt idx="683">
                  <c:v>-1.92</c:v>
                </c:pt>
                <c:pt idx="684">
                  <c:v>-2.08</c:v>
                </c:pt>
                <c:pt idx="685">
                  <c:v>-1.92</c:v>
                </c:pt>
                <c:pt idx="686">
                  <c:v>-1.6</c:v>
                </c:pt>
                <c:pt idx="687">
                  <c:v>-1.76</c:v>
                </c:pt>
                <c:pt idx="688">
                  <c:v>-1.84</c:v>
                </c:pt>
                <c:pt idx="689">
                  <c:v>-1.84</c:v>
                </c:pt>
                <c:pt idx="690">
                  <c:v>-1.84</c:v>
                </c:pt>
                <c:pt idx="691">
                  <c:v>-1.84</c:v>
                </c:pt>
                <c:pt idx="692">
                  <c:v>-1.76</c:v>
                </c:pt>
                <c:pt idx="693">
                  <c:v>-1.92</c:v>
                </c:pt>
                <c:pt idx="694">
                  <c:v>-2</c:v>
                </c:pt>
                <c:pt idx="695">
                  <c:v>-1.76</c:v>
                </c:pt>
                <c:pt idx="696">
                  <c:v>-1.92</c:v>
                </c:pt>
                <c:pt idx="697">
                  <c:v>-2</c:v>
                </c:pt>
                <c:pt idx="698">
                  <c:v>-1.92</c:v>
                </c:pt>
                <c:pt idx="699">
                  <c:v>-1.76</c:v>
                </c:pt>
                <c:pt idx="700">
                  <c:v>-1.92</c:v>
                </c:pt>
                <c:pt idx="701">
                  <c:v>-2</c:v>
                </c:pt>
                <c:pt idx="702">
                  <c:v>-1.84</c:v>
                </c:pt>
                <c:pt idx="703">
                  <c:v>-1.6</c:v>
                </c:pt>
                <c:pt idx="704">
                  <c:v>-1.6</c:v>
                </c:pt>
                <c:pt idx="705">
                  <c:v>-1.76</c:v>
                </c:pt>
                <c:pt idx="706">
                  <c:v>-1.6</c:v>
                </c:pt>
                <c:pt idx="707">
                  <c:v>-1.44</c:v>
                </c:pt>
                <c:pt idx="708">
                  <c:v>-0.88</c:v>
                </c:pt>
                <c:pt idx="709">
                  <c:v>0.8</c:v>
                </c:pt>
                <c:pt idx="710">
                  <c:v>2.2400000000000002</c:v>
                </c:pt>
                <c:pt idx="711">
                  <c:v>2.56</c:v>
                </c:pt>
                <c:pt idx="712">
                  <c:v>1.44</c:v>
                </c:pt>
                <c:pt idx="713">
                  <c:v>0</c:v>
                </c:pt>
                <c:pt idx="714">
                  <c:v>-0.8</c:v>
                </c:pt>
                <c:pt idx="715">
                  <c:v>-0.8</c:v>
                </c:pt>
                <c:pt idx="716">
                  <c:v>-0.8</c:v>
                </c:pt>
                <c:pt idx="717">
                  <c:v>-0.8</c:v>
                </c:pt>
                <c:pt idx="718">
                  <c:v>-0.72</c:v>
                </c:pt>
                <c:pt idx="719">
                  <c:v>-0.48</c:v>
                </c:pt>
                <c:pt idx="720">
                  <c:v>-0.24</c:v>
                </c:pt>
                <c:pt idx="721">
                  <c:v>0.08</c:v>
                </c:pt>
                <c:pt idx="722">
                  <c:v>0.32</c:v>
                </c:pt>
                <c:pt idx="723">
                  <c:v>1.1200000000000001</c:v>
                </c:pt>
                <c:pt idx="724">
                  <c:v>2.8</c:v>
                </c:pt>
                <c:pt idx="725">
                  <c:v>4.32</c:v>
                </c:pt>
                <c:pt idx="726">
                  <c:v>5.12</c:v>
                </c:pt>
                <c:pt idx="727">
                  <c:v>5.12</c:v>
                </c:pt>
                <c:pt idx="728">
                  <c:v>2.72</c:v>
                </c:pt>
                <c:pt idx="729">
                  <c:v>1.04</c:v>
                </c:pt>
                <c:pt idx="730">
                  <c:v>2.3199999999999998</c:v>
                </c:pt>
                <c:pt idx="731">
                  <c:v>2.8</c:v>
                </c:pt>
                <c:pt idx="732">
                  <c:v>2.4</c:v>
                </c:pt>
                <c:pt idx="733">
                  <c:v>1.84</c:v>
                </c:pt>
                <c:pt idx="734">
                  <c:v>1.92</c:v>
                </c:pt>
                <c:pt idx="735">
                  <c:v>2.08</c:v>
                </c:pt>
                <c:pt idx="736">
                  <c:v>2.2400000000000002</c:v>
                </c:pt>
                <c:pt idx="737">
                  <c:v>2.08</c:v>
                </c:pt>
                <c:pt idx="738">
                  <c:v>1.68</c:v>
                </c:pt>
                <c:pt idx="739">
                  <c:v>1.84</c:v>
                </c:pt>
                <c:pt idx="740">
                  <c:v>1.92</c:v>
                </c:pt>
                <c:pt idx="741">
                  <c:v>2</c:v>
                </c:pt>
                <c:pt idx="742">
                  <c:v>2</c:v>
                </c:pt>
                <c:pt idx="743">
                  <c:v>1.76</c:v>
                </c:pt>
                <c:pt idx="744">
                  <c:v>2</c:v>
                </c:pt>
                <c:pt idx="745">
                  <c:v>2.16</c:v>
                </c:pt>
                <c:pt idx="746">
                  <c:v>2</c:v>
                </c:pt>
                <c:pt idx="747">
                  <c:v>2</c:v>
                </c:pt>
                <c:pt idx="748">
                  <c:v>2.08</c:v>
                </c:pt>
                <c:pt idx="749">
                  <c:v>2.16</c:v>
                </c:pt>
                <c:pt idx="750">
                  <c:v>2</c:v>
                </c:pt>
                <c:pt idx="751">
                  <c:v>1.84</c:v>
                </c:pt>
                <c:pt idx="752">
                  <c:v>1.92</c:v>
                </c:pt>
                <c:pt idx="753">
                  <c:v>1.92</c:v>
                </c:pt>
                <c:pt idx="754">
                  <c:v>1.84</c:v>
                </c:pt>
                <c:pt idx="755">
                  <c:v>1.6</c:v>
                </c:pt>
                <c:pt idx="756">
                  <c:v>1.44</c:v>
                </c:pt>
                <c:pt idx="757">
                  <c:v>0.24</c:v>
                </c:pt>
                <c:pt idx="758">
                  <c:v>-1.68</c:v>
                </c:pt>
                <c:pt idx="759">
                  <c:v>-2.3199999999999998</c:v>
                </c:pt>
                <c:pt idx="760">
                  <c:v>-1.68</c:v>
                </c:pt>
                <c:pt idx="761">
                  <c:v>-0.08</c:v>
                </c:pt>
                <c:pt idx="762">
                  <c:v>0.96</c:v>
                </c:pt>
                <c:pt idx="763">
                  <c:v>1.04</c:v>
                </c:pt>
                <c:pt idx="764">
                  <c:v>0.88</c:v>
                </c:pt>
                <c:pt idx="765">
                  <c:v>0.72</c:v>
                </c:pt>
                <c:pt idx="766">
                  <c:v>0.8</c:v>
                </c:pt>
                <c:pt idx="767">
                  <c:v>0.72</c:v>
                </c:pt>
                <c:pt idx="768">
                  <c:v>0.48</c:v>
                </c:pt>
                <c:pt idx="769">
                  <c:v>0.4</c:v>
                </c:pt>
                <c:pt idx="770">
                  <c:v>0.56000000000000005</c:v>
                </c:pt>
                <c:pt idx="771">
                  <c:v>0.32</c:v>
                </c:pt>
                <c:pt idx="772">
                  <c:v>0.32</c:v>
                </c:pt>
                <c:pt idx="773">
                  <c:v>0</c:v>
                </c:pt>
                <c:pt idx="774">
                  <c:v>-0.4</c:v>
                </c:pt>
                <c:pt idx="775">
                  <c:v>-1.28</c:v>
                </c:pt>
                <c:pt idx="776">
                  <c:v>-2.96</c:v>
                </c:pt>
                <c:pt idx="777">
                  <c:v>-4.32</c:v>
                </c:pt>
                <c:pt idx="778">
                  <c:v>-5.36</c:v>
                </c:pt>
                <c:pt idx="779">
                  <c:v>-4.96</c:v>
                </c:pt>
                <c:pt idx="780">
                  <c:v>-1.92</c:v>
                </c:pt>
                <c:pt idx="781">
                  <c:v>-1.28</c:v>
                </c:pt>
                <c:pt idx="782">
                  <c:v>-2.3199999999999998</c:v>
                </c:pt>
                <c:pt idx="783">
                  <c:v>-2.8</c:v>
                </c:pt>
                <c:pt idx="784">
                  <c:v>-2.2400000000000002</c:v>
                </c:pt>
                <c:pt idx="785">
                  <c:v>-1.84</c:v>
                </c:pt>
                <c:pt idx="786">
                  <c:v>-1.84</c:v>
                </c:pt>
                <c:pt idx="787">
                  <c:v>-1.92</c:v>
                </c:pt>
                <c:pt idx="788">
                  <c:v>-2.16</c:v>
                </c:pt>
                <c:pt idx="789">
                  <c:v>-1.84</c:v>
                </c:pt>
                <c:pt idx="790">
                  <c:v>-1.68</c:v>
                </c:pt>
                <c:pt idx="791">
                  <c:v>-1.76</c:v>
                </c:pt>
                <c:pt idx="792">
                  <c:v>-1.92</c:v>
                </c:pt>
                <c:pt idx="793">
                  <c:v>-1.92</c:v>
                </c:pt>
                <c:pt idx="794">
                  <c:v>-1.68</c:v>
                </c:pt>
                <c:pt idx="795">
                  <c:v>-1.84</c:v>
                </c:pt>
                <c:pt idx="796">
                  <c:v>-1.92</c:v>
                </c:pt>
                <c:pt idx="797">
                  <c:v>-2</c:v>
                </c:pt>
                <c:pt idx="798">
                  <c:v>-1.92</c:v>
                </c:pt>
                <c:pt idx="799">
                  <c:v>-2</c:v>
                </c:pt>
                <c:pt idx="800">
                  <c:v>-2</c:v>
                </c:pt>
                <c:pt idx="801">
                  <c:v>-2</c:v>
                </c:pt>
                <c:pt idx="802">
                  <c:v>-1.92</c:v>
                </c:pt>
                <c:pt idx="803">
                  <c:v>-1.76</c:v>
                </c:pt>
                <c:pt idx="804">
                  <c:v>-1.92</c:v>
                </c:pt>
                <c:pt idx="805">
                  <c:v>-2</c:v>
                </c:pt>
                <c:pt idx="806">
                  <c:v>-1.68</c:v>
                </c:pt>
                <c:pt idx="807">
                  <c:v>-1.68</c:v>
                </c:pt>
                <c:pt idx="808">
                  <c:v>-1.68</c:v>
                </c:pt>
                <c:pt idx="809">
                  <c:v>-1.6</c:v>
                </c:pt>
                <c:pt idx="810">
                  <c:v>-1.36</c:v>
                </c:pt>
                <c:pt idx="811">
                  <c:v>-0.56000000000000005</c:v>
                </c:pt>
                <c:pt idx="812">
                  <c:v>1.36</c:v>
                </c:pt>
                <c:pt idx="813">
                  <c:v>2.4</c:v>
                </c:pt>
                <c:pt idx="814">
                  <c:v>2.3199999999999998</c:v>
                </c:pt>
                <c:pt idx="815">
                  <c:v>0.96</c:v>
                </c:pt>
                <c:pt idx="816">
                  <c:v>-0.4</c:v>
                </c:pt>
                <c:pt idx="817">
                  <c:v>-0.8</c:v>
                </c:pt>
                <c:pt idx="818">
                  <c:v>-0.8</c:v>
                </c:pt>
                <c:pt idx="819">
                  <c:v>-0.72</c:v>
                </c:pt>
                <c:pt idx="820">
                  <c:v>-0.8</c:v>
                </c:pt>
                <c:pt idx="821">
                  <c:v>-0.64</c:v>
                </c:pt>
                <c:pt idx="822">
                  <c:v>-0.56000000000000005</c:v>
                </c:pt>
                <c:pt idx="823">
                  <c:v>-0.32</c:v>
                </c:pt>
                <c:pt idx="824">
                  <c:v>0</c:v>
                </c:pt>
                <c:pt idx="825">
                  <c:v>0.08</c:v>
                </c:pt>
                <c:pt idx="826">
                  <c:v>0.64</c:v>
                </c:pt>
                <c:pt idx="827">
                  <c:v>1.92</c:v>
                </c:pt>
                <c:pt idx="828">
                  <c:v>3.6</c:v>
                </c:pt>
                <c:pt idx="829">
                  <c:v>4.8</c:v>
                </c:pt>
                <c:pt idx="830">
                  <c:v>5.36</c:v>
                </c:pt>
                <c:pt idx="831">
                  <c:v>4.4800000000000004</c:v>
                </c:pt>
                <c:pt idx="832">
                  <c:v>1.36</c:v>
                </c:pt>
                <c:pt idx="833">
                  <c:v>1.68</c:v>
                </c:pt>
                <c:pt idx="834">
                  <c:v>2.56</c:v>
                </c:pt>
                <c:pt idx="835">
                  <c:v>2.88</c:v>
                </c:pt>
                <c:pt idx="836">
                  <c:v>2.08</c:v>
                </c:pt>
                <c:pt idx="837">
                  <c:v>2</c:v>
                </c:pt>
                <c:pt idx="838">
                  <c:v>1.92</c:v>
                </c:pt>
                <c:pt idx="839">
                  <c:v>2.16</c:v>
                </c:pt>
                <c:pt idx="840">
                  <c:v>2</c:v>
                </c:pt>
                <c:pt idx="841">
                  <c:v>1.92</c:v>
                </c:pt>
                <c:pt idx="842">
                  <c:v>1.68</c:v>
                </c:pt>
                <c:pt idx="843">
                  <c:v>2.08</c:v>
                </c:pt>
                <c:pt idx="844">
                  <c:v>2.08</c:v>
                </c:pt>
                <c:pt idx="845">
                  <c:v>1.92</c:v>
                </c:pt>
                <c:pt idx="846">
                  <c:v>1.84</c:v>
                </c:pt>
                <c:pt idx="847">
                  <c:v>2</c:v>
                </c:pt>
                <c:pt idx="848">
                  <c:v>2.16</c:v>
                </c:pt>
                <c:pt idx="849">
                  <c:v>2.08</c:v>
                </c:pt>
                <c:pt idx="850">
                  <c:v>1.92</c:v>
                </c:pt>
                <c:pt idx="851">
                  <c:v>2.08</c:v>
                </c:pt>
                <c:pt idx="852">
                  <c:v>2.16</c:v>
                </c:pt>
                <c:pt idx="853">
                  <c:v>2.2400000000000002</c:v>
                </c:pt>
                <c:pt idx="854">
                  <c:v>1.92</c:v>
                </c:pt>
                <c:pt idx="855">
                  <c:v>1.92</c:v>
                </c:pt>
                <c:pt idx="856">
                  <c:v>1.92</c:v>
                </c:pt>
                <c:pt idx="857">
                  <c:v>1.84</c:v>
                </c:pt>
                <c:pt idx="858">
                  <c:v>1.76</c:v>
                </c:pt>
                <c:pt idx="859">
                  <c:v>1.52</c:v>
                </c:pt>
                <c:pt idx="860">
                  <c:v>0.56000000000000005</c:v>
                </c:pt>
                <c:pt idx="861">
                  <c:v>-1.36</c:v>
                </c:pt>
                <c:pt idx="862">
                  <c:v>-2.2400000000000002</c:v>
                </c:pt>
                <c:pt idx="863">
                  <c:v>-1.92</c:v>
                </c:pt>
                <c:pt idx="864">
                  <c:v>-0.48</c:v>
                </c:pt>
                <c:pt idx="865">
                  <c:v>0.88</c:v>
                </c:pt>
                <c:pt idx="866">
                  <c:v>1.1200000000000001</c:v>
                </c:pt>
                <c:pt idx="867">
                  <c:v>0.88</c:v>
                </c:pt>
                <c:pt idx="868">
                  <c:v>0.72</c:v>
                </c:pt>
                <c:pt idx="869">
                  <c:v>0.96</c:v>
                </c:pt>
                <c:pt idx="870">
                  <c:v>0.72</c:v>
                </c:pt>
                <c:pt idx="871">
                  <c:v>0.64</c:v>
                </c:pt>
                <c:pt idx="872">
                  <c:v>0.32</c:v>
                </c:pt>
                <c:pt idx="873">
                  <c:v>0.4</c:v>
                </c:pt>
                <c:pt idx="874">
                  <c:v>0.56000000000000005</c:v>
                </c:pt>
                <c:pt idx="875">
                  <c:v>0.24</c:v>
                </c:pt>
                <c:pt idx="876">
                  <c:v>0.16</c:v>
                </c:pt>
                <c:pt idx="877">
                  <c:v>-0.16</c:v>
                </c:pt>
                <c:pt idx="878">
                  <c:v>-0.8</c:v>
                </c:pt>
                <c:pt idx="879">
                  <c:v>-2.16</c:v>
                </c:pt>
                <c:pt idx="880">
                  <c:v>-3.76</c:v>
                </c:pt>
                <c:pt idx="881">
                  <c:v>-4.88</c:v>
                </c:pt>
                <c:pt idx="882">
                  <c:v>-5.28</c:v>
                </c:pt>
                <c:pt idx="883">
                  <c:v>-3.76</c:v>
                </c:pt>
                <c:pt idx="884">
                  <c:v>-1.04</c:v>
                </c:pt>
                <c:pt idx="885">
                  <c:v>-1.84</c:v>
                </c:pt>
                <c:pt idx="886">
                  <c:v>-2.64</c:v>
                </c:pt>
                <c:pt idx="887">
                  <c:v>-2.48</c:v>
                </c:pt>
                <c:pt idx="888">
                  <c:v>-2</c:v>
                </c:pt>
                <c:pt idx="889">
                  <c:v>-1.84</c:v>
                </c:pt>
                <c:pt idx="890">
                  <c:v>-1.84</c:v>
                </c:pt>
                <c:pt idx="891">
                  <c:v>-2</c:v>
                </c:pt>
                <c:pt idx="892">
                  <c:v>-2</c:v>
                </c:pt>
                <c:pt idx="893">
                  <c:v>-1.76</c:v>
                </c:pt>
                <c:pt idx="894">
                  <c:v>-1.76</c:v>
                </c:pt>
                <c:pt idx="895">
                  <c:v>-1.92</c:v>
                </c:pt>
                <c:pt idx="896">
                  <c:v>-2</c:v>
                </c:pt>
                <c:pt idx="897">
                  <c:v>-1.92</c:v>
                </c:pt>
                <c:pt idx="898">
                  <c:v>-1.84</c:v>
                </c:pt>
                <c:pt idx="899">
                  <c:v>-1.92</c:v>
                </c:pt>
                <c:pt idx="900">
                  <c:v>-2</c:v>
                </c:pt>
                <c:pt idx="901">
                  <c:v>-2.08</c:v>
                </c:pt>
                <c:pt idx="902">
                  <c:v>-1.92</c:v>
                </c:pt>
                <c:pt idx="903">
                  <c:v>-2</c:v>
                </c:pt>
                <c:pt idx="904">
                  <c:v>-2.16</c:v>
                </c:pt>
                <c:pt idx="905">
                  <c:v>-2</c:v>
                </c:pt>
                <c:pt idx="906">
                  <c:v>-1.92</c:v>
                </c:pt>
                <c:pt idx="907">
                  <c:v>-1.84</c:v>
                </c:pt>
                <c:pt idx="908">
                  <c:v>-2</c:v>
                </c:pt>
                <c:pt idx="909">
                  <c:v>-1.92</c:v>
                </c:pt>
                <c:pt idx="910">
                  <c:v>-1.76</c:v>
                </c:pt>
                <c:pt idx="911">
                  <c:v>-1.68</c:v>
                </c:pt>
                <c:pt idx="912">
                  <c:v>-1.68</c:v>
                </c:pt>
                <c:pt idx="913">
                  <c:v>-1.52</c:v>
                </c:pt>
                <c:pt idx="914">
                  <c:v>-0.96</c:v>
                </c:pt>
                <c:pt idx="915">
                  <c:v>0.96</c:v>
                </c:pt>
                <c:pt idx="916">
                  <c:v>2.3199999999999998</c:v>
                </c:pt>
                <c:pt idx="917">
                  <c:v>2.56</c:v>
                </c:pt>
                <c:pt idx="918">
                  <c:v>1.36</c:v>
                </c:pt>
                <c:pt idx="919">
                  <c:v>-0.08</c:v>
                </c:pt>
                <c:pt idx="920">
                  <c:v>-0.64</c:v>
                </c:pt>
                <c:pt idx="921">
                  <c:v>-0.88</c:v>
                </c:pt>
                <c:pt idx="922">
                  <c:v>-0.8</c:v>
                </c:pt>
                <c:pt idx="923">
                  <c:v>-0.88</c:v>
                </c:pt>
                <c:pt idx="924">
                  <c:v>-0.88</c:v>
                </c:pt>
                <c:pt idx="925">
                  <c:v>-0.64</c:v>
                </c:pt>
                <c:pt idx="926">
                  <c:v>-0.24</c:v>
                </c:pt>
                <c:pt idx="927">
                  <c:v>-0.16</c:v>
                </c:pt>
                <c:pt idx="928">
                  <c:v>0.08</c:v>
                </c:pt>
                <c:pt idx="929">
                  <c:v>0.32</c:v>
                </c:pt>
                <c:pt idx="930">
                  <c:v>1.1200000000000001</c:v>
                </c:pt>
                <c:pt idx="931">
                  <c:v>2.8</c:v>
                </c:pt>
                <c:pt idx="932">
                  <c:v>4.32</c:v>
                </c:pt>
                <c:pt idx="933">
                  <c:v>5.2</c:v>
                </c:pt>
                <c:pt idx="934">
                  <c:v>5.28</c:v>
                </c:pt>
                <c:pt idx="935">
                  <c:v>2.8</c:v>
                </c:pt>
                <c:pt idx="936">
                  <c:v>1.1200000000000001</c:v>
                </c:pt>
                <c:pt idx="937">
                  <c:v>2.4</c:v>
                </c:pt>
                <c:pt idx="938">
                  <c:v>2.8</c:v>
                </c:pt>
                <c:pt idx="939">
                  <c:v>2.48</c:v>
                </c:pt>
                <c:pt idx="940">
                  <c:v>1.92</c:v>
                </c:pt>
                <c:pt idx="941">
                  <c:v>1.84</c:v>
                </c:pt>
                <c:pt idx="942">
                  <c:v>2.16</c:v>
                </c:pt>
                <c:pt idx="943">
                  <c:v>2.3199999999999998</c:v>
                </c:pt>
                <c:pt idx="944">
                  <c:v>1.92</c:v>
                </c:pt>
                <c:pt idx="945">
                  <c:v>1.84</c:v>
                </c:pt>
                <c:pt idx="946">
                  <c:v>1.92</c:v>
                </c:pt>
                <c:pt idx="947">
                  <c:v>2.08</c:v>
                </c:pt>
                <c:pt idx="948">
                  <c:v>2</c:v>
                </c:pt>
                <c:pt idx="949">
                  <c:v>1.92</c:v>
                </c:pt>
                <c:pt idx="950">
                  <c:v>1.84</c:v>
                </c:pt>
                <c:pt idx="951">
                  <c:v>2</c:v>
                </c:pt>
                <c:pt idx="952">
                  <c:v>2.16</c:v>
                </c:pt>
                <c:pt idx="953">
                  <c:v>2</c:v>
                </c:pt>
                <c:pt idx="954">
                  <c:v>2</c:v>
                </c:pt>
                <c:pt idx="955">
                  <c:v>2.08</c:v>
                </c:pt>
                <c:pt idx="956">
                  <c:v>2.16</c:v>
                </c:pt>
                <c:pt idx="957">
                  <c:v>2</c:v>
                </c:pt>
                <c:pt idx="958">
                  <c:v>2</c:v>
                </c:pt>
                <c:pt idx="959">
                  <c:v>1.92</c:v>
                </c:pt>
                <c:pt idx="960">
                  <c:v>1.92</c:v>
                </c:pt>
                <c:pt idx="961">
                  <c:v>1.92</c:v>
                </c:pt>
                <c:pt idx="962">
                  <c:v>1.68</c:v>
                </c:pt>
                <c:pt idx="963">
                  <c:v>1.28</c:v>
                </c:pt>
                <c:pt idx="964">
                  <c:v>-0.32</c:v>
                </c:pt>
                <c:pt idx="965">
                  <c:v>-1.92</c:v>
                </c:pt>
                <c:pt idx="966">
                  <c:v>-2.2400000000000002</c:v>
                </c:pt>
                <c:pt idx="967">
                  <c:v>-1.28</c:v>
                </c:pt>
                <c:pt idx="968">
                  <c:v>0.48</c:v>
                </c:pt>
                <c:pt idx="969">
                  <c:v>1.04</c:v>
                </c:pt>
                <c:pt idx="970">
                  <c:v>1.1200000000000001</c:v>
                </c:pt>
                <c:pt idx="971">
                  <c:v>0.8</c:v>
                </c:pt>
                <c:pt idx="972">
                  <c:v>0.8</c:v>
                </c:pt>
                <c:pt idx="973">
                  <c:v>0.88</c:v>
                </c:pt>
                <c:pt idx="974">
                  <c:v>0.64</c:v>
                </c:pt>
                <c:pt idx="975">
                  <c:v>0.48</c:v>
                </c:pt>
                <c:pt idx="976">
                  <c:v>0.32</c:v>
                </c:pt>
                <c:pt idx="977">
                  <c:v>0.4</c:v>
                </c:pt>
                <c:pt idx="978">
                  <c:v>0.32</c:v>
                </c:pt>
                <c:pt idx="979">
                  <c:v>0.16</c:v>
                </c:pt>
                <c:pt idx="980">
                  <c:v>0</c:v>
                </c:pt>
                <c:pt idx="981">
                  <c:v>-0.32</c:v>
                </c:pt>
                <c:pt idx="982">
                  <c:v>-1.28</c:v>
                </c:pt>
                <c:pt idx="983">
                  <c:v>-2.88</c:v>
                </c:pt>
                <c:pt idx="984">
                  <c:v>-4.4000000000000004</c:v>
                </c:pt>
                <c:pt idx="985">
                  <c:v>-5.2</c:v>
                </c:pt>
                <c:pt idx="986">
                  <c:v>-4.96</c:v>
                </c:pt>
                <c:pt idx="987">
                  <c:v>-2.08</c:v>
                </c:pt>
                <c:pt idx="988">
                  <c:v>-1.2</c:v>
                </c:pt>
                <c:pt idx="989">
                  <c:v>-2.3199999999999998</c:v>
                </c:pt>
                <c:pt idx="990">
                  <c:v>-2.72</c:v>
                </c:pt>
                <c:pt idx="991">
                  <c:v>-2.16</c:v>
                </c:pt>
                <c:pt idx="992">
                  <c:v>-1.84</c:v>
                </c:pt>
                <c:pt idx="993">
                  <c:v>-1.84</c:v>
                </c:pt>
                <c:pt idx="994">
                  <c:v>-2</c:v>
                </c:pt>
                <c:pt idx="995">
                  <c:v>-2</c:v>
                </c:pt>
                <c:pt idx="996">
                  <c:v>-1.84</c:v>
                </c:pt>
                <c:pt idx="997">
                  <c:v>-1.68</c:v>
                </c:pt>
                <c:pt idx="998">
                  <c:v>-1.84</c:v>
                </c:pt>
                <c:pt idx="999">
                  <c:v>-1.92</c:v>
                </c:pt>
                <c:pt idx="1000">
                  <c:v>-1.92</c:v>
                </c:pt>
                <c:pt idx="1001">
                  <c:v>-1.76</c:v>
                </c:pt>
                <c:pt idx="1002">
                  <c:v>-1.84</c:v>
                </c:pt>
                <c:pt idx="1003">
                  <c:v>-2</c:v>
                </c:pt>
                <c:pt idx="1004">
                  <c:v>-2</c:v>
                </c:pt>
                <c:pt idx="1005">
                  <c:v>-1.92</c:v>
                </c:pt>
                <c:pt idx="1006">
                  <c:v>-1.92</c:v>
                </c:pt>
                <c:pt idx="1007">
                  <c:v>-2.08</c:v>
                </c:pt>
                <c:pt idx="1008">
                  <c:v>-2.08</c:v>
                </c:pt>
                <c:pt idx="1009">
                  <c:v>-2</c:v>
                </c:pt>
                <c:pt idx="1010">
                  <c:v>-1.76</c:v>
                </c:pt>
                <c:pt idx="1011">
                  <c:v>-1.92</c:v>
                </c:pt>
                <c:pt idx="1012">
                  <c:v>-2</c:v>
                </c:pt>
                <c:pt idx="1013">
                  <c:v>-1.76</c:v>
                </c:pt>
                <c:pt idx="1014">
                  <c:v>-1.68</c:v>
                </c:pt>
                <c:pt idx="1015">
                  <c:v>-1.6</c:v>
                </c:pt>
                <c:pt idx="1016">
                  <c:v>-1.6</c:v>
                </c:pt>
                <c:pt idx="1017">
                  <c:v>-1.44</c:v>
                </c:pt>
                <c:pt idx="1018">
                  <c:v>0.08</c:v>
                </c:pt>
                <c:pt idx="1019">
                  <c:v>1.92</c:v>
                </c:pt>
                <c:pt idx="1020">
                  <c:v>2.56</c:v>
                </c:pt>
                <c:pt idx="1021">
                  <c:v>2.08</c:v>
                </c:pt>
                <c:pt idx="1022">
                  <c:v>0.48</c:v>
                </c:pt>
                <c:pt idx="1023">
                  <c:v>-0.64</c:v>
                </c:pt>
                <c:pt idx="1024">
                  <c:v>-0.88</c:v>
                </c:pt>
                <c:pt idx="1025">
                  <c:v>-0.72</c:v>
                </c:pt>
                <c:pt idx="1026">
                  <c:v>-0.88</c:v>
                </c:pt>
                <c:pt idx="1027">
                  <c:v>-0.8</c:v>
                </c:pt>
                <c:pt idx="1028">
                  <c:v>-0.72</c:v>
                </c:pt>
                <c:pt idx="1029">
                  <c:v>-0.48</c:v>
                </c:pt>
                <c:pt idx="1030">
                  <c:v>-0.24</c:v>
                </c:pt>
                <c:pt idx="1031">
                  <c:v>0</c:v>
                </c:pt>
                <c:pt idx="1032">
                  <c:v>0.16</c:v>
                </c:pt>
                <c:pt idx="1033">
                  <c:v>0.64</c:v>
                </c:pt>
                <c:pt idx="1034">
                  <c:v>1.92</c:v>
                </c:pt>
                <c:pt idx="1035">
                  <c:v>3.6</c:v>
                </c:pt>
                <c:pt idx="1036">
                  <c:v>4.72</c:v>
                </c:pt>
                <c:pt idx="1037">
                  <c:v>5.44</c:v>
                </c:pt>
                <c:pt idx="1038">
                  <c:v>4.5599999999999996</c:v>
                </c:pt>
                <c:pt idx="1039">
                  <c:v>1.52</c:v>
                </c:pt>
                <c:pt idx="1040">
                  <c:v>1.44</c:v>
                </c:pt>
                <c:pt idx="1041">
                  <c:v>2.56</c:v>
                </c:pt>
                <c:pt idx="1042">
                  <c:v>2.88</c:v>
                </c:pt>
                <c:pt idx="1043">
                  <c:v>2.08</c:v>
                </c:pt>
                <c:pt idx="1044">
                  <c:v>2</c:v>
                </c:pt>
                <c:pt idx="1045">
                  <c:v>1.92</c:v>
                </c:pt>
                <c:pt idx="1046">
                  <c:v>2.3199999999999998</c:v>
                </c:pt>
                <c:pt idx="1047">
                  <c:v>2.08</c:v>
                </c:pt>
                <c:pt idx="1048">
                  <c:v>1.84</c:v>
                </c:pt>
                <c:pt idx="1049">
                  <c:v>1.68</c:v>
                </c:pt>
                <c:pt idx="1050">
                  <c:v>1.92</c:v>
                </c:pt>
                <c:pt idx="1051">
                  <c:v>2.2400000000000002</c:v>
                </c:pt>
                <c:pt idx="1052">
                  <c:v>1.92</c:v>
                </c:pt>
                <c:pt idx="1053">
                  <c:v>1.76</c:v>
                </c:pt>
                <c:pt idx="1054">
                  <c:v>1.92</c:v>
                </c:pt>
                <c:pt idx="1055">
                  <c:v>2</c:v>
                </c:pt>
                <c:pt idx="1056">
                  <c:v>2.08</c:v>
                </c:pt>
                <c:pt idx="1057">
                  <c:v>2</c:v>
                </c:pt>
                <c:pt idx="1058">
                  <c:v>2.08</c:v>
                </c:pt>
                <c:pt idx="1059">
                  <c:v>2.08</c:v>
                </c:pt>
                <c:pt idx="1060">
                  <c:v>2.2400000000000002</c:v>
                </c:pt>
                <c:pt idx="1061">
                  <c:v>2</c:v>
                </c:pt>
                <c:pt idx="1062">
                  <c:v>1.84</c:v>
                </c:pt>
                <c:pt idx="1063">
                  <c:v>2</c:v>
                </c:pt>
                <c:pt idx="1064">
                  <c:v>1.92</c:v>
                </c:pt>
                <c:pt idx="1065">
                  <c:v>1.68</c:v>
                </c:pt>
                <c:pt idx="1066">
                  <c:v>1.44</c:v>
                </c:pt>
                <c:pt idx="1067">
                  <c:v>0.96</c:v>
                </c:pt>
                <c:pt idx="1068">
                  <c:v>-1.2</c:v>
                </c:pt>
                <c:pt idx="1069">
                  <c:v>-2.16</c:v>
                </c:pt>
                <c:pt idx="1070">
                  <c:v>-2.08</c:v>
                </c:pt>
                <c:pt idx="1071">
                  <c:v>-0.64</c:v>
                </c:pt>
                <c:pt idx="1072">
                  <c:v>0.8</c:v>
                </c:pt>
                <c:pt idx="1073">
                  <c:v>1.1200000000000001</c:v>
                </c:pt>
                <c:pt idx="1074">
                  <c:v>0.96</c:v>
                </c:pt>
                <c:pt idx="1075">
                  <c:v>0.72</c:v>
                </c:pt>
                <c:pt idx="1076">
                  <c:v>0.88</c:v>
                </c:pt>
                <c:pt idx="1077">
                  <c:v>0.64</c:v>
                </c:pt>
                <c:pt idx="1078">
                  <c:v>0.48</c:v>
                </c:pt>
                <c:pt idx="1079">
                  <c:v>0.4</c:v>
                </c:pt>
                <c:pt idx="1080">
                  <c:v>0.48</c:v>
                </c:pt>
                <c:pt idx="1081">
                  <c:v>0.32</c:v>
                </c:pt>
                <c:pt idx="1082">
                  <c:v>0.4</c:v>
                </c:pt>
                <c:pt idx="1083">
                  <c:v>0.08</c:v>
                </c:pt>
                <c:pt idx="1084">
                  <c:v>-0.08</c:v>
                </c:pt>
                <c:pt idx="1085">
                  <c:v>-0.72</c:v>
                </c:pt>
                <c:pt idx="1086">
                  <c:v>-2.08</c:v>
                </c:pt>
                <c:pt idx="1087">
                  <c:v>-3.68</c:v>
                </c:pt>
                <c:pt idx="1088">
                  <c:v>-4.88</c:v>
                </c:pt>
                <c:pt idx="1089">
                  <c:v>-5.28</c:v>
                </c:pt>
                <c:pt idx="1090">
                  <c:v>-3.92</c:v>
                </c:pt>
                <c:pt idx="1091">
                  <c:v>-1.04</c:v>
                </c:pt>
                <c:pt idx="1092">
                  <c:v>-1.76</c:v>
                </c:pt>
                <c:pt idx="1093">
                  <c:v>-2.56</c:v>
                </c:pt>
                <c:pt idx="1094">
                  <c:v>-2.56</c:v>
                </c:pt>
                <c:pt idx="1095">
                  <c:v>-2</c:v>
                </c:pt>
                <c:pt idx="1096">
                  <c:v>-1.92</c:v>
                </c:pt>
                <c:pt idx="1097">
                  <c:v>-1.92</c:v>
                </c:pt>
                <c:pt idx="1098">
                  <c:v>-2.08</c:v>
                </c:pt>
                <c:pt idx="1099">
                  <c:v>-2</c:v>
                </c:pt>
                <c:pt idx="1100">
                  <c:v>-1.84</c:v>
                </c:pt>
                <c:pt idx="1101">
                  <c:v>-1.68</c:v>
                </c:pt>
                <c:pt idx="1102">
                  <c:v>-1.92</c:v>
                </c:pt>
                <c:pt idx="1103">
                  <c:v>-2</c:v>
                </c:pt>
                <c:pt idx="1104">
                  <c:v>-1.84</c:v>
                </c:pt>
                <c:pt idx="1105">
                  <c:v>-1.76</c:v>
                </c:pt>
                <c:pt idx="1106">
                  <c:v>-2</c:v>
                </c:pt>
                <c:pt idx="1107">
                  <c:v>-2.08</c:v>
                </c:pt>
                <c:pt idx="1108">
                  <c:v>-2.08</c:v>
                </c:pt>
                <c:pt idx="1109">
                  <c:v>-1.84</c:v>
                </c:pt>
                <c:pt idx="1110">
                  <c:v>-2</c:v>
                </c:pt>
                <c:pt idx="1111">
                  <c:v>-2.08</c:v>
                </c:pt>
                <c:pt idx="1112">
                  <c:v>-2.16</c:v>
                </c:pt>
                <c:pt idx="1113">
                  <c:v>-1.84</c:v>
                </c:pt>
                <c:pt idx="1114">
                  <c:v>-1.84</c:v>
                </c:pt>
                <c:pt idx="1115">
                  <c:v>-1.84</c:v>
                </c:pt>
                <c:pt idx="1116">
                  <c:v>-1.92</c:v>
                </c:pt>
                <c:pt idx="1117">
                  <c:v>-1.76</c:v>
                </c:pt>
                <c:pt idx="1118">
                  <c:v>-1.52</c:v>
                </c:pt>
                <c:pt idx="1119">
                  <c:v>-1.68</c:v>
                </c:pt>
                <c:pt idx="1120">
                  <c:v>-1.44</c:v>
                </c:pt>
                <c:pt idx="1121">
                  <c:v>-0.88</c:v>
                </c:pt>
                <c:pt idx="1122">
                  <c:v>1.04</c:v>
                </c:pt>
                <c:pt idx="1123">
                  <c:v>2.4</c:v>
                </c:pt>
                <c:pt idx="1124">
                  <c:v>2.48</c:v>
                </c:pt>
                <c:pt idx="1125">
                  <c:v>1.44</c:v>
                </c:pt>
                <c:pt idx="1126">
                  <c:v>-0.16</c:v>
                </c:pt>
                <c:pt idx="1127">
                  <c:v>-0.8</c:v>
                </c:pt>
                <c:pt idx="1128">
                  <c:v>-0.88</c:v>
                </c:pt>
                <c:pt idx="1129">
                  <c:v>-0.8</c:v>
                </c:pt>
                <c:pt idx="1130">
                  <c:v>-0.8</c:v>
                </c:pt>
                <c:pt idx="1131">
                  <c:v>-0.88</c:v>
                </c:pt>
                <c:pt idx="1132">
                  <c:v>-0.64</c:v>
                </c:pt>
                <c:pt idx="1133">
                  <c:v>-0.4</c:v>
                </c:pt>
                <c:pt idx="1134">
                  <c:v>-0.08</c:v>
                </c:pt>
                <c:pt idx="1135">
                  <c:v>0</c:v>
                </c:pt>
                <c:pt idx="1136">
                  <c:v>0.32</c:v>
                </c:pt>
                <c:pt idx="1137">
                  <c:v>1.1200000000000001</c:v>
                </c:pt>
                <c:pt idx="1138">
                  <c:v>2.72</c:v>
                </c:pt>
                <c:pt idx="1139">
                  <c:v>4.24</c:v>
                </c:pt>
                <c:pt idx="1140">
                  <c:v>5.12</c:v>
                </c:pt>
                <c:pt idx="1141">
                  <c:v>5.36</c:v>
                </c:pt>
                <c:pt idx="1142">
                  <c:v>2.8</c:v>
                </c:pt>
                <c:pt idx="1143">
                  <c:v>1.2</c:v>
                </c:pt>
                <c:pt idx="1144">
                  <c:v>2.3199999999999998</c:v>
                </c:pt>
                <c:pt idx="1145">
                  <c:v>2.96</c:v>
                </c:pt>
                <c:pt idx="1146">
                  <c:v>2.56</c:v>
                </c:pt>
                <c:pt idx="1147">
                  <c:v>1.92</c:v>
                </c:pt>
                <c:pt idx="1148">
                  <c:v>2</c:v>
                </c:pt>
                <c:pt idx="1149">
                  <c:v>2.08</c:v>
                </c:pt>
                <c:pt idx="1150">
                  <c:v>2.3199999999999998</c:v>
                </c:pt>
                <c:pt idx="1151">
                  <c:v>1.84</c:v>
                </c:pt>
                <c:pt idx="1152">
                  <c:v>1.76</c:v>
                </c:pt>
                <c:pt idx="1153">
                  <c:v>1.76</c:v>
                </c:pt>
                <c:pt idx="1154">
                  <c:v>2</c:v>
                </c:pt>
                <c:pt idx="1155">
                  <c:v>2</c:v>
                </c:pt>
                <c:pt idx="1156">
                  <c:v>1.92</c:v>
                </c:pt>
                <c:pt idx="1157">
                  <c:v>1.84</c:v>
                </c:pt>
                <c:pt idx="1158">
                  <c:v>2</c:v>
                </c:pt>
                <c:pt idx="1159">
                  <c:v>2.2400000000000002</c:v>
                </c:pt>
                <c:pt idx="1160">
                  <c:v>2.08</c:v>
                </c:pt>
                <c:pt idx="1161">
                  <c:v>1.92</c:v>
                </c:pt>
                <c:pt idx="1162">
                  <c:v>2.08</c:v>
                </c:pt>
                <c:pt idx="1163">
                  <c:v>2.16</c:v>
                </c:pt>
                <c:pt idx="1164">
                  <c:v>2</c:v>
                </c:pt>
                <c:pt idx="1165">
                  <c:v>1.84</c:v>
                </c:pt>
                <c:pt idx="1166">
                  <c:v>1.92</c:v>
                </c:pt>
                <c:pt idx="1167">
                  <c:v>1.92</c:v>
                </c:pt>
                <c:pt idx="1168">
                  <c:v>1.92</c:v>
                </c:pt>
                <c:pt idx="1169">
                  <c:v>1.68</c:v>
                </c:pt>
                <c:pt idx="1170">
                  <c:v>1.36</c:v>
                </c:pt>
                <c:pt idx="1171">
                  <c:v>0.16</c:v>
                </c:pt>
                <c:pt idx="1172">
                  <c:v>-1.6</c:v>
                </c:pt>
                <c:pt idx="1173">
                  <c:v>-2.16</c:v>
                </c:pt>
                <c:pt idx="1174">
                  <c:v>-1.6</c:v>
                </c:pt>
                <c:pt idx="1175">
                  <c:v>0</c:v>
                </c:pt>
                <c:pt idx="1176">
                  <c:v>0.88</c:v>
                </c:pt>
                <c:pt idx="1177">
                  <c:v>1.04</c:v>
                </c:pt>
                <c:pt idx="1178">
                  <c:v>0.8</c:v>
                </c:pt>
                <c:pt idx="1179">
                  <c:v>0.8</c:v>
                </c:pt>
                <c:pt idx="1180">
                  <c:v>0.72</c:v>
                </c:pt>
                <c:pt idx="1181">
                  <c:v>0.72</c:v>
                </c:pt>
                <c:pt idx="1182">
                  <c:v>0.48</c:v>
                </c:pt>
                <c:pt idx="1183">
                  <c:v>0.48</c:v>
                </c:pt>
                <c:pt idx="1184">
                  <c:v>0.4</c:v>
                </c:pt>
                <c:pt idx="1185">
                  <c:v>0.4</c:v>
                </c:pt>
                <c:pt idx="1186">
                  <c:v>0.16</c:v>
                </c:pt>
                <c:pt idx="1187">
                  <c:v>0</c:v>
                </c:pt>
                <c:pt idx="1188">
                  <c:v>-0.16</c:v>
                </c:pt>
                <c:pt idx="1189">
                  <c:v>-1.28</c:v>
                </c:pt>
                <c:pt idx="1190">
                  <c:v>-2.72</c:v>
                </c:pt>
                <c:pt idx="1191">
                  <c:v>-4.32</c:v>
                </c:pt>
                <c:pt idx="1192">
                  <c:v>-5.28</c:v>
                </c:pt>
                <c:pt idx="1193">
                  <c:v>-4.88</c:v>
                </c:pt>
                <c:pt idx="1194">
                  <c:v>-2.08</c:v>
                </c:pt>
                <c:pt idx="1195">
                  <c:v>-1.1200000000000001</c:v>
                </c:pt>
                <c:pt idx="1196">
                  <c:v>-2.3199999999999998</c:v>
                </c:pt>
                <c:pt idx="1197">
                  <c:v>-2.8</c:v>
                </c:pt>
                <c:pt idx="1198">
                  <c:v>-2.3199999999999998</c:v>
                </c:pt>
                <c:pt idx="1199">
                  <c:v>-1.92</c:v>
                </c:pt>
                <c:pt idx="1200">
                  <c:v>-1.84</c:v>
                </c:pt>
                <c:pt idx="1201">
                  <c:v>-2.08</c:v>
                </c:pt>
                <c:pt idx="1202">
                  <c:v>-2</c:v>
                </c:pt>
                <c:pt idx="1203">
                  <c:v>-1.84</c:v>
                </c:pt>
                <c:pt idx="1204">
                  <c:v>-1.68</c:v>
                </c:pt>
                <c:pt idx="1205">
                  <c:v>-1.84</c:v>
                </c:pt>
                <c:pt idx="1206">
                  <c:v>-1.92</c:v>
                </c:pt>
                <c:pt idx="1207">
                  <c:v>-2</c:v>
                </c:pt>
                <c:pt idx="1208">
                  <c:v>-1.76</c:v>
                </c:pt>
                <c:pt idx="1209">
                  <c:v>-1.84</c:v>
                </c:pt>
                <c:pt idx="1210">
                  <c:v>-2.08</c:v>
                </c:pt>
                <c:pt idx="1211">
                  <c:v>-2.16</c:v>
                </c:pt>
                <c:pt idx="1212">
                  <c:v>-2.08</c:v>
                </c:pt>
                <c:pt idx="1213">
                  <c:v>-1.92</c:v>
                </c:pt>
                <c:pt idx="1214">
                  <c:v>-1.92</c:v>
                </c:pt>
                <c:pt idx="1215">
                  <c:v>-2.2400000000000002</c:v>
                </c:pt>
                <c:pt idx="1216">
                  <c:v>-2</c:v>
                </c:pt>
                <c:pt idx="1217">
                  <c:v>-1.76</c:v>
                </c:pt>
                <c:pt idx="1218">
                  <c:v>-1.92</c:v>
                </c:pt>
                <c:pt idx="1219">
                  <c:v>-1.92</c:v>
                </c:pt>
                <c:pt idx="1220">
                  <c:v>-1.84</c:v>
                </c:pt>
                <c:pt idx="1221">
                  <c:v>-1.6</c:v>
                </c:pt>
                <c:pt idx="1222">
                  <c:v>-1.68</c:v>
                </c:pt>
                <c:pt idx="1223">
                  <c:v>-1.6</c:v>
                </c:pt>
                <c:pt idx="1224">
                  <c:v>-1.36</c:v>
                </c:pt>
                <c:pt idx="1225">
                  <c:v>-0.08</c:v>
                </c:pt>
                <c:pt idx="1226">
                  <c:v>1.76</c:v>
                </c:pt>
                <c:pt idx="1227">
                  <c:v>2.48</c:v>
                </c:pt>
                <c:pt idx="1228">
                  <c:v>2.08</c:v>
                </c:pt>
                <c:pt idx="1229">
                  <c:v>0.64</c:v>
                </c:pt>
                <c:pt idx="1230">
                  <c:v>-0.56000000000000005</c:v>
                </c:pt>
                <c:pt idx="1231">
                  <c:v>-0.88</c:v>
                </c:pt>
                <c:pt idx="1232">
                  <c:v>-0.8</c:v>
                </c:pt>
                <c:pt idx="1233">
                  <c:v>-0.8</c:v>
                </c:pt>
                <c:pt idx="1234">
                  <c:v>-0.8</c:v>
                </c:pt>
                <c:pt idx="1235">
                  <c:v>-0.64</c:v>
                </c:pt>
                <c:pt idx="1236">
                  <c:v>-0.56000000000000005</c:v>
                </c:pt>
                <c:pt idx="1237">
                  <c:v>-0.24</c:v>
                </c:pt>
                <c:pt idx="1238">
                  <c:v>-0.08</c:v>
                </c:pt>
                <c:pt idx="1239">
                  <c:v>0.16</c:v>
                </c:pt>
                <c:pt idx="1240">
                  <c:v>0.64</c:v>
                </c:pt>
                <c:pt idx="1241">
                  <c:v>1.76</c:v>
                </c:pt>
                <c:pt idx="1242">
                  <c:v>3.6</c:v>
                </c:pt>
                <c:pt idx="1243">
                  <c:v>4.8</c:v>
                </c:pt>
                <c:pt idx="1244">
                  <c:v>5.44</c:v>
                </c:pt>
                <c:pt idx="1245">
                  <c:v>4.5599999999999996</c:v>
                </c:pt>
                <c:pt idx="1246">
                  <c:v>1.44</c:v>
                </c:pt>
                <c:pt idx="1247">
                  <c:v>1.6</c:v>
                </c:pt>
                <c:pt idx="1248">
                  <c:v>2.56</c:v>
                </c:pt>
                <c:pt idx="1249">
                  <c:v>2.96</c:v>
                </c:pt>
                <c:pt idx="1250">
                  <c:v>2.08</c:v>
                </c:pt>
                <c:pt idx="1251">
                  <c:v>2</c:v>
                </c:pt>
                <c:pt idx="1252">
                  <c:v>1.84</c:v>
                </c:pt>
                <c:pt idx="1253">
                  <c:v>2.16</c:v>
                </c:pt>
                <c:pt idx="1254">
                  <c:v>2.08</c:v>
                </c:pt>
                <c:pt idx="1255">
                  <c:v>1.92</c:v>
                </c:pt>
                <c:pt idx="1256">
                  <c:v>1.68</c:v>
                </c:pt>
                <c:pt idx="1257">
                  <c:v>1.92</c:v>
                </c:pt>
                <c:pt idx="1258">
                  <c:v>2.16</c:v>
                </c:pt>
                <c:pt idx="1259">
                  <c:v>2.08</c:v>
                </c:pt>
                <c:pt idx="1260">
                  <c:v>1.76</c:v>
                </c:pt>
                <c:pt idx="1261">
                  <c:v>2</c:v>
                </c:pt>
                <c:pt idx="1262">
                  <c:v>2.08</c:v>
                </c:pt>
                <c:pt idx="1263">
                  <c:v>2.16</c:v>
                </c:pt>
                <c:pt idx="1264">
                  <c:v>1.92</c:v>
                </c:pt>
                <c:pt idx="1265">
                  <c:v>2</c:v>
                </c:pt>
                <c:pt idx="1266">
                  <c:v>2.08</c:v>
                </c:pt>
                <c:pt idx="1267">
                  <c:v>2.2400000000000002</c:v>
                </c:pt>
                <c:pt idx="1268">
                  <c:v>2</c:v>
                </c:pt>
                <c:pt idx="1269">
                  <c:v>1.92</c:v>
                </c:pt>
                <c:pt idx="1270">
                  <c:v>1.92</c:v>
                </c:pt>
                <c:pt idx="1271">
                  <c:v>1.92</c:v>
                </c:pt>
                <c:pt idx="1272">
                  <c:v>1.68</c:v>
                </c:pt>
                <c:pt idx="1273">
                  <c:v>1.52</c:v>
                </c:pt>
                <c:pt idx="1274">
                  <c:v>1.2</c:v>
                </c:pt>
                <c:pt idx="1275">
                  <c:v>-0.8</c:v>
                </c:pt>
                <c:pt idx="1276">
                  <c:v>-2.16</c:v>
                </c:pt>
                <c:pt idx="1277">
                  <c:v>-2.16</c:v>
                </c:pt>
                <c:pt idx="1278">
                  <c:v>-0.96</c:v>
                </c:pt>
                <c:pt idx="1279">
                  <c:v>0.64</c:v>
                </c:pt>
                <c:pt idx="1280">
                  <c:v>1.1200000000000001</c:v>
                </c:pt>
                <c:pt idx="1281">
                  <c:v>0.88</c:v>
                </c:pt>
                <c:pt idx="1282">
                  <c:v>0.8</c:v>
                </c:pt>
                <c:pt idx="1283">
                  <c:v>0.72</c:v>
                </c:pt>
                <c:pt idx="1284">
                  <c:v>0.72</c:v>
                </c:pt>
                <c:pt idx="1285">
                  <c:v>0.56000000000000005</c:v>
                </c:pt>
                <c:pt idx="1286">
                  <c:v>0.48</c:v>
                </c:pt>
                <c:pt idx="1287">
                  <c:v>0.4</c:v>
                </c:pt>
                <c:pt idx="1288">
                  <c:v>0.32</c:v>
                </c:pt>
                <c:pt idx="1289">
                  <c:v>0.32</c:v>
                </c:pt>
                <c:pt idx="1290">
                  <c:v>0.08</c:v>
                </c:pt>
                <c:pt idx="1291">
                  <c:v>0</c:v>
                </c:pt>
                <c:pt idx="1292">
                  <c:v>-0.56000000000000005</c:v>
                </c:pt>
                <c:pt idx="1293">
                  <c:v>-1.84</c:v>
                </c:pt>
                <c:pt idx="1294">
                  <c:v>-3.68</c:v>
                </c:pt>
                <c:pt idx="1295">
                  <c:v>-4.88</c:v>
                </c:pt>
                <c:pt idx="1296">
                  <c:v>-5.36</c:v>
                </c:pt>
                <c:pt idx="1297">
                  <c:v>-4</c:v>
                </c:pt>
                <c:pt idx="1298">
                  <c:v>-1.1200000000000001</c:v>
                </c:pt>
                <c:pt idx="1299">
                  <c:v>-1.68</c:v>
                </c:pt>
                <c:pt idx="1300">
                  <c:v>-2.64</c:v>
                </c:pt>
                <c:pt idx="1301">
                  <c:v>-2.56</c:v>
                </c:pt>
                <c:pt idx="1302">
                  <c:v>-2</c:v>
                </c:pt>
                <c:pt idx="1303">
                  <c:v>-1.84</c:v>
                </c:pt>
                <c:pt idx="1304">
                  <c:v>-2</c:v>
                </c:pt>
                <c:pt idx="1305">
                  <c:v>-2</c:v>
                </c:pt>
                <c:pt idx="1306">
                  <c:v>-1.92</c:v>
                </c:pt>
                <c:pt idx="1307">
                  <c:v>-1.76</c:v>
                </c:pt>
                <c:pt idx="1308">
                  <c:v>-1.68</c:v>
                </c:pt>
                <c:pt idx="1309">
                  <c:v>-1.84</c:v>
                </c:pt>
                <c:pt idx="1310">
                  <c:v>-1.92</c:v>
                </c:pt>
                <c:pt idx="1311">
                  <c:v>-1.84</c:v>
                </c:pt>
                <c:pt idx="1312">
                  <c:v>-1.84</c:v>
                </c:pt>
                <c:pt idx="1313">
                  <c:v>-1.84</c:v>
                </c:pt>
                <c:pt idx="1314">
                  <c:v>-2.16</c:v>
                </c:pt>
                <c:pt idx="1315">
                  <c:v>-2.08</c:v>
                </c:pt>
                <c:pt idx="1316">
                  <c:v>-1.84</c:v>
                </c:pt>
                <c:pt idx="1317">
                  <c:v>-1.92</c:v>
                </c:pt>
                <c:pt idx="1318">
                  <c:v>-2.16</c:v>
                </c:pt>
                <c:pt idx="1319">
                  <c:v>-2.08</c:v>
                </c:pt>
                <c:pt idx="1320">
                  <c:v>-1.92</c:v>
                </c:pt>
                <c:pt idx="1321">
                  <c:v>-1.84</c:v>
                </c:pt>
                <c:pt idx="1322">
                  <c:v>-1.84</c:v>
                </c:pt>
                <c:pt idx="1323">
                  <c:v>-1.92</c:v>
                </c:pt>
                <c:pt idx="1324">
                  <c:v>-1.68</c:v>
                </c:pt>
                <c:pt idx="1325">
                  <c:v>-1.68</c:v>
                </c:pt>
                <c:pt idx="1326">
                  <c:v>-1.68</c:v>
                </c:pt>
                <c:pt idx="1327">
                  <c:v>-1.52</c:v>
                </c:pt>
                <c:pt idx="1328">
                  <c:v>-0.96</c:v>
                </c:pt>
                <c:pt idx="1329">
                  <c:v>0.96</c:v>
                </c:pt>
                <c:pt idx="1330">
                  <c:v>2.3199999999999998</c:v>
                </c:pt>
                <c:pt idx="1331">
                  <c:v>2.56</c:v>
                </c:pt>
                <c:pt idx="1332">
                  <c:v>1.6</c:v>
                </c:pt>
                <c:pt idx="1333">
                  <c:v>0</c:v>
                </c:pt>
                <c:pt idx="1334">
                  <c:v>-0.72</c:v>
                </c:pt>
                <c:pt idx="1335">
                  <c:v>-0.8</c:v>
                </c:pt>
                <c:pt idx="1336">
                  <c:v>-0.72</c:v>
                </c:pt>
                <c:pt idx="1337">
                  <c:v>-0.96</c:v>
                </c:pt>
                <c:pt idx="1338">
                  <c:v>-0.8</c:v>
                </c:pt>
                <c:pt idx="1339">
                  <c:v>-0.64</c:v>
                </c:pt>
                <c:pt idx="1340">
                  <c:v>-0.4</c:v>
                </c:pt>
                <c:pt idx="1341">
                  <c:v>0</c:v>
                </c:pt>
                <c:pt idx="1342">
                  <c:v>0.08</c:v>
                </c:pt>
                <c:pt idx="1343">
                  <c:v>0.32</c:v>
                </c:pt>
                <c:pt idx="1344">
                  <c:v>1.04</c:v>
                </c:pt>
                <c:pt idx="1345">
                  <c:v>2.64</c:v>
                </c:pt>
                <c:pt idx="1346">
                  <c:v>4.16</c:v>
                </c:pt>
                <c:pt idx="1347">
                  <c:v>5.2</c:v>
                </c:pt>
                <c:pt idx="1348">
                  <c:v>5.28</c:v>
                </c:pt>
                <c:pt idx="1349">
                  <c:v>2.96</c:v>
                </c:pt>
                <c:pt idx="1350">
                  <c:v>1.28</c:v>
                </c:pt>
                <c:pt idx="1351">
                  <c:v>2.16</c:v>
                </c:pt>
                <c:pt idx="1352">
                  <c:v>2.88</c:v>
                </c:pt>
                <c:pt idx="1353">
                  <c:v>2.56</c:v>
                </c:pt>
                <c:pt idx="1354">
                  <c:v>1.92</c:v>
                </c:pt>
                <c:pt idx="1355">
                  <c:v>1.92</c:v>
                </c:pt>
                <c:pt idx="1356">
                  <c:v>2.08</c:v>
                </c:pt>
                <c:pt idx="1357">
                  <c:v>2.3199999999999998</c:v>
                </c:pt>
                <c:pt idx="1358">
                  <c:v>2</c:v>
                </c:pt>
                <c:pt idx="1359">
                  <c:v>1.68</c:v>
                </c:pt>
                <c:pt idx="1360">
                  <c:v>1.68</c:v>
                </c:pt>
                <c:pt idx="1361">
                  <c:v>2.16</c:v>
                </c:pt>
                <c:pt idx="1362">
                  <c:v>2</c:v>
                </c:pt>
                <c:pt idx="1363">
                  <c:v>1.76</c:v>
                </c:pt>
                <c:pt idx="1364">
                  <c:v>1.92</c:v>
                </c:pt>
                <c:pt idx="1365">
                  <c:v>2.08</c:v>
                </c:pt>
                <c:pt idx="1366">
                  <c:v>2.2400000000000002</c:v>
                </c:pt>
                <c:pt idx="1367">
                  <c:v>2</c:v>
                </c:pt>
                <c:pt idx="1368">
                  <c:v>1.92</c:v>
                </c:pt>
                <c:pt idx="1369">
                  <c:v>2.16</c:v>
                </c:pt>
                <c:pt idx="1370">
                  <c:v>2.2400000000000002</c:v>
                </c:pt>
                <c:pt idx="1371">
                  <c:v>2.08</c:v>
                </c:pt>
                <c:pt idx="1372">
                  <c:v>1.92</c:v>
                </c:pt>
                <c:pt idx="1373">
                  <c:v>1.92</c:v>
                </c:pt>
                <c:pt idx="1374">
                  <c:v>1.92</c:v>
                </c:pt>
                <c:pt idx="1375">
                  <c:v>1.76</c:v>
                </c:pt>
                <c:pt idx="1376">
                  <c:v>1.68</c:v>
                </c:pt>
                <c:pt idx="1377">
                  <c:v>1.52</c:v>
                </c:pt>
                <c:pt idx="1378">
                  <c:v>0.64</c:v>
                </c:pt>
                <c:pt idx="1379">
                  <c:v>-1.28</c:v>
                </c:pt>
                <c:pt idx="1380">
                  <c:v>-2.2400000000000002</c:v>
                </c:pt>
                <c:pt idx="1381">
                  <c:v>-1.76</c:v>
                </c:pt>
                <c:pt idx="1382">
                  <c:v>-0.48</c:v>
                </c:pt>
                <c:pt idx="1383">
                  <c:v>0.8</c:v>
                </c:pt>
                <c:pt idx="1384">
                  <c:v>1.04</c:v>
                </c:pt>
                <c:pt idx="1385">
                  <c:v>0.88</c:v>
                </c:pt>
                <c:pt idx="1386">
                  <c:v>0.8</c:v>
                </c:pt>
                <c:pt idx="1387">
                  <c:v>0.8</c:v>
                </c:pt>
                <c:pt idx="1388">
                  <c:v>0.72</c:v>
                </c:pt>
                <c:pt idx="1389">
                  <c:v>0.48</c:v>
                </c:pt>
                <c:pt idx="1390">
                  <c:v>0.4</c:v>
                </c:pt>
                <c:pt idx="1391">
                  <c:v>0.4</c:v>
                </c:pt>
                <c:pt idx="1392">
                  <c:v>0.4</c:v>
                </c:pt>
                <c:pt idx="1393">
                  <c:v>0.24</c:v>
                </c:pt>
                <c:pt idx="1394">
                  <c:v>0</c:v>
                </c:pt>
                <c:pt idx="1395">
                  <c:v>-0.4</c:v>
                </c:pt>
                <c:pt idx="1396">
                  <c:v>-1.2</c:v>
                </c:pt>
                <c:pt idx="1397">
                  <c:v>-2.72</c:v>
                </c:pt>
                <c:pt idx="1398">
                  <c:v>-4.4000000000000004</c:v>
                </c:pt>
                <c:pt idx="1399">
                  <c:v>-5.28</c:v>
                </c:pt>
                <c:pt idx="1400">
                  <c:v>-5.04</c:v>
                </c:pt>
                <c:pt idx="1401">
                  <c:v>-2.4</c:v>
                </c:pt>
                <c:pt idx="1402">
                  <c:v>-1.2</c:v>
                </c:pt>
                <c:pt idx="1403">
                  <c:v>-2.2400000000000002</c:v>
                </c:pt>
                <c:pt idx="1404">
                  <c:v>-2.8</c:v>
                </c:pt>
                <c:pt idx="1405">
                  <c:v>-2.3199999999999998</c:v>
                </c:pt>
                <c:pt idx="1406">
                  <c:v>-1.76</c:v>
                </c:pt>
                <c:pt idx="1407">
                  <c:v>-1.84</c:v>
                </c:pt>
                <c:pt idx="1408">
                  <c:v>-2.16</c:v>
                </c:pt>
                <c:pt idx="1409">
                  <c:v>-2.16</c:v>
                </c:pt>
                <c:pt idx="1410">
                  <c:v>-1.84</c:v>
                </c:pt>
                <c:pt idx="1411">
                  <c:v>-1.68</c:v>
                </c:pt>
                <c:pt idx="1412">
                  <c:v>-1.76</c:v>
                </c:pt>
                <c:pt idx="1413">
                  <c:v>-2</c:v>
                </c:pt>
                <c:pt idx="1414">
                  <c:v>-1.92</c:v>
                </c:pt>
                <c:pt idx="1415">
                  <c:v>-1.76</c:v>
                </c:pt>
                <c:pt idx="1416">
                  <c:v>-1.76</c:v>
                </c:pt>
                <c:pt idx="1417">
                  <c:v>-2</c:v>
                </c:pt>
                <c:pt idx="1418">
                  <c:v>-2.08</c:v>
                </c:pt>
                <c:pt idx="1419">
                  <c:v>-2.08</c:v>
                </c:pt>
                <c:pt idx="1420">
                  <c:v>-1.84</c:v>
                </c:pt>
                <c:pt idx="1421">
                  <c:v>-1.92</c:v>
                </c:pt>
                <c:pt idx="1422">
                  <c:v>-2.16</c:v>
                </c:pt>
                <c:pt idx="1423">
                  <c:v>-1.84</c:v>
                </c:pt>
                <c:pt idx="1424">
                  <c:v>-1.84</c:v>
                </c:pt>
                <c:pt idx="1425">
                  <c:v>-1.92</c:v>
                </c:pt>
                <c:pt idx="1426">
                  <c:v>-1.92</c:v>
                </c:pt>
                <c:pt idx="1427">
                  <c:v>-1.76</c:v>
                </c:pt>
                <c:pt idx="1428">
                  <c:v>-1.6</c:v>
                </c:pt>
                <c:pt idx="1429">
                  <c:v>-1.6</c:v>
                </c:pt>
                <c:pt idx="1430">
                  <c:v>-1.6</c:v>
                </c:pt>
                <c:pt idx="1431">
                  <c:v>-1.44</c:v>
                </c:pt>
                <c:pt idx="1432">
                  <c:v>-0.32</c:v>
                </c:pt>
                <c:pt idx="1433">
                  <c:v>1.6</c:v>
                </c:pt>
                <c:pt idx="1434">
                  <c:v>2.56</c:v>
                </c:pt>
                <c:pt idx="1435">
                  <c:v>2.2400000000000002</c:v>
                </c:pt>
                <c:pt idx="1436">
                  <c:v>0.72</c:v>
                </c:pt>
                <c:pt idx="1437">
                  <c:v>-0.32</c:v>
                </c:pt>
                <c:pt idx="1438">
                  <c:v>-0.8</c:v>
                </c:pt>
                <c:pt idx="1439">
                  <c:v>-0.88</c:v>
                </c:pt>
                <c:pt idx="1440">
                  <c:v>-0.72</c:v>
                </c:pt>
                <c:pt idx="1441">
                  <c:v>-0.8</c:v>
                </c:pt>
                <c:pt idx="1442">
                  <c:v>-0.72</c:v>
                </c:pt>
                <c:pt idx="1443">
                  <c:v>-0.48</c:v>
                </c:pt>
                <c:pt idx="1444">
                  <c:v>-0.32</c:v>
                </c:pt>
                <c:pt idx="1445">
                  <c:v>0</c:v>
                </c:pt>
                <c:pt idx="1446">
                  <c:v>0.08</c:v>
                </c:pt>
                <c:pt idx="1447">
                  <c:v>0.64</c:v>
                </c:pt>
                <c:pt idx="1448">
                  <c:v>1.76</c:v>
                </c:pt>
                <c:pt idx="1449">
                  <c:v>3.44</c:v>
                </c:pt>
                <c:pt idx="1450">
                  <c:v>4.6399999999999997</c:v>
                </c:pt>
                <c:pt idx="1451">
                  <c:v>5.36</c:v>
                </c:pt>
                <c:pt idx="1452">
                  <c:v>4.5599999999999996</c:v>
                </c:pt>
                <c:pt idx="1453">
                  <c:v>1.52</c:v>
                </c:pt>
                <c:pt idx="1454">
                  <c:v>1.6</c:v>
                </c:pt>
                <c:pt idx="1455">
                  <c:v>2.48</c:v>
                </c:pt>
                <c:pt idx="1456">
                  <c:v>2.96</c:v>
                </c:pt>
                <c:pt idx="1457">
                  <c:v>2.2400000000000002</c:v>
                </c:pt>
                <c:pt idx="1458">
                  <c:v>1.92</c:v>
                </c:pt>
                <c:pt idx="1459">
                  <c:v>1.92</c:v>
                </c:pt>
                <c:pt idx="1460">
                  <c:v>2.2400000000000002</c:v>
                </c:pt>
                <c:pt idx="1461">
                  <c:v>2.08</c:v>
                </c:pt>
                <c:pt idx="1462">
                  <c:v>1.84</c:v>
                </c:pt>
                <c:pt idx="1463">
                  <c:v>1.76</c:v>
                </c:pt>
                <c:pt idx="1464">
                  <c:v>2</c:v>
                </c:pt>
                <c:pt idx="1465">
                  <c:v>2</c:v>
                </c:pt>
                <c:pt idx="1466">
                  <c:v>2</c:v>
                </c:pt>
                <c:pt idx="1467">
                  <c:v>1.84</c:v>
                </c:pt>
                <c:pt idx="1468">
                  <c:v>2</c:v>
                </c:pt>
                <c:pt idx="1469">
                  <c:v>2.2400000000000002</c:v>
                </c:pt>
                <c:pt idx="1470">
                  <c:v>2.16</c:v>
                </c:pt>
                <c:pt idx="1471">
                  <c:v>1.92</c:v>
                </c:pt>
                <c:pt idx="1472">
                  <c:v>2.08</c:v>
                </c:pt>
                <c:pt idx="1473">
                  <c:v>2</c:v>
                </c:pt>
                <c:pt idx="1474">
                  <c:v>2.16</c:v>
                </c:pt>
                <c:pt idx="1475">
                  <c:v>2</c:v>
                </c:pt>
                <c:pt idx="1476">
                  <c:v>1.92</c:v>
                </c:pt>
                <c:pt idx="1477">
                  <c:v>1.84</c:v>
                </c:pt>
                <c:pt idx="1478">
                  <c:v>1.92</c:v>
                </c:pt>
                <c:pt idx="1479">
                  <c:v>1.76</c:v>
                </c:pt>
                <c:pt idx="1480">
                  <c:v>1.68</c:v>
                </c:pt>
                <c:pt idx="1481">
                  <c:v>1.36</c:v>
                </c:pt>
                <c:pt idx="1482">
                  <c:v>-0.16</c:v>
                </c:pt>
                <c:pt idx="1483">
                  <c:v>-1.92</c:v>
                </c:pt>
                <c:pt idx="1484">
                  <c:v>-2.16</c:v>
                </c:pt>
                <c:pt idx="1485">
                  <c:v>-1.36</c:v>
                </c:pt>
                <c:pt idx="1486">
                  <c:v>0.32</c:v>
                </c:pt>
                <c:pt idx="1487">
                  <c:v>1.04</c:v>
                </c:pt>
                <c:pt idx="1488">
                  <c:v>0.88</c:v>
                </c:pt>
                <c:pt idx="1489">
                  <c:v>0.88</c:v>
                </c:pt>
                <c:pt idx="1490">
                  <c:v>0.8</c:v>
                </c:pt>
                <c:pt idx="1491">
                  <c:v>0.8</c:v>
                </c:pt>
                <c:pt idx="1492">
                  <c:v>0.64</c:v>
                </c:pt>
                <c:pt idx="1493">
                  <c:v>0.48</c:v>
                </c:pt>
                <c:pt idx="1494">
                  <c:v>0.32</c:v>
                </c:pt>
                <c:pt idx="1495">
                  <c:v>0.4</c:v>
                </c:pt>
                <c:pt idx="1496">
                  <c:v>0.4</c:v>
                </c:pt>
                <c:pt idx="1497">
                  <c:v>0.16</c:v>
                </c:pt>
                <c:pt idx="1498">
                  <c:v>-0.16</c:v>
                </c:pt>
                <c:pt idx="1499">
                  <c:v>-0.64</c:v>
                </c:pt>
                <c:pt idx="1500">
                  <c:v>-1.92</c:v>
                </c:pt>
                <c:pt idx="1501">
                  <c:v>-3.52</c:v>
                </c:pt>
                <c:pt idx="1502">
                  <c:v>-4.88</c:v>
                </c:pt>
                <c:pt idx="1503">
                  <c:v>-5.36</c:v>
                </c:pt>
                <c:pt idx="1504">
                  <c:v>-4.16</c:v>
                </c:pt>
                <c:pt idx="1505">
                  <c:v>-1.28</c:v>
                </c:pt>
                <c:pt idx="1506">
                  <c:v>-1.6</c:v>
                </c:pt>
                <c:pt idx="1507">
                  <c:v>-2.56</c:v>
                </c:pt>
                <c:pt idx="1508">
                  <c:v>-2.64</c:v>
                </c:pt>
                <c:pt idx="1509">
                  <c:v>-2</c:v>
                </c:pt>
                <c:pt idx="1510">
                  <c:v>-1.84</c:v>
                </c:pt>
                <c:pt idx="1511">
                  <c:v>-1.84</c:v>
                </c:pt>
                <c:pt idx="1512">
                  <c:v>-2.16</c:v>
                </c:pt>
                <c:pt idx="1513">
                  <c:v>-2</c:v>
                </c:pt>
                <c:pt idx="1514">
                  <c:v>-1.6</c:v>
                </c:pt>
                <c:pt idx="1515">
                  <c:v>-1.68</c:v>
                </c:pt>
                <c:pt idx="1516">
                  <c:v>-1.92</c:v>
                </c:pt>
                <c:pt idx="1517">
                  <c:v>-1.92</c:v>
                </c:pt>
                <c:pt idx="1518">
                  <c:v>-1.84</c:v>
                </c:pt>
                <c:pt idx="1519">
                  <c:v>-1.76</c:v>
                </c:pt>
                <c:pt idx="1520">
                  <c:v>-1.92</c:v>
                </c:pt>
                <c:pt idx="1521">
                  <c:v>-2.16</c:v>
                </c:pt>
                <c:pt idx="1522">
                  <c:v>-2</c:v>
                </c:pt>
                <c:pt idx="1523">
                  <c:v>-1.92</c:v>
                </c:pt>
                <c:pt idx="1524">
                  <c:v>-1.92</c:v>
                </c:pt>
                <c:pt idx="1525">
                  <c:v>-2.08</c:v>
                </c:pt>
                <c:pt idx="1526">
                  <c:v>-2.08</c:v>
                </c:pt>
                <c:pt idx="1527">
                  <c:v>-1.92</c:v>
                </c:pt>
                <c:pt idx="1528">
                  <c:v>-1.84</c:v>
                </c:pt>
                <c:pt idx="1529">
                  <c:v>-1.84</c:v>
                </c:pt>
                <c:pt idx="1530">
                  <c:v>-1.92</c:v>
                </c:pt>
                <c:pt idx="1531">
                  <c:v>-1.76</c:v>
                </c:pt>
                <c:pt idx="1532">
                  <c:v>-1.6</c:v>
                </c:pt>
                <c:pt idx="1533">
                  <c:v>-1.6</c:v>
                </c:pt>
                <c:pt idx="1534">
                  <c:v>-1.44</c:v>
                </c:pt>
                <c:pt idx="1535">
                  <c:v>-1.2</c:v>
                </c:pt>
                <c:pt idx="1536">
                  <c:v>0.56000000000000005</c:v>
                </c:pt>
                <c:pt idx="1537">
                  <c:v>2.2400000000000002</c:v>
                </c:pt>
                <c:pt idx="1538">
                  <c:v>2.48</c:v>
                </c:pt>
                <c:pt idx="1539">
                  <c:v>1.76</c:v>
                </c:pt>
                <c:pt idx="1540">
                  <c:v>0.24</c:v>
                </c:pt>
                <c:pt idx="1541">
                  <c:v>-0.64</c:v>
                </c:pt>
                <c:pt idx="1542">
                  <c:v>-0.8</c:v>
                </c:pt>
                <c:pt idx="1543">
                  <c:v>-0.88</c:v>
                </c:pt>
                <c:pt idx="1544">
                  <c:v>-0.72</c:v>
                </c:pt>
                <c:pt idx="1545">
                  <c:v>-0.88</c:v>
                </c:pt>
                <c:pt idx="1546">
                  <c:v>-0.64</c:v>
                </c:pt>
                <c:pt idx="1547">
                  <c:v>-0.4</c:v>
                </c:pt>
                <c:pt idx="1548">
                  <c:v>-0.16</c:v>
                </c:pt>
                <c:pt idx="1549">
                  <c:v>0.08</c:v>
                </c:pt>
                <c:pt idx="1550">
                  <c:v>0.32</c:v>
                </c:pt>
                <c:pt idx="1551">
                  <c:v>1.04</c:v>
                </c:pt>
                <c:pt idx="1552">
                  <c:v>2.56</c:v>
                </c:pt>
                <c:pt idx="1553">
                  <c:v>4.08</c:v>
                </c:pt>
                <c:pt idx="1554">
                  <c:v>5.12</c:v>
                </c:pt>
                <c:pt idx="1555">
                  <c:v>5.28</c:v>
                </c:pt>
                <c:pt idx="1556">
                  <c:v>3.12</c:v>
                </c:pt>
                <c:pt idx="1557">
                  <c:v>1.2</c:v>
                </c:pt>
                <c:pt idx="1558">
                  <c:v>2.16</c:v>
                </c:pt>
                <c:pt idx="1559">
                  <c:v>2.8</c:v>
                </c:pt>
                <c:pt idx="1560">
                  <c:v>2.56</c:v>
                </c:pt>
                <c:pt idx="1561">
                  <c:v>2</c:v>
                </c:pt>
                <c:pt idx="1562">
                  <c:v>2.08</c:v>
                </c:pt>
                <c:pt idx="1563">
                  <c:v>2.08</c:v>
                </c:pt>
                <c:pt idx="1564">
                  <c:v>2.2400000000000002</c:v>
                </c:pt>
                <c:pt idx="1565">
                  <c:v>2</c:v>
                </c:pt>
                <c:pt idx="1566">
                  <c:v>1.68</c:v>
                </c:pt>
                <c:pt idx="1567">
                  <c:v>1.84</c:v>
                </c:pt>
                <c:pt idx="1568">
                  <c:v>2.08</c:v>
                </c:pt>
                <c:pt idx="1569">
                  <c:v>2.08</c:v>
                </c:pt>
                <c:pt idx="1570">
                  <c:v>1.84</c:v>
                </c:pt>
                <c:pt idx="1571">
                  <c:v>1.84</c:v>
                </c:pt>
                <c:pt idx="1572">
                  <c:v>2</c:v>
                </c:pt>
                <c:pt idx="1573">
                  <c:v>2.16</c:v>
                </c:pt>
                <c:pt idx="1574">
                  <c:v>2.08</c:v>
                </c:pt>
                <c:pt idx="1575">
                  <c:v>2.08</c:v>
                </c:pt>
                <c:pt idx="1576">
                  <c:v>2</c:v>
                </c:pt>
                <c:pt idx="1577">
                  <c:v>2.2400000000000002</c:v>
                </c:pt>
                <c:pt idx="1578">
                  <c:v>2.08</c:v>
                </c:pt>
                <c:pt idx="1579">
                  <c:v>2.08</c:v>
                </c:pt>
                <c:pt idx="1580">
                  <c:v>1.84</c:v>
                </c:pt>
                <c:pt idx="1581">
                  <c:v>1.92</c:v>
                </c:pt>
                <c:pt idx="1582">
                  <c:v>1.76</c:v>
                </c:pt>
                <c:pt idx="1583">
                  <c:v>1.76</c:v>
                </c:pt>
                <c:pt idx="1584">
                  <c:v>1.52</c:v>
                </c:pt>
                <c:pt idx="1585">
                  <c:v>1.1200000000000001</c:v>
                </c:pt>
                <c:pt idx="1586">
                  <c:v>-0.88</c:v>
                </c:pt>
                <c:pt idx="1587">
                  <c:v>-2.2400000000000002</c:v>
                </c:pt>
                <c:pt idx="1588">
                  <c:v>-2.08</c:v>
                </c:pt>
                <c:pt idx="1589">
                  <c:v>-0.72</c:v>
                </c:pt>
                <c:pt idx="1590">
                  <c:v>0.72</c:v>
                </c:pt>
                <c:pt idx="1591">
                  <c:v>1.04</c:v>
                </c:pt>
                <c:pt idx="1592">
                  <c:v>0.8</c:v>
                </c:pt>
                <c:pt idx="1593">
                  <c:v>0.8</c:v>
                </c:pt>
                <c:pt idx="1594">
                  <c:v>0.8</c:v>
                </c:pt>
                <c:pt idx="1595">
                  <c:v>0.72</c:v>
                </c:pt>
                <c:pt idx="1596">
                  <c:v>0.56000000000000005</c:v>
                </c:pt>
                <c:pt idx="1597">
                  <c:v>0.32</c:v>
                </c:pt>
                <c:pt idx="1598">
                  <c:v>0.48</c:v>
                </c:pt>
                <c:pt idx="1599">
                  <c:v>0.4</c:v>
                </c:pt>
                <c:pt idx="1600">
                  <c:v>0.24</c:v>
                </c:pt>
                <c:pt idx="1601">
                  <c:v>0</c:v>
                </c:pt>
                <c:pt idx="1602">
                  <c:v>-0.24</c:v>
                </c:pt>
                <c:pt idx="1603">
                  <c:v>-1.28</c:v>
                </c:pt>
                <c:pt idx="1604">
                  <c:v>-2.8</c:v>
                </c:pt>
                <c:pt idx="1605">
                  <c:v>-4.24</c:v>
                </c:pt>
                <c:pt idx="1606">
                  <c:v>-5.36</c:v>
                </c:pt>
                <c:pt idx="1607">
                  <c:v>-5.2</c:v>
                </c:pt>
                <c:pt idx="1608">
                  <c:v>-2.56</c:v>
                </c:pt>
                <c:pt idx="1609">
                  <c:v>-1.04</c:v>
                </c:pt>
                <c:pt idx="1610">
                  <c:v>-2.16</c:v>
                </c:pt>
                <c:pt idx="1611">
                  <c:v>-2.8</c:v>
                </c:pt>
                <c:pt idx="1612">
                  <c:v>-2.2400000000000002</c:v>
                </c:pt>
                <c:pt idx="1613">
                  <c:v>-1.76</c:v>
                </c:pt>
                <c:pt idx="1614">
                  <c:v>-1.92</c:v>
                </c:pt>
                <c:pt idx="1615">
                  <c:v>-1.92</c:v>
                </c:pt>
                <c:pt idx="1616">
                  <c:v>-2.08</c:v>
                </c:pt>
                <c:pt idx="1617">
                  <c:v>-1.84</c:v>
                </c:pt>
                <c:pt idx="1618">
                  <c:v>-1.76</c:v>
                </c:pt>
                <c:pt idx="1619">
                  <c:v>-1.68</c:v>
                </c:pt>
                <c:pt idx="1620">
                  <c:v>-1.92</c:v>
                </c:pt>
                <c:pt idx="1621">
                  <c:v>-1.92</c:v>
                </c:pt>
                <c:pt idx="1622">
                  <c:v>-1.84</c:v>
                </c:pt>
                <c:pt idx="1623">
                  <c:v>-1.76</c:v>
                </c:pt>
                <c:pt idx="1624">
                  <c:v>-1.92</c:v>
                </c:pt>
                <c:pt idx="1625">
                  <c:v>-2.16</c:v>
                </c:pt>
                <c:pt idx="1626">
                  <c:v>-1.92</c:v>
                </c:pt>
                <c:pt idx="1627">
                  <c:v>-1.92</c:v>
                </c:pt>
                <c:pt idx="1628">
                  <c:v>-2</c:v>
                </c:pt>
                <c:pt idx="1629">
                  <c:v>-2.16</c:v>
                </c:pt>
                <c:pt idx="1630">
                  <c:v>-1.92</c:v>
                </c:pt>
                <c:pt idx="1631">
                  <c:v>-1.84</c:v>
                </c:pt>
                <c:pt idx="1632">
                  <c:v>-1.76</c:v>
                </c:pt>
                <c:pt idx="1633">
                  <c:v>-1.92</c:v>
                </c:pt>
                <c:pt idx="1634">
                  <c:v>-1.84</c:v>
                </c:pt>
                <c:pt idx="1635">
                  <c:v>-1.68</c:v>
                </c:pt>
                <c:pt idx="1636">
                  <c:v>-1.68</c:v>
                </c:pt>
                <c:pt idx="1637">
                  <c:v>-1.68</c:v>
                </c:pt>
                <c:pt idx="1638">
                  <c:v>-1.44</c:v>
                </c:pt>
                <c:pt idx="1639">
                  <c:v>-0.56000000000000005</c:v>
                </c:pt>
                <c:pt idx="1640">
                  <c:v>1.44</c:v>
                </c:pt>
                <c:pt idx="1641">
                  <c:v>2.56</c:v>
                </c:pt>
                <c:pt idx="1642">
                  <c:v>2.2400000000000002</c:v>
                </c:pt>
                <c:pt idx="1643">
                  <c:v>0.96</c:v>
                </c:pt>
                <c:pt idx="1644">
                  <c:v>-0.32</c:v>
                </c:pt>
                <c:pt idx="1645">
                  <c:v>-0.8</c:v>
                </c:pt>
                <c:pt idx="1646">
                  <c:v>-0.88</c:v>
                </c:pt>
                <c:pt idx="1647">
                  <c:v>-0.72</c:v>
                </c:pt>
                <c:pt idx="1648">
                  <c:v>-0.8</c:v>
                </c:pt>
                <c:pt idx="1649">
                  <c:v>-0.8</c:v>
                </c:pt>
                <c:pt idx="1650">
                  <c:v>-0.56000000000000005</c:v>
                </c:pt>
                <c:pt idx="1651">
                  <c:v>-0.16</c:v>
                </c:pt>
                <c:pt idx="1652">
                  <c:v>-0.08</c:v>
                </c:pt>
                <c:pt idx="1653">
                  <c:v>0.08</c:v>
                </c:pt>
                <c:pt idx="1654">
                  <c:v>0.56000000000000005</c:v>
                </c:pt>
                <c:pt idx="1655">
                  <c:v>1.76</c:v>
                </c:pt>
                <c:pt idx="1656">
                  <c:v>3.36</c:v>
                </c:pt>
                <c:pt idx="1657">
                  <c:v>4.6399999999999997</c:v>
                </c:pt>
                <c:pt idx="1658">
                  <c:v>5.36</c:v>
                </c:pt>
                <c:pt idx="1659">
                  <c:v>4.8</c:v>
                </c:pt>
                <c:pt idx="1660">
                  <c:v>1.52</c:v>
                </c:pt>
                <c:pt idx="1661">
                  <c:v>1.6</c:v>
                </c:pt>
                <c:pt idx="1662">
                  <c:v>2.48</c:v>
                </c:pt>
                <c:pt idx="1663">
                  <c:v>2.96</c:v>
                </c:pt>
                <c:pt idx="1664">
                  <c:v>2.16</c:v>
                </c:pt>
                <c:pt idx="1665">
                  <c:v>2</c:v>
                </c:pt>
                <c:pt idx="1666">
                  <c:v>2</c:v>
                </c:pt>
                <c:pt idx="1667">
                  <c:v>2.2400000000000002</c:v>
                </c:pt>
                <c:pt idx="1668">
                  <c:v>2.16</c:v>
                </c:pt>
                <c:pt idx="1669">
                  <c:v>1.92</c:v>
                </c:pt>
                <c:pt idx="1670">
                  <c:v>1.68</c:v>
                </c:pt>
                <c:pt idx="1671">
                  <c:v>1.84</c:v>
                </c:pt>
                <c:pt idx="1672">
                  <c:v>1.92</c:v>
                </c:pt>
                <c:pt idx="1673">
                  <c:v>2</c:v>
                </c:pt>
                <c:pt idx="1674">
                  <c:v>1.92</c:v>
                </c:pt>
                <c:pt idx="1675">
                  <c:v>1.92</c:v>
                </c:pt>
                <c:pt idx="1676">
                  <c:v>2.16</c:v>
                </c:pt>
                <c:pt idx="1677">
                  <c:v>2.16</c:v>
                </c:pt>
                <c:pt idx="1678">
                  <c:v>2</c:v>
                </c:pt>
                <c:pt idx="1679">
                  <c:v>1.92</c:v>
                </c:pt>
                <c:pt idx="1680">
                  <c:v>2.08</c:v>
                </c:pt>
                <c:pt idx="1681">
                  <c:v>2.08</c:v>
                </c:pt>
                <c:pt idx="1682">
                  <c:v>2</c:v>
                </c:pt>
                <c:pt idx="1683">
                  <c:v>1.92</c:v>
                </c:pt>
                <c:pt idx="1684">
                  <c:v>1.84</c:v>
                </c:pt>
                <c:pt idx="1685">
                  <c:v>2</c:v>
                </c:pt>
                <c:pt idx="1686">
                  <c:v>1.68</c:v>
                </c:pt>
                <c:pt idx="1687">
                  <c:v>1.68</c:v>
                </c:pt>
                <c:pt idx="1688">
                  <c:v>1.6</c:v>
                </c:pt>
                <c:pt idx="1689">
                  <c:v>0.32</c:v>
                </c:pt>
                <c:pt idx="1690">
                  <c:v>-1.6</c:v>
                </c:pt>
                <c:pt idx="1691">
                  <c:v>-2.2400000000000002</c:v>
                </c:pt>
                <c:pt idx="1692">
                  <c:v>-1.6</c:v>
                </c:pt>
                <c:pt idx="1693">
                  <c:v>-0.08</c:v>
                </c:pt>
                <c:pt idx="1694">
                  <c:v>1.04</c:v>
                </c:pt>
                <c:pt idx="1695">
                  <c:v>1.04</c:v>
                </c:pt>
                <c:pt idx="1696">
                  <c:v>0.8</c:v>
                </c:pt>
                <c:pt idx="1697">
                  <c:v>0.8</c:v>
                </c:pt>
                <c:pt idx="1698">
                  <c:v>0.8</c:v>
                </c:pt>
                <c:pt idx="1699">
                  <c:v>0.64</c:v>
                </c:pt>
                <c:pt idx="1700">
                  <c:v>0.4</c:v>
                </c:pt>
                <c:pt idx="1701">
                  <c:v>0.4</c:v>
                </c:pt>
                <c:pt idx="1702">
                  <c:v>0.4</c:v>
                </c:pt>
                <c:pt idx="1703">
                  <c:v>0.4</c:v>
                </c:pt>
                <c:pt idx="1704">
                  <c:v>0.24</c:v>
                </c:pt>
                <c:pt idx="1705">
                  <c:v>-0.08</c:v>
                </c:pt>
                <c:pt idx="1706">
                  <c:v>-0.56000000000000005</c:v>
                </c:pt>
                <c:pt idx="1707">
                  <c:v>-1.76</c:v>
                </c:pt>
                <c:pt idx="1708">
                  <c:v>-3.52</c:v>
                </c:pt>
                <c:pt idx="1709">
                  <c:v>-4.8</c:v>
                </c:pt>
                <c:pt idx="1710">
                  <c:v>-5.44</c:v>
                </c:pt>
                <c:pt idx="1711">
                  <c:v>-4.24</c:v>
                </c:pt>
                <c:pt idx="1712">
                  <c:v>-1.2</c:v>
                </c:pt>
                <c:pt idx="1713">
                  <c:v>-1.52</c:v>
                </c:pt>
                <c:pt idx="1714">
                  <c:v>-2.56</c:v>
                </c:pt>
                <c:pt idx="1715">
                  <c:v>-2.72</c:v>
                </c:pt>
                <c:pt idx="1716">
                  <c:v>-1.92</c:v>
                </c:pt>
                <c:pt idx="1717">
                  <c:v>-1.92</c:v>
                </c:pt>
                <c:pt idx="1718">
                  <c:v>-1.76</c:v>
                </c:pt>
                <c:pt idx="1719">
                  <c:v>-2.2400000000000002</c:v>
                </c:pt>
                <c:pt idx="1720">
                  <c:v>-1.92</c:v>
                </c:pt>
                <c:pt idx="1721">
                  <c:v>-1.92</c:v>
                </c:pt>
                <c:pt idx="1722">
                  <c:v>-1.76</c:v>
                </c:pt>
                <c:pt idx="1723">
                  <c:v>-1.92</c:v>
                </c:pt>
                <c:pt idx="1724">
                  <c:v>-2</c:v>
                </c:pt>
                <c:pt idx="1725">
                  <c:v>-1.84</c:v>
                </c:pt>
                <c:pt idx="1726">
                  <c:v>-1.76</c:v>
                </c:pt>
                <c:pt idx="1727">
                  <c:v>-1.76</c:v>
                </c:pt>
                <c:pt idx="1728">
                  <c:v>-2</c:v>
                </c:pt>
                <c:pt idx="1729">
                  <c:v>-2</c:v>
                </c:pt>
                <c:pt idx="1730">
                  <c:v>-1.92</c:v>
                </c:pt>
                <c:pt idx="1731">
                  <c:v>-1.84</c:v>
                </c:pt>
                <c:pt idx="1732">
                  <c:v>-1.92</c:v>
                </c:pt>
                <c:pt idx="1733">
                  <c:v>-2.08</c:v>
                </c:pt>
                <c:pt idx="1734">
                  <c:v>-1.84</c:v>
                </c:pt>
                <c:pt idx="1735">
                  <c:v>-1.84</c:v>
                </c:pt>
                <c:pt idx="1736">
                  <c:v>-1.92</c:v>
                </c:pt>
                <c:pt idx="1737">
                  <c:v>-1.92</c:v>
                </c:pt>
                <c:pt idx="1738">
                  <c:v>-1.76</c:v>
                </c:pt>
                <c:pt idx="1739">
                  <c:v>-1.6</c:v>
                </c:pt>
                <c:pt idx="1740">
                  <c:v>-1.68</c:v>
                </c:pt>
                <c:pt idx="1741">
                  <c:v>-1.6</c:v>
                </c:pt>
                <c:pt idx="1742">
                  <c:v>-1.1200000000000001</c:v>
                </c:pt>
                <c:pt idx="1743">
                  <c:v>0.32</c:v>
                </c:pt>
                <c:pt idx="1744">
                  <c:v>2.08</c:v>
                </c:pt>
                <c:pt idx="1745">
                  <c:v>2.48</c:v>
                </c:pt>
                <c:pt idx="1746">
                  <c:v>1.84</c:v>
                </c:pt>
                <c:pt idx="1747">
                  <c:v>0.32</c:v>
                </c:pt>
                <c:pt idx="1748">
                  <c:v>-0.72</c:v>
                </c:pt>
                <c:pt idx="1749">
                  <c:v>-0.88</c:v>
                </c:pt>
                <c:pt idx="1750">
                  <c:v>-0.72</c:v>
                </c:pt>
                <c:pt idx="1751">
                  <c:v>-0.8</c:v>
                </c:pt>
                <c:pt idx="1752">
                  <c:v>-0.8</c:v>
                </c:pt>
                <c:pt idx="1753">
                  <c:v>-0.56000000000000005</c:v>
                </c:pt>
                <c:pt idx="1754">
                  <c:v>-0.4</c:v>
                </c:pt>
                <c:pt idx="1755">
                  <c:v>-0.16</c:v>
                </c:pt>
                <c:pt idx="1756">
                  <c:v>0.08</c:v>
                </c:pt>
                <c:pt idx="1757">
                  <c:v>0.24</c:v>
                </c:pt>
                <c:pt idx="1758">
                  <c:v>1.04</c:v>
                </c:pt>
                <c:pt idx="1759">
                  <c:v>2.48</c:v>
                </c:pt>
                <c:pt idx="1760">
                  <c:v>4.08</c:v>
                </c:pt>
                <c:pt idx="1761">
                  <c:v>5.04</c:v>
                </c:pt>
                <c:pt idx="1762">
                  <c:v>5.36</c:v>
                </c:pt>
                <c:pt idx="1763">
                  <c:v>3.2</c:v>
                </c:pt>
                <c:pt idx="1764">
                  <c:v>1.1200000000000001</c:v>
                </c:pt>
                <c:pt idx="1765">
                  <c:v>2.16</c:v>
                </c:pt>
                <c:pt idx="1766">
                  <c:v>2.8</c:v>
                </c:pt>
                <c:pt idx="1767">
                  <c:v>2.48</c:v>
                </c:pt>
                <c:pt idx="1768">
                  <c:v>1.92</c:v>
                </c:pt>
                <c:pt idx="1769">
                  <c:v>1.92</c:v>
                </c:pt>
                <c:pt idx="1770">
                  <c:v>2</c:v>
                </c:pt>
                <c:pt idx="1771">
                  <c:v>2.16</c:v>
                </c:pt>
                <c:pt idx="1772">
                  <c:v>2</c:v>
                </c:pt>
                <c:pt idx="1773">
                  <c:v>1.84</c:v>
                </c:pt>
                <c:pt idx="1774">
                  <c:v>1.76</c:v>
                </c:pt>
                <c:pt idx="1775">
                  <c:v>2.08</c:v>
                </c:pt>
                <c:pt idx="1776">
                  <c:v>2.08</c:v>
                </c:pt>
                <c:pt idx="1777">
                  <c:v>2</c:v>
                </c:pt>
                <c:pt idx="1778">
                  <c:v>1.76</c:v>
                </c:pt>
                <c:pt idx="1779">
                  <c:v>2</c:v>
                </c:pt>
                <c:pt idx="1780">
                  <c:v>2.16</c:v>
                </c:pt>
                <c:pt idx="1781">
                  <c:v>2.08</c:v>
                </c:pt>
                <c:pt idx="1782">
                  <c:v>2</c:v>
                </c:pt>
                <c:pt idx="1783">
                  <c:v>1.92</c:v>
                </c:pt>
                <c:pt idx="1784">
                  <c:v>2.16</c:v>
                </c:pt>
                <c:pt idx="1785">
                  <c:v>2.08</c:v>
                </c:pt>
                <c:pt idx="1786">
                  <c:v>1.92</c:v>
                </c:pt>
                <c:pt idx="1787">
                  <c:v>1.92</c:v>
                </c:pt>
                <c:pt idx="1788">
                  <c:v>2</c:v>
                </c:pt>
                <c:pt idx="1789">
                  <c:v>1.92</c:v>
                </c:pt>
                <c:pt idx="1790">
                  <c:v>1.6</c:v>
                </c:pt>
                <c:pt idx="1791">
                  <c:v>1.6</c:v>
                </c:pt>
                <c:pt idx="1792">
                  <c:v>1.36</c:v>
                </c:pt>
                <c:pt idx="1793">
                  <c:v>-0.48</c:v>
                </c:pt>
                <c:pt idx="1794">
                  <c:v>-2.08</c:v>
                </c:pt>
                <c:pt idx="1795">
                  <c:v>-2.2400000000000002</c:v>
                </c:pt>
                <c:pt idx="1796">
                  <c:v>-1.04</c:v>
                </c:pt>
                <c:pt idx="1797">
                  <c:v>0.56000000000000005</c:v>
                </c:pt>
                <c:pt idx="1798">
                  <c:v>0.96</c:v>
                </c:pt>
                <c:pt idx="1799">
                  <c:v>0.88</c:v>
                </c:pt>
                <c:pt idx="1800">
                  <c:v>0.88</c:v>
                </c:pt>
                <c:pt idx="1801">
                  <c:v>0.8</c:v>
                </c:pt>
                <c:pt idx="1802">
                  <c:v>0.8</c:v>
                </c:pt>
                <c:pt idx="1803">
                  <c:v>0.64</c:v>
                </c:pt>
                <c:pt idx="1804">
                  <c:v>0.4</c:v>
                </c:pt>
                <c:pt idx="1805">
                  <c:v>0.4</c:v>
                </c:pt>
                <c:pt idx="1806">
                  <c:v>0.24</c:v>
                </c:pt>
                <c:pt idx="1807">
                  <c:v>0.32</c:v>
                </c:pt>
                <c:pt idx="1808">
                  <c:v>0.16</c:v>
                </c:pt>
                <c:pt idx="1809">
                  <c:v>-0.4</c:v>
                </c:pt>
                <c:pt idx="1810">
                  <c:v>-1.1200000000000001</c:v>
                </c:pt>
                <c:pt idx="1811">
                  <c:v>-2.56</c:v>
                </c:pt>
                <c:pt idx="1812">
                  <c:v>-4.16</c:v>
                </c:pt>
                <c:pt idx="1813">
                  <c:v>-5.2</c:v>
                </c:pt>
                <c:pt idx="1814">
                  <c:v>-5.2</c:v>
                </c:pt>
                <c:pt idx="1815">
                  <c:v>-2.64</c:v>
                </c:pt>
                <c:pt idx="1816">
                  <c:v>-1.1200000000000001</c:v>
                </c:pt>
                <c:pt idx="1817">
                  <c:v>-2.08</c:v>
                </c:pt>
                <c:pt idx="1818">
                  <c:v>-2.8</c:v>
                </c:pt>
                <c:pt idx="1819">
                  <c:v>-2.2400000000000002</c:v>
                </c:pt>
                <c:pt idx="1820">
                  <c:v>-1.84</c:v>
                </c:pt>
                <c:pt idx="1821">
                  <c:v>-1.92</c:v>
                </c:pt>
                <c:pt idx="1822">
                  <c:v>-1.92</c:v>
                </c:pt>
                <c:pt idx="1823">
                  <c:v>-2</c:v>
                </c:pt>
                <c:pt idx="1824">
                  <c:v>-1.84</c:v>
                </c:pt>
                <c:pt idx="1825">
                  <c:v>-1.6</c:v>
                </c:pt>
                <c:pt idx="1826">
                  <c:v>-1.68</c:v>
                </c:pt>
                <c:pt idx="1827">
                  <c:v>-1.92</c:v>
                </c:pt>
                <c:pt idx="1828">
                  <c:v>-1.92</c:v>
                </c:pt>
                <c:pt idx="1829">
                  <c:v>-1.84</c:v>
                </c:pt>
                <c:pt idx="1830">
                  <c:v>-1.76</c:v>
                </c:pt>
                <c:pt idx="1831">
                  <c:v>-1.84</c:v>
                </c:pt>
                <c:pt idx="1832">
                  <c:v>-2.08</c:v>
                </c:pt>
                <c:pt idx="1833">
                  <c:v>-2</c:v>
                </c:pt>
                <c:pt idx="1834">
                  <c:v>-1.84</c:v>
                </c:pt>
                <c:pt idx="1835">
                  <c:v>-2</c:v>
                </c:pt>
                <c:pt idx="1836">
                  <c:v>-2.16</c:v>
                </c:pt>
                <c:pt idx="1837">
                  <c:v>-2.08</c:v>
                </c:pt>
                <c:pt idx="1838">
                  <c:v>-1.76</c:v>
                </c:pt>
                <c:pt idx="1839">
                  <c:v>-1.84</c:v>
                </c:pt>
                <c:pt idx="1840">
                  <c:v>-1.92</c:v>
                </c:pt>
                <c:pt idx="1841">
                  <c:v>-1.84</c:v>
                </c:pt>
                <c:pt idx="1842">
                  <c:v>-1.76</c:v>
                </c:pt>
                <c:pt idx="1843">
                  <c:v>-1.6</c:v>
                </c:pt>
                <c:pt idx="1844">
                  <c:v>-1.6</c:v>
                </c:pt>
                <c:pt idx="1845">
                  <c:v>-1.44</c:v>
                </c:pt>
                <c:pt idx="1846">
                  <c:v>-0.64</c:v>
                </c:pt>
                <c:pt idx="1847">
                  <c:v>1.2</c:v>
                </c:pt>
                <c:pt idx="1848">
                  <c:v>2.4</c:v>
                </c:pt>
                <c:pt idx="1849">
                  <c:v>2.48</c:v>
                </c:pt>
                <c:pt idx="1850">
                  <c:v>1.2</c:v>
                </c:pt>
                <c:pt idx="1851">
                  <c:v>-0.16</c:v>
                </c:pt>
                <c:pt idx="1852">
                  <c:v>-0.72</c:v>
                </c:pt>
                <c:pt idx="1853">
                  <c:v>-0.8</c:v>
                </c:pt>
                <c:pt idx="1854">
                  <c:v>-0.88</c:v>
                </c:pt>
                <c:pt idx="1855">
                  <c:v>-0.72</c:v>
                </c:pt>
                <c:pt idx="1856">
                  <c:v>-0.8</c:v>
                </c:pt>
                <c:pt idx="1857">
                  <c:v>-0.64</c:v>
                </c:pt>
                <c:pt idx="1858">
                  <c:v>-0.32</c:v>
                </c:pt>
                <c:pt idx="1859">
                  <c:v>0</c:v>
                </c:pt>
                <c:pt idx="1860">
                  <c:v>0.16</c:v>
                </c:pt>
                <c:pt idx="1861">
                  <c:v>0.56000000000000005</c:v>
                </c:pt>
                <c:pt idx="1862">
                  <c:v>1.6</c:v>
                </c:pt>
                <c:pt idx="1863">
                  <c:v>3.28</c:v>
                </c:pt>
                <c:pt idx="1864">
                  <c:v>4.6399999999999997</c:v>
                </c:pt>
                <c:pt idx="1865">
                  <c:v>5.36</c:v>
                </c:pt>
                <c:pt idx="1866">
                  <c:v>4.88</c:v>
                </c:pt>
                <c:pt idx="1867">
                  <c:v>1.52</c:v>
                </c:pt>
                <c:pt idx="1868">
                  <c:v>1.44</c:v>
                </c:pt>
                <c:pt idx="1869">
                  <c:v>2.48</c:v>
                </c:pt>
                <c:pt idx="1870">
                  <c:v>2.96</c:v>
                </c:pt>
                <c:pt idx="1871">
                  <c:v>2.3199999999999998</c:v>
                </c:pt>
                <c:pt idx="1872">
                  <c:v>2</c:v>
                </c:pt>
                <c:pt idx="1873">
                  <c:v>1.92</c:v>
                </c:pt>
                <c:pt idx="1874">
                  <c:v>2.3199999999999998</c:v>
                </c:pt>
                <c:pt idx="1875">
                  <c:v>2.2400000000000002</c:v>
                </c:pt>
                <c:pt idx="1876">
                  <c:v>2.08</c:v>
                </c:pt>
                <c:pt idx="1877">
                  <c:v>1.76</c:v>
                </c:pt>
                <c:pt idx="1878">
                  <c:v>1.92</c:v>
                </c:pt>
                <c:pt idx="1879">
                  <c:v>2</c:v>
                </c:pt>
                <c:pt idx="1880">
                  <c:v>2</c:v>
                </c:pt>
                <c:pt idx="1881">
                  <c:v>1.84</c:v>
                </c:pt>
                <c:pt idx="1882">
                  <c:v>1.92</c:v>
                </c:pt>
                <c:pt idx="1883">
                  <c:v>2.16</c:v>
                </c:pt>
                <c:pt idx="1884">
                  <c:v>2.08</c:v>
                </c:pt>
                <c:pt idx="1885">
                  <c:v>2.08</c:v>
                </c:pt>
                <c:pt idx="1886">
                  <c:v>2</c:v>
                </c:pt>
                <c:pt idx="1887">
                  <c:v>2.08</c:v>
                </c:pt>
                <c:pt idx="1888">
                  <c:v>2.16</c:v>
                </c:pt>
                <c:pt idx="1889">
                  <c:v>2.08</c:v>
                </c:pt>
                <c:pt idx="1890">
                  <c:v>1.84</c:v>
                </c:pt>
                <c:pt idx="1891">
                  <c:v>1.92</c:v>
                </c:pt>
                <c:pt idx="1892">
                  <c:v>2</c:v>
                </c:pt>
                <c:pt idx="1893">
                  <c:v>1.76</c:v>
                </c:pt>
                <c:pt idx="1894">
                  <c:v>1.68</c:v>
                </c:pt>
                <c:pt idx="1895">
                  <c:v>1.6</c:v>
                </c:pt>
                <c:pt idx="1896">
                  <c:v>0.8</c:v>
                </c:pt>
                <c:pt idx="1897">
                  <c:v>-1.2</c:v>
                </c:pt>
                <c:pt idx="1898">
                  <c:v>-2.16</c:v>
                </c:pt>
                <c:pt idx="1899">
                  <c:v>-1.92</c:v>
                </c:pt>
                <c:pt idx="1900">
                  <c:v>-0.56000000000000005</c:v>
                </c:pt>
                <c:pt idx="1901">
                  <c:v>0.72</c:v>
                </c:pt>
                <c:pt idx="1902">
                  <c:v>1.04</c:v>
                </c:pt>
                <c:pt idx="1903">
                  <c:v>0.88</c:v>
                </c:pt>
                <c:pt idx="1904">
                  <c:v>0.72</c:v>
                </c:pt>
                <c:pt idx="1905">
                  <c:v>0.8</c:v>
                </c:pt>
                <c:pt idx="1906">
                  <c:v>0.72</c:v>
                </c:pt>
                <c:pt idx="1907">
                  <c:v>0.56000000000000005</c:v>
                </c:pt>
                <c:pt idx="1908">
                  <c:v>0.24</c:v>
                </c:pt>
                <c:pt idx="1909">
                  <c:v>0.32</c:v>
                </c:pt>
                <c:pt idx="1910">
                  <c:v>0.32</c:v>
                </c:pt>
                <c:pt idx="1911">
                  <c:v>0.08</c:v>
                </c:pt>
                <c:pt idx="1912">
                  <c:v>-0.08</c:v>
                </c:pt>
                <c:pt idx="1913">
                  <c:v>-0.56000000000000005</c:v>
                </c:pt>
                <c:pt idx="1914">
                  <c:v>-1.84</c:v>
                </c:pt>
                <c:pt idx="1915">
                  <c:v>-3.36</c:v>
                </c:pt>
                <c:pt idx="1916">
                  <c:v>-4.5599999999999996</c:v>
                </c:pt>
                <c:pt idx="1917">
                  <c:v>-5.36</c:v>
                </c:pt>
                <c:pt idx="1918">
                  <c:v>-4.4000000000000004</c:v>
                </c:pt>
                <c:pt idx="1919">
                  <c:v>-1.44</c:v>
                </c:pt>
                <c:pt idx="1920">
                  <c:v>-1.52</c:v>
                </c:pt>
                <c:pt idx="1921">
                  <c:v>-2.56</c:v>
                </c:pt>
                <c:pt idx="1922">
                  <c:v>-2.64</c:v>
                </c:pt>
                <c:pt idx="1923">
                  <c:v>-2</c:v>
                </c:pt>
                <c:pt idx="1924">
                  <c:v>-1.84</c:v>
                </c:pt>
                <c:pt idx="1925">
                  <c:v>-1.84</c:v>
                </c:pt>
                <c:pt idx="1926">
                  <c:v>-2.08</c:v>
                </c:pt>
                <c:pt idx="1927">
                  <c:v>-2</c:v>
                </c:pt>
                <c:pt idx="1928">
                  <c:v>-1.84</c:v>
                </c:pt>
                <c:pt idx="1929">
                  <c:v>-1.6</c:v>
                </c:pt>
                <c:pt idx="1930">
                  <c:v>-1.92</c:v>
                </c:pt>
                <c:pt idx="1931">
                  <c:v>-2</c:v>
                </c:pt>
                <c:pt idx="1932">
                  <c:v>-1.84</c:v>
                </c:pt>
                <c:pt idx="1933">
                  <c:v>-1.76</c:v>
                </c:pt>
                <c:pt idx="1934">
                  <c:v>-1.92</c:v>
                </c:pt>
                <c:pt idx="1935">
                  <c:v>-1.92</c:v>
                </c:pt>
                <c:pt idx="1936">
                  <c:v>-2.08</c:v>
                </c:pt>
                <c:pt idx="1937">
                  <c:v>-1.84</c:v>
                </c:pt>
                <c:pt idx="1938">
                  <c:v>-1.92</c:v>
                </c:pt>
                <c:pt idx="1939">
                  <c:v>-2.08</c:v>
                </c:pt>
                <c:pt idx="1940">
                  <c:v>-2</c:v>
                </c:pt>
                <c:pt idx="1941">
                  <c:v>-1.84</c:v>
                </c:pt>
                <c:pt idx="1942">
                  <c:v>-1.68</c:v>
                </c:pt>
                <c:pt idx="1943">
                  <c:v>-1.84</c:v>
                </c:pt>
                <c:pt idx="1944">
                  <c:v>-1.84</c:v>
                </c:pt>
                <c:pt idx="1945">
                  <c:v>-1.76</c:v>
                </c:pt>
                <c:pt idx="1946">
                  <c:v>-1.76</c:v>
                </c:pt>
                <c:pt idx="1947">
                  <c:v>-1.68</c:v>
                </c:pt>
                <c:pt idx="1948">
                  <c:v>-1.52</c:v>
                </c:pt>
                <c:pt idx="1949">
                  <c:v>-1.2</c:v>
                </c:pt>
                <c:pt idx="1950">
                  <c:v>0.08</c:v>
                </c:pt>
                <c:pt idx="1951">
                  <c:v>1.84</c:v>
                </c:pt>
                <c:pt idx="1952">
                  <c:v>2.56</c:v>
                </c:pt>
                <c:pt idx="1953">
                  <c:v>2</c:v>
                </c:pt>
                <c:pt idx="1954">
                  <c:v>0.64</c:v>
                </c:pt>
                <c:pt idx="1955">
                  <c:v>-0.64</c:v>
                </c:pt>
                <c:pt idx="1956">
                  <c:v>-0.72</c:v>
                </c:pt>
                <c:pt idx="1957">
                  <c:v>-0.8</c:v>
                </c:pt>
                <c:pt idx="1958">
                  <c:v>-0.72</c:v>
                </c:pt>
                <c:pt idx="1959">
                  <c:v>-0.88</c:v>
                </c:pt>
                <c:pt idx="1960">
                  <c:v>-0.72</c:v>
                </c:pt>
                <c:pt idx="1961">
                  <c:v>-0.4</c:v>
                </c:pt>
                <c:pt idx="1962">
                  <c:v>-0.16</c:v>
                </c:pt>
                <c:pt idx="1963">
                  <c:v>0.08</c:v>
                </c:pt>
                <c:pt idx="1964">
                  <c:v>0.24</c:v>
                </c:pt>
                <c:pt idx="1965">
                  <c:v>0.96</c:v>
                </c:pt>
                <c:pt idx="1966">
                  <c:v>2.4</c:v>
                </c:pt>
                <c:pt idx="1967">
                  <c:v>4</c:v>
                </c:pt>
                <c:pt idx="1968">
                  <c:v>5.04</c:v>
                </c:pt>
                <c:pt idx="1969">
                  <c:v>5.28</c:v>
                </c:pt>
                <c:pt idx="1970">
                  <c:v>3.44</c:v>
                </c:pt>
                <c:pt idx="1971">
                  <c:v>1.2</c:v>
                </c:pt>
                <c:pt idx="1972">
                  <c:v>2.08</c:v>
                </c:pt>
                <c:pt idx="1973">
                  <c:v>2.72</c:v>
                </c:pt>
                <c:pt idx="1974">
                  <c:v>2.56</c:v>
                </c:pt>
                <c:pt idx="1975">
                  <c:v>2.08</c:v>
                </c:pt>
                <c:pt idx="1976">
                  <c:v>1.84</c:v>
                </c:pt>
                <c:pt idx="1977">
                  <c:v>1.92</c:v>
                </c:pt>
                <c:pt idx="1978">
                  <c:v>2.16</c:v>
                </c:pt>
                <c:pt idx="1979">
                  <c:v>1.92</c:v>
                </c:pt>
                <c:pt idx="1980">
                  <c:v>1.84</c:v>
                </c:pt>
                <c:pt idx="1981">
                  <c:v>1.68</c:v>
                </c:pt>
                <c:pt idx="1982">
                  <c:v>2.08</c:v>
                </c:pt>
                <c:pt idx="1983">
                  <c:v>2.08</c:v>
                </c:pt>
                <c:pt idx="1984">
                  <c:v>1.84</c:v>
                </c:pt>
                <c:pt idx="1985">
                  <c:v>1.84</c:v>
                </c:pt>
                <c:pt idx="1986">
                  <c:v>2</c:v>
                </c:pt>
                <c:pt idx="1987">
                  <c:v>2.2400000000000002</c:v>
                </c:pt>
                <c:pt idx="1988">
                  <c:v>2.08</c:v>
                </c:pt>
                <c:pt idx="1989">
                  <c:v>2</c:v>
                </c:pt>
                <c:pt idx="1990">
                  <c:v>1.92</c:v>
                </c:pt>
                <c:pt idx="1991">
                  <c:v>2.2400000000000002</c:v>
                </c:pt>
                <c:pt idx="1992">
                  <c:v>2</c:v>
                </c:pt>
                <c:pt idx="1993">
                  <c:v>1.84</c:v>
                </c:pt>
                <c:pt idx="1994">
                  <c:v>2</c:v>
                </c:pt>
                <c:pt idx="1995">
                  <c:v>2</c:v>
                </c:pt>
                <c:pt idx="1996">
                  <c:v>1.84</c:v>
                </c:pt>
                <c:pt idx="1997">
                  <c:v>1.68</c:v>
                </c:pt>
                <c:pt idx="1998">
                  <c:v>1.68</c:v>
                </c:pt>
                <c:pt idx="1999">
                  <c:v>1.44</c:v>
                </c:pt>
                <c:pt idx="2000">
                  <c:v>-0.08</c:v>
                </c:pt>
                <c:pt idx="2001">
                  <c:v>-1.92</c:v>
                </c:pt>
                <c:pt idx="2002">
                  <c:v>-2.16</c:v>
                </c:pt>
                <c:pt idx="2003">
                  <c:v>-1.52</c:v>
                </c:pt>
                <c:pt idx="2004">
                  <c:v>0.16</c:v>
                </c:pt>
                <c:pt idx="2005">
                  <c:v>0.96</c:v>
                </c:pt>
                <c:pt idx="2006">
                  <c:v>1.04</c:v>
                </c:pt>
                <c:pt idx="2007">
                  <c:v>0.8</c:v>
                </c:pt>
                <c:pt idx="2008">
                  <c:v>0.72</c:v>
                </c:pt>
                <c:pt idx="2009">
                  <c:v>-0.32</c:v>
                </c:pt>
                <c:pt idx="2010">
                  <c:v>-4.32</c:v>
                </c:pt>
                <c:pt idx="2011">
                  <c:v>-5.04</c:v>
                </c:pt>
                <c:pt idx="2012">
                  <c:v>-4.4000000000000004</c:v>
                </c:pt>
                <c:pt idx="2013">
                  <c:v>-3.28</c:v>
                </c:pt>
                <c:pt idx="2014">
                  <c:v>-3.2</c:v>
                </c:pt>
                <c:pt idx="2015">
                  <c:v>-1.68</c:v>
                </c:pt>
                <c:pt idx="2016">
                  <c:v>1.36</c:v>
                </c:pt>
                <c:pt idx="2017">
                  <c:v>2.08</c:v>
                </c:pt>
                <c:pt idx="2018">
                  <c:v>0.72</c:v>
                </c:pt>
                <c:pt idx="2019">
                  <c:v>-1.28</c:v>
                </c:pt>
                <c:pt idx="2020">
                  <c:v>-1.52</c:v>
                </c:pt>
                <c:pt idx="2021">
                  <c:v>-0.56000000000000005</c:v>
                </c:pt>
                <c:pt idx="2022">
                  <c:v>0.72</c:v>
                </c:pt>
                <c:pt idx="2023">
                  <c:v>0.72</c:v>
                </c:pt>
                <c:pt idx="2024">
                  <c:v>0.16</c:v>
                </c:pt>
                <c:pt idx="2025">
                  <c:v>-0.56000000000000005</c:v>
                </c:pt>
                <c:pt idx="2026">
                  <c:v>-0.64</c:v>
                </c:pt>
                <c:pt idx="2027">
                  <c:v>-0.16</c:v>
                </c:pt>
                <c:pt idx="2028">
                  <c:v>0.32</c:v>
                </c:pt>
                <c:pt idx="2029">
                  <c:v>0.24</c:v>
                </c:pt>
                <c:pt idx="2030">
                  <c:v>0</c:v>
                </c:pt>
                <c:pt idx="2031">
                  <c:v>-0.16</c:v>
                </c:pt>
                <c:pt idx="2032">
                  <c:v>-0.32</c:v>
                </c:pt>
                <c:pt idx="2033">
                  <c:v>-0.16</c:v>
                </c:pt>
                <c:pt idx="2034">
                  <c:v>0.08</c:v>
                </c:pt>
                <c:pt idx="2035">
                  <c:v>0.16</c:v>
                </c:pt>
                <c:pt idx="2036">
                  <c:v>0</c:v>
                </c:pt>
                <c:pt idx="2037">
                  <c:v>-0.16</c:v>
                </c:pt>
                <c:pt idx="2038">
                  <c:v>-0.16</c:v>
                </c:pt>
                <c:pt idx="2039">
                  <c:v>0</c:v>
                </c:pt>
                <c:pt idx="2040">
                  <c:v>-0.08</c:v>
                </c:pt>
                <c:pt idx="2041">
                  <c:v>0.08</c:v>
                </c:pt>
                <c:pt idx="2042">
                  <c:v>-0.08</c:v>
                </c:pt>
                <c:pt idx="2043">
                  <c:v>0.08</c:v>
                </c:pt>
                <c:pt idx="2044">
                  <c:v>-0.08</c:v>
                </c:pt>
                <c:pt idx="2045">
                  <c:v>0</c:v>
                </c:pt>
                <c:pt idx="2046">
                  <c:v>0.08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0.08</c:v>
                </c:pt>
                <c:pt idx="2053">
                  <c:v>0.08</c:v>
                </c:pt>
                <c:pt idx="2054">
                  <c:v>-0.08</c:v>
                </c:pt>
                <c:pt idx="2055">
                  <c:v>0</c:v>
                </c:pt>
                <c:pt idx="2056">
                  <c:v>0</c:v>
                </c:pt>
                <c:pt idx="2057">
                  <c:v>0.08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0.16</c:v>
                </c:pt>
                <c:pt idx="2063">
                  <c:v>0</c:v>
                </c:pt>
                <c:pt idx="2064">
                  <c:v>0.16</c:v>
                </c:pt>
                <c:pt idx="2065">
                  <c:v>0</c:v>
                </c:pt>
                <c:pt idx="2066">
                  <c:v>0</c:v>
                </c:pt>
                <c:pt idx="2067">
                  <c:v>-0.08</c:v>
                </c:pt>
                <c:pt idx="2068">
                  <c:v>0</c:v>
                </c:pt>
                <c:pt idx="2069">
                  <c:v>0.08</c:v>
                </c:pt>
                <c:pt idx="2070">
                  <c:v>0.08</c:v>
                </c:pt>
                <c:pt idx="2071">
                  <c:v>0</c:v>
                </c:pt>
                <c:pt idx="2072">
                  <c:v>0.08</c:v>
                </c:pt>
                <c:pt idx="2073">
                  <c:v>0</c:v>
                </c:pt>
                <c:pt idx="2074">
                  <c:v>0.08</c:v>
                </c:pt>
                <c:pt idx="2075">
                  <c:v>0</c:v>
                </c:pt>
                <c:pt idx="2076">
                  <c:v>0.16</c:v>
                </c:pt>
                <c:pt idx="2077">
                  <c:v>0</c:v>
                </c:pt>
                <c:pt idx="2078">
                  <c:v>0</c:v>
                </c:pt>
                <c:pt idx="2079">
                  <c:v>0.16</c:v>
                </c:pt>
                <c:pt idx="2080">
                  <c:v>0</c:v>
                </c:pt>
                <c:pt idx="2081">
                  <c:v>0.08</c:v>
                </c:pt>
                <c:pt idx="2082">
                  <c:v>0</c:v>
                </c:pt>
                <c:pt idx="2083">
                  <c:v>0.08</c:v>
                </c:pt>
                <c:pt idx="2084">
                  <c:v>0.16</c:v>
                </c:pt>
                <c:pt idx="2085">
                  <c:v>0.08</c:v>
                </c:pt>
                <c:pt idx="2086">
                  <c:v>0</c:v>
                </c:pt>
                <c:pt idx="2087">
                  <c:v>-0.08</c:v>
                </c:pt>
                <c:pt idx="2088">
                  <c:v>0</c:v>
                </c:pt>
                <c:pt idx="2089">
                  <c:v>0</c:v>
                </c:pt>
                <c:pt idx="2090">
                  <c:v>0.08</c:v>
                </c:pt>
                <c:pt idx="2091">
                  <c:v>0.08</c:v>
                </c:pt>
                <c:pt idx="2092">
                  <c:v>0.08</c:v>
                </c:pt>
                <c:pt idx="2093">
                  <c:v>0.08</c:v>
                </c:pt>
                <c:pt idx="2094">
                  <c:v>0.08</c:v>
                </c:pt>
                <c:pt idx="2095">
                  <c:v>-0.08</c:v>
                </c:pt>
                <c:pt idx="2096">
                  <c:v>0</c:v>
                </c:pt>
                <c:pt idx="2097">
                  <c:v>0.08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0.08</c:v>
                </c:pt>
                <c:pt idx="2102">
                  <c:v>0</c:v>
                </c:pt>
                <c:pt idx="2103">
                  <c:v>-0.08</c:v>
                </c:pt>
                <c:pt idx="2104">
                  <c:v>-0.08</c:v>
                </c:pt>
                <c:pt idx="2105">
                  <c:v>0</c:v>
                </c:pt>
                <c:pt idx="2106">
                  <c:v>0</c:v>
                </c:pt>
                <c:pt idx="2107">
                  <c:v>0.16</c:v>
                </c:pt>
                <c:pt idx="2108">
                  <c:v>0.08</c:v>
                </c:pt>
                <c:pt idx="2109">
                  <c:v>-0.08</c:v>
                </c:pt>
                <c:pt idx="2110">
                  <c:v>0.08</c:v>
                </c:pt>
                <c:pt idx="2111">
                  <c:v>0.08</c:v>
                </c:pt>
                <c:pt idx="2112">
                  <c:v>0</c:v>
                </c:pt>
                <c:pt idx="2113">
                  <c:v>-0.08</c:v>
                </c:pt>
                <c:pt idx="2114">
                  <c:v>0.08</c:v>
                </c:pt>
                <c:pt idx="2115">
                  <c:v>-0.08</c:v>
                </c:pt>
                <c:pt idx="2116">
                  <c:v>0</c:v>
                </c:pt>
                <c:pt idx="2117">
                  <c:v>0.08</c:v>
                </c:pt>
                <c:pt idx="2118">
                  <c:v>0.08</c:v>
                </c:pt>
                <c:pt idx="2119">
                  <c:v>0</c:v>
                </c:pt>
                <c:pt idx="2120">
                  <c:v>0.16</c:v>
                </c:pt>
                <c:pt idx="2121">
                  <c:v>-0.08</c:v>
                </c:pt>
                <c:pt idx="2122">
                  <c:v>0</c:v>
                </c:pt>
                <c:pt idx="2123">
                  <c:v>0.08</c:v>
                </c:pt>
                <c:pt idx="2124">
                  <c:v>0.08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-0.08</c:v>
                </c:pt>
                <c:pt idx="2130">
                  <c:v>0</c:v>
                </c:pt>
                <c:pt idx="2131">
                  <c:v>-0.08</c:v>
                </c:pt>
                <c:pt idx="2132">
                  <c:v>-0.08</c:v>
                </c:pt>
                <c:pt idx="2133">
                  <c:v>0</c:v>
                </c:pt>
                <c:pt idx="2134">
                  <c:v>0.08</c:v>
                </c:pt>
                <c:pt idx="2135">
                  <c:v>0.16</c:v>
                </c:pt>
                <c:pt idx="2136">
                  <c:v>0.08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0.16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-0.08</c:v>
                </c:pt>
                <c:pt idx="2145">
                  <c:v>0</c:v>
                </c:pt>
                <c:pt idx="2146">
                  <c:v>0.08</c:v>
                </c:pt>
                <c:pt idx="2147">
                  <c:v>0.08</c:v>
                </c:pt>
                <c:pt idx="2148">
                  <c:v>0.08</c:v>
                </c:pt>
                <c:pt idx="2149">
                  <c:v>0.16</c:v>
                </c:pt>
                <c:pt idx="2150">
                  <c:v>0</c:v>
                </c:pt>
                <c:pt idx="2151">
                  <c:v>0.08</c:v>
                </c:pt>
                <c:pt idx="2152">
                  <c:v>0.16</c:v>
                </c:pt>
                <c:pt idx="2153">
                  <c:v>-0.08</c:v>
                </c:pt>
                <c:pt idx="2154">
                  <c:v>0</c:v>
                </c:pt>
                <c:pt idx="2155">
                  <c:v>0.08</c:v>
                </c:pt>
                <c:pt idx="2156">
                  <c:v>0.16</c:v>
                </c:pt>
                <c:pt idx="2157">
                  <c:v>0</c:v>
                </c:pt>
                <c:pt idx="2158">
                  <c:v>0.08</c:v>
                </c:pt>
                <c:pt idx="2159">
                  <c:v>0.08</c:v>
                </c:pt>
                <c:pt idx="2160">
                  <c:v>0</c:v>
                </c:pt>
                <c:pt idx="2161">
                  <c:v>0.24</c:v>
                </c:pt>
                <c:pt idx="2162">
                  <c:v>0.16</c:v>
                </c:pt>
                <c:pt idx="2163">
                  <c:v>0.08</c:v>
                </c:pt>
                <c:pt idx="2164">
                  <c:v>0.08</c:v>
                </c:pt>
                <c:pt idx="2165">
                  <c:v>0</c:v>
                </c:pt>
                <c:pt idx="2166">
                  <c:v>-0.08</c:v>
                </c:pt>
                <c:pt idx="2167">
                  <c:v>0</c:v>
                </c:pt>
                <c:pt idx="2168">
                  <c:v>0.08</c:v>
                </c:pt>
                <c:pt idx="2169">
                  <c:v>0.08</c:v>
                </c:pt>
                <c:pt idx="2170">
                  <c:v>0.08</c:v>
                </c:pt>
                <c:pt idx="2171">
                  <c:v>0.08</c:v>
                </c:pt>
                <c:pt idx="2172">
                  <c:v>0.08</c:v>
                </c:pt>
                <c:pt idx="2173">
                  <c:v>0</c:v>
                </c:pt>
                <c:pt idx="2174">
                  <c:v>-0.08</c:v>
                </c:pt>
                <c:pt idx="2175">
                  <c:v>0.08</c:v>
                </c:pt>
                <c:pt idx="2176">
                  <c:v>0</c:v>
                </c:pt>
                <c:pt idx="2177">
                  <c:v>0</c:v>
                </c:pt>
                <c:pt idx="2178">
                  <c:v>0.16</c:v>
                </c:pt>
                <c:pt idx="2179">
                  <c:v>-0.08</c:v>
                </c:pt>
                <c:pt idx="2180">
                  <c:v>0.16</c:v>
                </c:pt>
                <c:pt idx="2181">
                  <c:v>0</c:v>
                </c:pt>
                <c:pt idx="2182">
                  <c:v>0.16</c:v>
                </c:pt>
                <c:pt idx="2183">
                  <c:v>0.08</c:v>
                </c:pt>
                <c:pt idx="2184">
                  <c:v>0.08</c:v>
                </c:pt>
                <c:pt idx="2185">
                  <c:v>0.08</c:v>
                </c:pt>
                <c:pt idx="2186">
                  <c:v>-0.08</c:v>
                </c:pt>
                <c:pt idx="2187">
                  <c:v>0.08</c:v>
                </c:pt>
                <c:pt idx="2188">
                  <c:v>0.08</c:v>
                </c:pt>
                <c:pt idx="2189">
                  <c:v>0.08</c:v>
                </c:pt>
                <c:pt idx="2190">
                  <c:v>0</c:v>
                </c:pt>
                <c:pt idx="2191">
                  <c:v>0.08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0.08</c:v>
                </c:pt>
                <c:pt idx="2200">
                  <c:v>0.08</c:v>
                </c:pt>
                <c:pt idx="2201">
                  <c:v>0.08</c:v>
                </c:pt>
                <c:pt idx="2202">
                  <c:v>0</c:v>
                </c:pt>
                <c:pt idx="2203">
                  <c:v>0.08</c:v>
                </c:pt>
                <c:pt idx="2204">
                  <c:v>0.08</c:v>
                </c:pt>
                <c:pt idx="2205">
                  <c:v>-0.08</c:v>
                </c:pt>
                <c:pt idx="2206">
                  <c:v>0</c:v>
                </c:pt>
                <c:pt idx="2207">
                  <c:v>0</c:v>
                </c:pt>
                <c:pt idx="2208">
                  <c:v>-0.08</c:v>
                </c:pt>
                <c:pt idx="2209">
                  <c:v>0.08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-0.08</c:v>
                </c:pt>
                <c:pt idx="2215">
                  <c:v>0.08</c:v>
                </c:pt>
                <c:pt idx="2216">
                  <c:v>0.08</c:v>
                </c:pt>
                <c:pt idx="2217">
                  <c:v>0</c:v>
                </c:pt>
                <c:pt idx="2218">
                  <c:v>0.08</c:v>
                </c:pt>
                <c:pt idx="2219">
                  <c:v>0.08</c:v>
                </c:pt>
                <c:pt idx="2220">
                  <c:v>0</c:v>
                </c:pt>
                <c:pt idx="2221">
                  <c:v>0</c:v>
                </c:pt>
                <c:pt idx="2222">
                  <c:v>0.08</c:v>
                </c:pt>
                <c:pt idx="2223">
                  <c:v>0</c:v>
                </c:pt>
                <c:pt idx="2224">
                  <c:v>0.08</c:v>
                </c:pt>
                <c:pt idx="2225">
                  <c:v>0.08</c:v>
                </c:pt>
                <c:pt idx="2226">
                  <c:v>0</c:v>
                </c:pt>
                <c:pt idx="2227">
                  <c:v>0</c:v>
                </c:pt>
                <c:pt idx="2228">
                  <c:v>-0.16</c:v>
                </c:pt>
                <c:pt idx="2229">
                  <c:v>0.16</c:v>
                </c:pt>
                <c:pt idx="2230">
                  <c:v>0.08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0.16</c:v>
                </c:pt>
                <c:pt idx="2235">
                  <c:v>0.08</c:v>
                </c:pt>
                <c:pt idx="2236">
                  <c:v>0</c:v>
                </c:pt>
                <c:pt idx="2237">
                  <c:v>0</c:v>
                </c:pt>
                <c:pt idx="2238">
                  <c:v>-0.08</c:v>
                </c:pt>
                <c:pt idx="2239">
                  <c:v>0.08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-0.08</c:v>
                </c:pt>
                <c:pt idx="2244">
                  <c:v>0</c:v>
                </c:pt>
                <c:pt idx="2245">
                  <c:v>0.08</c:v>
                </c:pt>
                <c:pt idx="2246">
                  <c:v>0</c:v>
                </c:pt>
                <c:pt idx="2247">
                  <c:v>0</c:v>
                </c:pt>
                <c:pt idx="2248">
                  <c:v>0.08</c:v>
                </c:pt>
                <c:pt idx="2249">
                  <c:v>0</c:v>
                </c:pt>
                <c:pt idx="2250">
                  <c:v>0</c:v>
                </c:pt>
                <c:pt idx="2251">
                  <c:v>0.08</c:v>
                </c:pt>
                <c:pt idx="2252">
                  <c:v>-0.08</c:v>
                </c:pt>
                <c:pt idx="2253">
                  <c:v>0.08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0.08</c:v>
                </c:pt>
                <c:pt idx="2258">
                  <c:v>0</c:v>
                </c:pt>
                <c:pt idx="2259">
                  <c:v>0.08</c:v>
                </c:pt>
                <c:pt idx="2260">
                  <c:v>0.16</c:v>
                </c:pt>
                <c:pt idx="2261">
                  <c:v>0.16</c:v>
                </c:pt>
                <c:pt idx="2262">
                  <c:v>0</c:v>
                </c:pt>
                <c:pt idx="2263">
                  <c:v>0.08</c:v>
                </c:pt>
                <c:pt idx="2264">
                  <c:v>-0.08</c:v>
                </c:pt>
                <c:pt idx="2265">
                  <c:v>-0.08</c:v>
                </c:pt>
                <c:pt idx="2266">
                  <c:v>-0.08</c:v>
                </c:pt>
                <c:pt idx="2267">
                  <c:v>0.08</c:v>
                </c:pt>
                <c:pt idx="2268">
                  <c:v>0.08</c:v>
                </c:pt>
                <c:pt idx="2269">
                  <c:v>0.08</c:v>
                </c:pt>
                <c:pt idx="2270">
                  <c:v>0.16</c:v>
                </c:pt>
                <c:pt idx="2271">
                  <c:v>0</c:v>
                </c:pt>
                <c:pt idx="2272">
                  <c:v>0.08</c:v>
                </c:pt>
                <c:pt idx="2273">
                  <c:v>0</c:v>
                </c:pt>
                <c:pt idx="2274">
                  <c:v>0</c:v>
                </c:pt>
                <c:pt idx="2275">
                  <c:v>-0.08</c:v>
                </c:pt>
                <c:pt idx="2276">
                  <c:v>0</c:v>
                </c:pt>
                <c:pt idx="2277">
                  <c:v>0.08</c:v>
                </c:pt>
                <c:pt idx="2278">
                  <c:v>0</c:v>
                </c:pt>
                <c:pt idx="2279">
                  <c:v>0.16</c:v>
                </c:pt>
                <c:pt idx="2280">
                  <c:v>0</c:v>
                </c:pt>
                <c:pt idx="2281">
                  <c:v>0.08</c:v>
                </c:pt>
                <c:pt idx="2282">
                  <c:v>0.08</c:v>
                </c:pt>
                <c:pt idx="2283">
                  <c:v>0</c:v>
                </c:pt>
                <c:pt idx="2284">
                  <c:v>0.08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0.08</c:v>
                </c:pt>
                <c:pt idx="2289">
                  <c:v>0.08</c:v>
                </c:pt>
                <c:pt idx="2290">
                  <c:v>0</c:v>
                </c:pt>
                <c:pt idx="2291">
                  <c:v>0.08</c:v>
                </c:pt>
                <c:pt idx="2292">
                  <c:v>0.08</c:v>
                </c:pt>
                <c:pt idx="2293">
                  <c:v>0.08</c:v>
                </c:pt>
                <c:pt idx="2294">
                  <c:v>0.08</c:v>
                </c:pt>
                <c:pt idx="2295">
                  <c:v>0.08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0.08</c:v>
                </c:pt>
                <c:pt idx="2300">
                  <c:v>0.08</c:v>
                </c:pt>
                <c:pt idx="2301">
                  <c:v>0</c:v>
                </c:pt>
                <c:pt idx="2302">
                  <c:v>0</c:v>
                </c:pt>
                <c:pt idx="2303">
                  <c:v>0.08</c:v>
                </c:pt>
                <c:pt idx="2304">
                  <c:v>-0.08</c:v>
                </c:pt>
                <c:pt idx="2305">
                  <c:v>0.08</c:v>
                </c:pt>
                <c:pt idx="2306">
                  <c:v>0.16</c:v>
                </c:pt>
                <c:pt idx="2307">
                  <c:v>0</c:v>
                </c:pt>
                <c:pt idx="2308">
                  <c:v>0.08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0.08</c:v>
                </c:pt>
                <c:pt idx="2314">
                  <c:v>0.08</c:v>
                </c:pt>
                <c:pt idx="2315">
                  <c:v>0.08</c:v>
                </c:pt>
                <c:pt idx="2316">
                  <c:v>0</c:v>
                </c:pt>
                <c:pt idx="2317">
                  <c:v>0</c:v>
                </c:pt>
                <c:pt idx="2318">
                  <c:v>0.08</c:v>
                </c:pt>
                <c:pt idx="2319">
                  <c:v>0</c:v>
                </c:pt>
                <c:pt idx="2320">
                  <c:v>0</c:v>
                </c:pt>
                <c:pt idx="2321">
                  <c:v>0.08</c:v>
                </c:pt>
                <c:pt idx="2322">
                  <c:v>0.08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-0.08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0.16</c:v>
                </c:pt>
                <c:pt idx="2334">
                  <c:v>0.08</c:v>
                </c:pt>
                <c:pt idx="2335">
                  <c:v>0</c:v>
                </c:pt>
                <c:pt idx="2336">
                  <c:v>0</c:v>
                </c:pt>
                <c:pt idx="2337">
                  <c:v>-0.08</c:v>
                </c:pt>
                <c:pt idx="2338">
                  <c:v>0.08</c:v>
                </c:pt>
                <c:pt idx="2339">
                  <c:v>-0.08</c:v>
                </c:pt>
                <c:pt idx="2340">
                  <c:v>0.08</c:v>
                </c:pt>
                <c:pt idx="2341">
                  <c:v>0.08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0.08</c:v>
                </c:pt>
                <c:pt idx="2346">
                  <c:v>0</c:v>
                </c:pt>
                <c:pt idx="2347">
                  <c:v>0.08</c:v>
                </c:pt>
                <c:pt idx="2348">
                  <c:v>0</c:v>
                </c:pt>
                <c:pt idx="2349">
                  <c:v>0.08</c:v>
                </c:pt>
                <c:pt idx="2350">
                  <c:v>0.08</c:v>
                </c:pt>
                <c:pt idx="2351">
                  <c:v>0</c:v>
                </c:pt>
                <c:pt idx="2352">
                  <c:v>0.08</c:v>
                </c:pt>
                <c:pt idx="2353">
                  <c:v>0.08</c:v>
                </c:pt>
                <c:pt idx="2354">
                  <c:v>0.08</c:v>
                </c:pt>
                <c:pt idx="2355">
                  <c:v>0.08</c:v>
                </c:pt>
                <c:pt idx="2356">
                  <c:v>0</c:v>
                </c:pt>
                <c:pt idx="2357">
                  <c:v>0.08</c:v>
                </c:pt>
                <c:pt idx="2358">
                  <c:v>0</c:v>
                </c:pt>
                <c:pt idx="2359">
                  <c:v>0.08</c:v>
                </c:pt>
                <c:pt idx="2360">
                  <c:v>0</c:v>
                </c:pt>
                <c:pt idx="2361">
                  <c:v>0.08</c:v>
                </c:pt>
                <c:pt idx="2362">
                  <c:v>0</c:v>
                </c:pt>
                <c:pt idx="2363">
                  <c:v>-0.08</c:v>
                </c:pt>
                <c:pt idx="2364">
                  <c:v>-0.08</c:v>
                </c:pt>
                <c:pt idx="2365">
                  <c:v>-0.08</c:v>
                </c:pt>
                <c:pt idx="2366">
                  <c:v>0.08</c:v>
                </c:pt>
                <c:pt idx="2367">
                  <c:v>0</c:v>
                </c:pt>
                <c:pt idx="2368">
                  <c:v>0</c:v>
                </c:pt>
                <c:pt idx="2369">
                  <c:v>0.08</c:v>
                </c:pt>
                <c:pt idx="2370">
                  <c:v>0</c:v>
                </c:pt>
                <c:pt idx="2371">
                  <c:v>0.08</c:v>
                </c:pt>
                <c:pt idx="2372">
                  <c:v>0</c:v>
                </c:pt>
                <c:pt idx="2373">
                  <c:v>-0.08</c:v>
                </c:pt>
                <c:pt idx="2374">
                  <c:v>0</c:v>
                </c:pt>
                <c:pt idx="2375">
                  <c:v>0</c:v>
                </c:pt>
                <c:pt idx="2376">
                  <c:v>0.16</c:v>
                </c:pt>
                <c:pt idx="2377">
                  <c:v>0</c:v>
                </c:pt>
                <c:pt idx="2378">
                  <c:v>0.08</c:v>
                </c:pt>
                <c:pt idx="2379">
                  <c:v>-0.08</c:v>
                </c:pt>
                <c:pt idx="2380">
                  <c:v>0.08</c:v>
                </c:pt>
                <c:pt idx="2381">
                  <c:v>0.08</c:v>
                </c:pt>
                <c:pt idx="2382">
                  <c:v>0</c:v>
                </c:pt>
                <c:pt idx="2383">
                  <c:v>0.08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0.08</c:v>
                </c:pt>
                <c:pt idx="2388">
                  <c:v>0.08</c:v>
                </c:pt>
                <c:pt idx="2389">
                  <c:v>-0.08</c:v>
                </c:pt>
                <c:pt idx="2390">
                  <c:v>0.08</c:v>
                </c:pt>
                <c:pt idx="2391">
                  <c:v>0.08</c:v>
                </c:pt>
                <c:pt idx="2392">
                  <c:v>0.08</c:v>
                </c:pt>
                <c:pt idx="2393">
                  <c:v>0</c:v>
                </c:pt>
                <c:pt idx="2394">
                  <c:v>0.08</c:v>
                </c:pt>
                <c:pt idx="2395">
                  <c:v>0.08</c:v>
                </c:pt>
                <c:pt idx="2396">
                  <c:v>0.08</c:v>
                </c:pt>
                <c:pt idx="2397">
                  <c:v>0.08</c:v>
                </c:pt>
                <c:pt idx="2398">
                  <c:v>0</c:v>
                </c:pt>
                <c:pt idx="2399">
                  <c:v>0.08</c:v>
                </c:pt>
                <c:pt idx="2400">
                  <c:v>-0.08</c:v>
                </c:pt>
                <c:pt idx="2401">
                  <c:v>0</c:v>
                </c:pt>
                <c:pt idx="2402">
                  <c:v>0.08</c:v>
                </c:pt>
                <c:pt idx="2403">
                  <c:v>0</c:v>
                </c:pt>
                <c:pt idx="2404">
                  <c:v>0.08</c:v>
                </c:pt>
                <c:pt idx="2405">
                  <c:v>0.08</c:v>
                </c:pt>
                <c:pt idx="2406">
                  <c:v>0</c:v>
                </c:pt>
                <c:pt idx="2407">
                  <c:v>0.16</c:v>
                </c:pt>
                <c:pt idx="2408">
                  <c:v>0</c:v>
                </c:pt>
                <c:pt idx="2409">
                  <c:v>0</c:v>
                </c:pt>
                <c:pt idx="2410">
                  <c:v>0.08</c:v>
                </c:pt>
                <c:pt idx="2411">
                  <c:v>0</c:v>
                </c:pt>
                <c:pt idx="2412">
                  <c:v>0</c:v>
                </c:pt>
                <c:pt idx="2413">
                  <c:v>0.08</c:v>
                </c:pt>
                <c:pt idx="2414">
                  <c:v>0.08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0.08</c:v>
                </c:pt>
                <c:pt idx="2419">
                  <c:v>-0.08</c:v>
                </c:pt>
                <c:pt idx="2420">
                  <c:v>0.08</c:v>
                </c:pt>
                <c:pt idx="2421">
                  <c:v>0.08</c:v>
                </c:pt>
                <c:pt idx="2422">
                  <c:v>0</c:v>
                </c:pt>
                <c:pt idx="2423">
                  <c:v>0</c:v>
                </c:pt>
                <c:pt idx="2424">
                  <c:v>0.08</c:v>
                </c:pt>
                <c:pt idx="2425">
                  <c:v>0.08</c:v>
                </c:pt>
                <c:pt idx="2426">
                  <c:v>-0.08</c:v>
                </c:pt>
                <c:pt idx="2427">
                  <c:v>0.08</c:v>
                </c:pt>
                <c:pt idx="2428">
                  <c:v>0</c:v>
                </c:pt>
                <c:pt idx="2429">
                  <c:v>-0.08</c:v>
                </c:pt>
                <c:pt idx="2430">
                  <c:v>0</c:v>
                </c:pt>
                <c:pt idx="2431">
                  <c:v>0.08</c:v>
                </c:pt>
                <c:pt idx="2432">
                  <c:v>0.24</c:v>
                </c:pt>
                <c:pt idx="2433">
                  <c:v>0</c:v>
                </c:pt>
                <c:pt idx="2434">
                  <c:v>0</c:v>
                </c:pt>
                <c:pt idx="2435">
                  <c:v>0.08</c:v>
                </c:pt>
                <c:pt idx="2436">
                  <c:v>0.08</c:v>
                </c:pt>
                <c:pt idx="2437">
                  <c:v>0.08</c:v>
                </c:pt>
                <c:pt idx="2438">
                  <c:v>0</c:v>
                </c:pt>
                <c:pt idx="2439">
                  <c:v>0</c:v>
                </c:pt>
                <c:pt idx="2440">
                  <c:v>0.08</c:v>
                </c:pt>
                <c:pt idx="2441">
                  <c:v>0.08</c:v>
                </c:pt>
                <c:pt idx="2442">
                  <c:v>0.08</c:v>
                </c:pt>
                <c:pt idx="2443">
                  <c:v>0.08</c:v>
                </c:pt>
                <c:pt idx="2444">
                  <c:v>0</c:v>
                </c:pt>
                <c:pt idx="2445">
                  <c:v>0.16</c:v>
                </c:pt>
                <c:pt idx="2446">
                  <c:v>0.08</c:v>
                </c:pt>
                <c:pt idx="2447">
                  <c:v>0.08</c:v>
                </c:pt>
                <c:pt idx="2448">
                  <c:v>0</c:v>
                </c:pt>
                <c:pt idx="2449">
                  <c:v>0.08</c:v>
                </c:pt>
                <c:pt idx="2450">
                  <c:v>-0.08</c:v>
                </c:pt>
                <c:pt idx="2451">
                  <c:v>0.08</c:v>
                </c:pt>
                <c:pt idx="2452">
                  <c:v>0</c:v>
                </c:pt>
                <c:pt idx="2453">
                  <c:v>0.16</c:v>
                </c:pt>
                <c:pt idx="2454">
                  <c:v>0</c:v>
                </c:pt>
                <c:pt idx="2455">
                  <c:v>0</c:v>
                </c:pt>
                <c:pt idx="2456">
                  <c:v>0.08</c:v>
                </c:pt>
                <c:pt idx="2457">
                  <c:v>0</c:v>
                </c:pt>
                <c:pt idx="2458">
                  <c:v>0.08</c:v>
                </c:pt>
                <c:pt idx="2459">
                  <c:v>-0.08</c:v>
                </c:pt>
                <c:pt idx="2460">
                  <c:v>0.08</c:v>
                </c:pt>
                <c:pt idx="2461">
                  <c:v>0.08</c:v>
                </c:pt>
                <c:pt idx="2462">
                  <c:v>-0.08</c:v>
                </c:pt>
                <c:pt idx="2463">
                  <c:v>0</c:v>
                </c:pt>
                <c:pt idx="2464">
                  <c:v>-0.08</c:v>
                </c:pt>
                <c:pt idx="2465">
                  <c:v>0.16</c:v>
                </c:pt>
                <c:pt idx="2466">
                  <c:v>0.08</c:v>
                </c:pt>
                <c:pt idx="2467">
                  <c:v>0.08</c:v>
                </c:pt>
                <c:pt idx="2468">
                  <c:v>0.08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0.08</c:v>
                </c:pt>
                <c:pt idx="2473">
                  <c:v>-0.08</c:v>
                </c:pt>
                <c:pt idx="2474">
                  <c:v>-0.08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-0.08</c:v>
                </c:pt>
                <c:pt idx="2479">
                  <c:v>0.08</c:v>
                </c:pt>
                <c:pt idx="2480">
                  <c:v>0.08</c:v>
                </c:pt>
                <c:pt idx="2481">
                  <c:v>-0.08</c:v>
                </c:pt>
                <c:pt idx="2482">
                  <c:v>0</c:v>
                </c:pt>
                <c:pt idx="2483">
                  <c:v>0</c:v>
                </c:pt>
                <c:pt idx="2484">
                  <c:v>0.08</c:v>
                </c:pt>
                <c:pt idx="2485">
                  <c:v>0.08</c:v>
                </c:pt>
                <c:pt idx="2486">
                  <c:v>0</c:v>
                </c:pt>
                <c:pt idx="2487">
                  <c:v>0.08</c:v>
                </c:pt>
                <c:pt idx="2488">
                  <c:v>-0.08</c:v>
                </c:pt>
                <c:pt idx="2489">
                  <c:v>0.16</c:v>
                </c:pt>
                <c:pt idx="2490">
                  <c:v>0.08</c:v>
                </c:pt>
                <c:pt idx="2491">
                  <c:v>0</c:v>
                </c:pt>
                <c:pt idx="2492">
                  <c:v>0.08</c:v>
                </c:pt>
                <c:pt idx="2493">
                  <c:v>0.08</c:v>
                </c:pt>
                <c:pt idx="2494">
                  <c:v>0</c:v>
                </c:pt>
                <c:pt idx="2495">
                  <c:v>0.08</c:v>
                </c:pt>
                <c:pt idx="2496">
                  <c:v>0</c:v>
                </c:pt>
                <c:pt idx="2497">
                  <c:v>0.08</c:v>
                </c:pt>
                <c:pt idx="2498">
                  <c:v>0.08</c:v>
                </c:pt>
                <c:pt idx="2499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92-4030-8B4C-329FB523A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5046319"/>
        <c:axId val="943901663"/>
      </c:lineChart>
      <c:catAx>
        <c:axId val="9450463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3901663"/>
        <c:crosses val="autoZero"/>
        <c:auto val="1"/>
        <c:lblAlgn val="ctr"/>
        <c:lblOffset val="100"/>
        <c:noMultiLvlLbl val="0"/>
      </c:catAx>
      <c:valAx>
        <c:axId val="94390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04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接收端时域检测信号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TEK0000!$E$1:$E$2500</c:f>
              <c:numCache>
                <c:formatCode>General</c:formatCode>
                <c:ptCount val="2500"/>
                <c:pt idx="0">
                  <c:v>-1.0880000000000001E-2</c:v>
                </c:pt>
                <c:pt idx="1">
                  <c:v>-1.0880000000000001E-2</c:v>
                </c:pt>
                <c:pt idx="2">
                  <c:v>-1.0880000000000001E-2</c:v>
                </c:pt>
                <c:pt idx="3">
                  <c:v>-1.0880000000000001E-2</c:v>
                </c:pt>
                <c:pt idx="4">
                  <c:v>-1.0880000000000001E-2</c:v>
                </c:pt>
                <c:pt idx="5">
                  <c:v>-1.0880000000000001E-2</c:v>
                </c:pt>
                <c:pt idx="6">
                  <c:v>-1.0880000000000001E-2</c:v>
                </c:pt>
                <c:pt idx="7">
                  <c:v>-1.0880000000000001E-2</c:v>
                </c:pt>
                <c:pt idx="8">
                  <c:v>-1.0880000000000001E-2</c:v>
                </c:pt>
                <c:pt idx="9">
                  <c:v>-1.0880000000000001E-2</c:v>
                </c:pt>
                <c:pt idx="10">
                  <c:v>-1.0880000000000001E-2</c:v>
                </c:pt>
                <c:pt idx="11">
                  <c:v>-1.0880000000000001E-2</c:v>
                </c:pt>
                <c:pt idx="12">
                  <c:v>-1.0880000000000001E-2</c:v>
                </c:pt>
                <c:pt idx="13">
                  <c:v>-1.0880000000000001E-2</c:v>
                </c:pt>
                <c:pt idx="14">
                  <c:v>-1.0880000000000001E-2</c:v>
                </c:pt>
                <c:pt idx="15">
                  <c:v>-1.0880000000000001E-2</c:v>
                </c:pt>
                <c:pt idx="16">
                  <c:v>-1.0880000000000001E-2</c:v>
                </c:pt>
                <c:pt idx="17">
                  <c:v>-1.0880000000000001E-2</c:v>
                </c:pt>
                <c:pt idx="18">
                  <c:v>-1.0880000000000001E-2</c:v>
                </c:pt>
                <c:pt idx="19">
                  <c:v>-1.0880000000000001E-2</c:v>
                </c:pt>
                <c:pt idx="20">
                  <c:v>-1.0880000000000001E-2</c:v>
                </c:pt>
                <c:pt idx="21">
                  <c:v>-1.0880000000000001E-2</c:v>
                </c:pt>
                <c:pt idx="22">
                  <c:v>-1.0880000000000001E-2</c:v>
                </c:pt>
                <c:pt idx="23">
                  <c:v>-1.0880000000000001E-2</c:v>
                </c:pt>
                <c:pt idx="24">
                  <c:v>-1.0880000000000001E-2</c:v>
                </c:pt>
                <c:pt idx="25">
                  <c:v>-1.0880000000000001E-2</c:v>
                </c:pt>
                <c:pt idx="26">
                  <c:v>-1.0880000000000001E-2</c:v>
                </c:pt>
                <c:pt idx="27">
                  <c:v>-1.0880000000000001E-2</c:v>
                </c:pt>
                <c:pt idx="28">
                  <c:v>-1.0880000000000001E-2</c:v>
                </c:pt>
                <c:pt idx="29">
                  <c:v>-1.0880000000000001E-2</c:v>
                </c:pt>
                <c:pt idx="30">
                  <c:v>-1.0880000000000001E-2</c:v>
                </c:pt>
                <c:pt idx="31">
                  <c:v>-1.0880000000000001E-2</c:v>
                </c:pt>
                <c:pt idx="32">
                  <c:v>-1.0880000000000001E-2</c:v>
                </c:pt>
                <c:pt idx="33">
                  <c:v>-1.0880000000000001E-2</c:v>
                </c:pt>
                <c:pt idx="34">
                  <c:v>-1.0880000000000001E-2</c:v>
                </c:pt>
                <c:pt idx="35">
                  <c:v>-1.0880000000000001E-2</c:v>
                </c:pt>
                <c:pt idx="36">
                  <c:v>-1.0880000000000001E-2</c:v>
                </c:pt>
                <c:pt idx="37">
                  <c:v>-1.0880000000000001E-2</c:v>
                </c:pt>
                <c:pt idx="38">
                  <c:v>-1.0880000000000001E-2</c:v>
                </c:pt>
                <c:pt idx="39">
                  <c:v>-1.0880000000000001E-2</c:v>
                </c:pt>
                <c:pt idx="40">
                  <c:v>-1.0880000000000001E-2</c:v>
                </c:pt>
                <c:pt idx="41">
                  <c:v>-1.0880000000000001E-2</c:v>
                </c:pt>
                <c:pt idx="42">
                  <c:v>-1.0880000000000001E-2</c:v>
                </c:pt>
                <c:pt idx="43">
                  <c:v>-1.0880000000000001E-2</c:v>
                </c:pt>
                <c:pt idx="44">
                  <c:v>-1.0880000000000001E-2</c:v>
                </c:pt>
                <c:pt idx="45">
                  <c:v>-1.0880000000000001E-2</c:v>
                </c:pt>
                <c:pt idx="46">
                  <c:v>-1.0880000000000001E-2</c:v>
                </c:pt>
                <c:pt idx="47">
                  <c:v>-1.0880000000000001E-2</c:v>
                </c:pt>
                <c:pt idx="48">
                  <c:v>-1.0880000000000001E-2</c:v>
                </c:pt>
                <c:pt idx="49">
                  <c:v>-1.0880000000000001E-2</c:v>
                </c:pt>
                <c:pt idx="50">
                  <c:v>-1.0880000000000001E-2</c:v>
                </c:pt>
                <c:pt idx="51">
                  <c:v>-1.0880000000000001E-2</c:v>
                </c:pt>
                <c:pt idx="52">
                  <c:v>-1.0880000000000001E-2</c:v>
                </c:pt>
                <c:pt idx="53">
                  <c:v>-1.0880000000000001E-2</c:v>
                </c:pt>
                <c:pt idx="54">
                  <c:v>-1.0880000000000001E-2</c:v>
                </c:pt>
                <c:pt idx="55">
                  <c:v>-1.0880000000000001E-2</c:v>
                </c:pt>
                <c:pt idx="56">
                  <c:v>-1.0880000000000001E-2</c:v>
                </c:pt>
                <c:pt idx="57">
                  <c:v>-1.0880000000000001E-2</c:v>
                </c:pt>
                <c:pt idx="58">
                  <c:v>-1.0880000000000001E-2</c:v>
                </c:pt>
                <c:pt idx="59">
                  <c:v>-1.0880000000000001E-2</c:v>
                </c:pt>
                <c:pt idx="60">
                  <c:v>-1.0880000000000001E-2</c:v>
                </c:pt>
                <c:pt idx="61">
                  <c:v>-1.0880000000000001E-2</c:v>
                </c:pt>
                <c:pt idx="62">
                  <c:v>-1.0880000000000001E-2</c:v>
                </c:pt>
                <c:pt idx="63">
                  <c:v>-1.0880000000000001E-2</c:v>
                </c:pt>
                <c:pt idx="64">
                  <c:v>-1.0880000000000001E-2</c:v>
                </c:pt>
                <c:pt idx="65">
                  <c:v>-1.0880000000000001E-2</c:v>
                </c:pt>
                <c:pt idx="66">
                  <c:v>-1.0880000000000001E-2</c:v>
                </c:pt>
                <c:pt idx="67">
                  <c:v>-1.0880000000000001E-2</c:v>
                </c:pt>
                <c:pt idx="68">
                  <c:v>-1.0880000000000001E-2</c:v>
                </c:pt>
                <c:pt idx="69">
                  <c:v>-1.0880000000000001E-2</c:v>
                </c:pt>
                <c:pt idx="70">
                  <c:v>-1.0880000000000001E-2</c:v>
                </c:pt>
                <c:pt idx="71">
                  <c:v>-1.0880000000000001E-2</c:v>
                </c:pt>
                <c:pt idx="72">
                  <c:v>-1.0880000000000001E-2</c:v>
                </c:pt>
                <c:pt idx="73">
                  <c:v>-1.0880000000000001E-2</c:v>
                </c:pt>
                <c:pt idx="74">
                  <c:v>-1.0880000000000001E-2</c:v>
                </c:pt>
                <c:pt idx="75">
                  <c:v>-1.0880000000000001E-2</c:v>
                </c:pt>
                <c:pt idx="76">
                  <c:v>-1.0880000000000001E-2</c:v>
                </c:pt>
                <c:pt idx="77">
                  <c:v>-1.0880000000000001E-2</c:v>
                </c:pt>
                <c:pt idx="78">
                  <c:v>-1.0880000000000001E-2</c:v>
                </c:pt>
                <c:pt idx="79">
                  <c:v>-1.0880000000000001E-2</c:v>
                </c:pt>
                <c:pt idx="80">
                  <c:v>-1.0880000000000001E-2</c:v>
                </c:pt>
                <c:pt idx="81">
                  <c:v>-1.0880000000000001E-2</c:v>
                </c:pt>
                <c:pt idx="82">
                  <c:v>-1.0880000000000001E-2</c:v>
                </c:pt>
                <c:pt idx="83">
                  <c:v>-1.0880000000000001E-2</c:v>
                </c:pt>
                <c:pt idx="84">
                  <c:v>-1.0880000000000001E-2</c:v>
                </c:pt>
                <c:pt idx="85">
                  <c:v>-1.0880000000000001E-2</c:v>
                </c:pt>
                <c:pt idx="86">
                  <c:v>-1.0880000000000001E-2</c:v>
                </c:pt>
                <c:pt idx="87">
                  <c:v>-1.0880000000000001E-2</c:v>
                </c:pt>
                <c:pt idx="88">
                  <c:v>-1.0880000000000001E-2</c:v>
                </c:pt>
                <c:pt idx="89">
                  <c:v>-1.0880000000000001E-2</c:v>
                </c:pt>
                <c:pt idx="90">
                  <c:v>-1.0880000000000001E-2</c:v>
                </c:pt>
                <c:pt idx="91">
                  <c:v>-1.0880000000000001E-2</c:v>
                </c:pt>
                <c:pt idx="92">
                  <c:v>-1.0880000000000001E-2</c:v>
                </c:pt>
                <c:pt idx="93">
                  <c:v>-1.0880000000000001E-2</c:v>
                </c:pt>
                <c:pt idx="94">
                  <c:v>-1.0880000000000001E-2</c:v>
                </c:pt>
                <c:pt idx="95">
                  <c:v>-1.0880000000000001E-2</c:v>
                </c:pt>
                <c:pt idx="96">
                  <c:v>-1.0880000000000001E-2</c:v>
                </c:pt>
                <c:pt idx="97">
                  <c:v>-1.0880000000000001E-2</c:v>
                </c:pt>
                <c:pt idx="98">
                  <c:v>-1.0880000000000001E-2</c:v>
                </c:pt>
                <c:pt idx="99">
                  <c:v>-1.0880000000000001E-2</c:v>
                </c:pt>
                <c:pt idx="100">
                  <c:v>-1.0880000000000001E-2</c:v>
                </c:pt>
                <c:pt idx="101">
                  <c:v>-1.0880000000000001E-2</c:v>
                </c:pt>
                <c:pt idx="102">
                  <c:v>-1.0880000000000001E-2</c:v>
                </c:pt>
                <c:pt idx="103">
                  <c:v>-1.0880000000000001E-2</c:v>
                </c:pt>
                <c:pt idx="104">
                  <c:v>-1.0880000000000001E-2</c:v>
                </c:pt>
                <c:pt idx="105">
                  <c:v>-1.0880000000000001E-2</c:v>
                </c:pt>
                <c:pt idx="106">
                  <c:v>-1.0880000000000001E-2</c:v>
                </c:pt>
                <c:pt idx="107">
                  <c:v>-1.0880000000000001E-2</c:v>
                </c:pt>
                <c:pt idx="108">
                  <c:v>-1.0880000000000001E-2</c:v>
                </c:pt>
                <c:pt idx="109">
                  <c:v>-1.0880000000000001E-2</c:v>
                </c:pt>
                <c:pt idx="110">
                  <c:v>-1.0880000000000001E-2</c:v>
                </c:pt>
                <c:pt idx="111">
                  <c:v>-1.0880000000000001E-2</c:v>
                </c:pt>
                <c:pt idx="112">
                  <c:v>-1.0880000000000001E-2</c:v>
                </c:pt>
                <c:pt idx="113">
                  <c:v>-1.0880000000000001E-2</c:v>
                </c:pt>
                <c:pt idx="114">
                  <c:v>-1.0880000000000001E-2</c:v>
                </c:pt>
                <c:pt idx="115">
                  <c:v>-1.0880000000000001E-2</c:v>
                </c:pt>
                <c:pt idx="116">
                  <c:v>-1.0880000000000001E-2</c:v>
                </c:pt>
                <c:pt idx="117">
                  <c:v>-1.0880000000000001E-2</c:v>
                </c:pt>
                <c:pt idx="118">
                  <c:v>-1.0880000000000001E-2</c:v>
                </c:pt>
                <c:pt idx="119">
                  <c:v>-1.0880000000000001E-2</c:v>
                </c:pt>
                <c:pt idx="120">
                  <c:v>-1.0880000000000001E-2</c:v>
                </c:pt>
                <c:pt idx="121">
                  <c:v>-1.0880000000000001E-2</c:v>
                </c:pt>
                <c:pt idx="122">
                  <c:v>-1.0880000000000001E-2</c:v>
                </c:pt>
                <c:pt idx="123">
                  <c:v>-1.0880000000000001E-2</c:v>
                </c:pt>
                <c:pt idx="124">
                  <c:v>-1.0880000000000001E-2</c:v>
                </c:pt>
                <c:pt idx="125">
                  <c:v>-1.0880000000000001E-2</c:v>
                </c:pt>
                <c:pt idx="126">
                  <c:v>-1.0880000000000001E-2</c:v>
                </c:pt>
                <c:pt idx="127">
                  <c:v>-1.0880000000000001E-2</c:v>
                </c:pt>
                <c:pt idx="128">
                  <c:v>-1.0880000000000001E-2</c:v>
                </c:pt>
                <c:pt idx="129">
                  <c:v>-1.0880000000000001E-2</c:v>
                </c:pt>
                <c:pt idx="130">
                  <c:v>-1.0880000000000001E-2</c:v>
                </c:pt>
                <c:pt idx="131">
                  <c:v>-1.0880000000000001E-2</c:v>
                </c:pt>
                <c:pt idx="132">
                  <c:v>-1.0880000000000001E-2</c:v>
                </c:pt>
                <c:pt idx="133">
                  <c:v>-1.0880000000000001E-2</c:v>
                </c:pt>
                <c:pt idx="134">
                  <c:v>-1.0880000000000001E-2</c:v>
                </c:pt>
                <c:pt idx="135">
                  <c:v>-1.0880000000000001E-2</c:v>
                </c:pt>
                <c:pt idx="136">
                  <c:v>-1.0880000000000001E-2</c:v>
                </c:pt>
                <c:pt idx="137">
                  <c:v>-1.0880000000000001E-2</c:v>
                </c:pt>
                <c:pt idx="138">
                  <c:v>-1.0880000000000001E-2</c:v>
                </c:pt>
                <c:pt idx="139">
                  <c:v>-1.0880000000000001E-2</c:v>
                </c:pt>
                <c:pt idx="140">
                  <c:v>-1.0880000000000001E-2</c:v>
                </c:pt>
                <c:pt idx="141">
                  <c:v>-1.0880000000000001E-2</c:v>
                </c:pt>
                <c:pt idx="142">
                  <c:v>-1.0880000000000001E-2</c:v>
                </c:pt>
                <c:pt idx="143">
                  <c:v>-1.0880000000000001E-2</c:v>
                </c:pt>
                <c:pt idx="144">
                  <c:v>-1.0880000000000001E-2</c:v>
                </c:pt>
                <c:pt idx="145">
                  <c:v>-1.0880000000000001E-2</c:v>
                </c:pt>
                <c:pt idx="146">
                  <c:v>-1.0880000000000001E-2</c:v>
                </c:pt>
                <c:pt idx="147">
                  <c:v>-1.0880000000000001E-2</c:v>
                </c:pt>
                <c:pt idx="148">
                  <c:v>-1.0880000000000001E-2</c:v>
                </c:pt>
                <c:pt idx="149">
                  <c:v>-1.0880000000000001E-2</c:v>
                </c:pt>
                <c:pt idx="150">
                  <c:v>-1.0880000000000001E-2</c:v>
                </c:pt>
                <c:pt idx="151">
                  <c:v>-1.0880000000000001E-2</c:v>
                </c:pt>
                <c:pt idx="152">
                  <c:v>-1.0880000000000001E-2</c:v>
                </c:pt>
                <c:pt idx="153">
                  <c:v>-1.0880000000000001E-2</c:v>
                </c:pt>
                <c:pt idx="154">
                  <c:v>-1.0880000000000001E-2</c:v>
                </c:pt>
                <c:pt idx="155">
                  <c:v>-1.0880000000000001E-2</c:v>
                </c:pt>
                <c:pt idx="156">
                  <c:v>-1.0880000000000001E-2</c:v>
                </c:pt>
                <c:pt idx="157">
                  <c:v>-1.0880000000000001E-2</c:v>
                </c:pt>
                <c:pt idx="158">
                  <c:v>-1.0880000000000001E-2</c:v>
                </c:pt>
                <c:pt idx="159">
                  <c:v>-1.0880000000000001E-2</c:v>
                </c:pt>
                <c:pt idx="160">
                  <c:v>-1.0880000000000001E-2</c:v>
                </c:pt>
                <c:pt idx="161">
                  <c:v>-1.0880000000000001E-2</c:v>
                </c:pt>
                <c:pt idx="162">
                  <c:v>-1.0880000000000001E-2</c:v>
                </c:pt>
                <c:pt idx="163">
                  <c:v>-1.0880000000000001E-2</c:v>
                </c:pt>
                <c:pt idx="164">
                  <c:v>-1.0880000000000001E-2</c:v>
                </c:pt>
                <c:pt idx="165">
                  <c:v>-1.0880000000000001E-2</c:v>
                </c:pt>
                <c:pt idx="166">
                  <c:v>-1.0880000000000001E-2</c:v>
                </c:pt>
                <c:pt idx="167">
                  <c:v>-1.0880000000000001E-2</c:v>
                </c:pt>
                <c:pt idx="168">
                  <c:v>-1.0880000000000001E-2</c:v>
                </c:pt>
                <c:pt idx="169">
                  <c:v>-1.0880000000000001E-2</c:v>
                </c:pt>
                <c:pt idx="170">
                  <c:v>-1.0880000000000001E-2</c:v>
                </c:pt>
                <c:pt idx="171">
                  <c:v>-1.0880000000000001E-2</c:v>
                </c:pt>
                <c:pt idx="172">
                  <c:v>-1.0880000000000001E-2</c:v>
                </c:pt>
                <c:pt idx="173">
                  <c:v>-1.0880000000000001E-2</c:v>
                </c:pt>
                <c:pt idx="174">
                  <c:v>-1.0880000000000001E-2</c:v>
                </c:pt>
                <c:pt idx="175">
                  <c:v>-1.0880000000000001E-2</c:v>
                </c:pt>
                <c:pt idx="176">
                  <c:v>-1.0880000000000001E-2</c:v>
                </c:pt>
                <c:pt idx="177">
                  <c:v>-1.0880000000000001E-2</c:v>
                </c:pt>
                <c:pt idx="178">
                  <c:v>-1.0880000000000001E-2</c:v>
                </c:pt>
                <c:pt idx="179">
                  <c:v>-1.0880000000000001E-2</c:v>
                </c:pt>
                <c:pt idx="180">
                  <c:v>-1.0880000000000001E-2</c:v>
                </c:pt>
                <c:pt idx="181">
                  <c:v>-1.0880000000000001E-2</c:v>
                </c:pt>
                <c:pt idx="182">
                  <c:v>-1.0880000000000001E-2</c:v>
                </c:pt>
                <c:pt idx="183">
                  <c:v>-1.0880000000000001E-2</c:v>
                </c:pt>
                <c:pt idx="184">
                  <c:v>-1.0880000000000001E-2</c:v>
                </c:pt>
                <c:pt idx="185">
                  <c:v>-1.0880000000000001E-2</c:v>
                </c:pt>
                <c:pt idx="186">
                  <c:v>-1.0880000000000001E-2</c:v>
                </c:pt>
                <c:pt idx="187">
                  <c:v>-1.0880000000000001E-2</c:v>
                </c:pt>
                <c:pt idx="188">
                  <c:v>-1.0880000000000001E-2</c:v>
                </c:pt>
                <c:pt idx="189">
                  <c:v>-1.0880000000000001E-2</c:v>
                </c:pt>
                <c:pt idx="190">
                  <c:v>-1.0880000000000001E-2</c:v>
                </c:pt>
                <c:pt idx="191">
                  <c:v>-1.0880000000000001E-2</c:v>
                </c:pt>
                <c:pt idx="192">
                  <c:v>-1.0880000000000001E-2</c:v>
                </c:pt>
                <c:pt idx="193">
                  <c:v>-1.0880000000000001E-2</c:v>
                </c:pt>
                <c:pt idx="194">
                  <c:v>-1.0880000000000001E-2</c:v>
                </c:pt>
                <c:pt idx="195">
                  <c:v>-1.0880000000000001E-2</c:v>
                </c:pt>
                <c:pt idx="196">
                  <c:v>-1.0880000000000001E-2</c:v>
                </c:pt>
                <c:pt idx="197">
                  <c:v>-1.0880000000000001E-2</c:v>
                </c:pt>
                <c:pt idx="198">
                  <c:v>-1.0880000000000001E-2</c:v>
                </c:pt>
                <c:pt idx="199">
                  <c:v>-1.0880000000000001E-2</c:v>
                </c:pt>
                <c:pt idx="200">
                  <c:v>-1.0880000000000001E-2</c:v>
                </c:pt>
                <c:pt idx="201">
                  <c:v>-1.0880000000000001E-2</c:v>
                </c:pt>
                <c:pt idx="202">
                  <c:v>-1.0880000000000001E-2</c:v>
                </c:pt>
                <c:pt idx="203">
                  <c:v>-1.0880000000000001E-2</c:v>
                </c:pt>
                <c:pt idx="204">
                  <c:v>-1.0880000000000001E-2</c:v>
                </c:pt>
                <c:pt idx="205">
                  <c:v>-1.0880000000000001E-2</c:v>
                </c:pt>
                <c:pt idx="206">
                  <c:v>-1.0880000000000001E-2</c:v>
                </c:pt>
                <c:pt idx="207">
                  <c:v>-1.0880000000000001E-2</c:v>
                </c:pt>
                <c:pt idx="208">
                  <c:v>-1.0880000000000001E-2</c:v>
                </c:pt>
                <c:pt idx="209">
                  <c:v>-1.0880000000000001E-2</c:v>
                </c:pt>
                <c:pt idx="210">
                  <c:v>-1.0880000000000001E-2</c:v>
                </c:pt>
                <c:pt idx="211">
                  <c:v>-1.0880000000000001E-2</c:v>
                </c:pt>
                <c:pt idx="212">
                  <c:v>-1.0880000000000001E-2</c:v>
                </c:pt>
                <c:pt idx="213">
                  <c:v>-1.0880000000000001E-2</c:v>
                </c:pt>
                <c:pt idx="214">
                  <c:v>-1.0880000000000001E-2</c:v>
                </c:pt>
                <c:pt idx="215">
                  <c:v>-1.0880000000000001E-2</c:v>
                </c:pt>
                <c:pt idx="216">
                  <c:v>-1.0880000000000001E-2</c:v>
                </c:pt>
                <c:pt idx="217">
                  <c:v>-1.0880000000000001E-2</c:v>
                </c:pt>
                <c:pt idx="218">
                  <c:v>-1.0880000000000001E-2</c:v>
                </c:pt>
                <c:pt idx="219">
                  <c:v>-1.0880000000000001E-2</c:v>
                </c:pt>
                <c:pt idx="220">
                  <c:v>-1.0880000000000001E-2</c:v>
                </c:pt>
                <c:pt idx="221">
                  <c:v>-1.0880000000000001E-2</c:v>
                </c:pt>
                <c:pt idx="222">
                  <c:v>-1.0880000000000001E-2</c:v>
                </c:pt>
                <c:pt idx="223">
                  <c:v>-1.0880000000000001E-2</c:v>
                </c:pt>
                <c:pt idx="224">
                  <c:v>-1.0880000000000001E-2</c:v>
                </c:pt>
                <c:pt idx="225">
                  <c:v>-1.0880000000000001E-2</c:v>
                </c:pt>
                <c:pt idx="226">
                  <c:v>-1.0880000000000001E-2</c:v>
                </c:pt>
                <c:pt idx="227">
                  <c:v>-1.0880000000000001E-2</c:v>
                </c:pt>
                <c:pt idx="228">
                  <c:v>-1.0880000000000001E-2</c:v>
                </c:pt>
                <c:pt idx="229">
                  <c:v>-1.0880000000000001E-2</c:v>
                </c:pt>
                <c:pt idx="230">
                  <c:v>-1.0880000000000001E-2</c:v>
                </c:pt>
                <c:pt idx="231">
                  <c:v>-1.0880000000000001E-2</c:v>
                </c:pt>
                <c:pt idx="232">
                  <c:v>-1.0880000000000001E-2</c:v>
                </c:pt>
                <c:pt idx="233">
                  <c:v>-1.0880000000000001E-2</c:v>
                </c:pt>
                <c:pt idx="234">
                  <c:v>-1.0880000000000001E-2</c:v>
                </c:pt>
                <c:pt idx="235">
                  <c:v>-1.0880000000000001E-2</c:v>
                </c:pt>
                <c:pt idx="236">
                  <c:v>-1.0880000000000001E-2</c:v>
                </c:pt>
                <c:pt idx="237">
                  <c:v>-1.0880000000000001E-2</c:v>
                </c:pt>
                <c:pt idx="238">
                  <c:v>-1.0880000000000001E-2</c:v>
                </c:pt>
                <c:pt idx="239">
                  <c:v>-1.0880000000000001E-2</c:v>
                </c:pt>
                <c:pt idx="240">
                  <c:v>-1.0880000000000001E-2</c:v>
                </c:pt>
                <c:pt idx="241">
                  <c:v>-1.0880000000000001E-2</c:v>
                </c:pt>
                <c:pt idx="242">
                  <c:v>-1.0880000000000001E-2</c:v>
                </c:pt>
                <c:pt idx="243">
                  <c:v>-1.0880000000000001E-2</c:v>
                </c:pt>
                <c:pt idx="244">
                  <c:v>-1.0880000000000001E-2</c:v>
                </c:pt>
                <c:pt idx="245">
                  <c:v>-1.0800000000000001E-2</c:v>
                </c:pt>
                <c:pt idx="246">
                  <c:v>-1.072E-2</c:v>
                </c:pt>
                <c:pt idx="247">
                  <c:v>-1.072E-2</c:v>
                </c:pt>
                <c:pt idx="248">
                  <c:v>-1.072E-2</c:v>
                </c:pt>
                <c:pt idx="249">
                  <c:v>-1.064E-2</c:v>
                </c:pt>
                <c:pt idx="250">
                  <c:v>-1.056E-2</c:v>
                </c:pt>
                <c:pt idx="251">
                  <c:v>-1.056E-2</c:v>
                </c:pt>
                <c:pt idx="252">
                  <c:v>-1.056E-2</c:v>
                </c:pt>
                <c:pt idx="253">
                  <c:v>-1.04E-2</c:v>
                </c:pt>
                <c:pt idx="254">
                  <c:v>-1.0319999999999999E-2</c:v>
                </c:pt>
                <c:pt idx="255">
                  <c:v>-1.0160000000000001E-2</c:v>
                </c:pt>
                <c:pt idx="256">
                  <c:v>-1.0160000000000001E-2</c:v>
                </c:pt>
                <c:pt idx="257">
                  <c:v>-1.008E-2</c:v>
                </c:pt>
                <c:pt idx="258">
                  <c:v>-1.008E-2</c:v>
                </c:pt>
                <c:pt idx="259">
                  <c:v>-9.92E-3</c:v>
                </c:pt>
                <c:pt idx="260">
                  <c:v>-9.92E-3</c:v>
                </c:pt>
                <c:pt idx="261">
                  <c:v>-9.8399999999999998E-3</c:v>
                </c:pt>
                <c:pt idx="262">
                  <c:v>-9.6799999999999994E-3</c:v>
                </c:pt>
                <c:pt idx="263">
                  <c:v>-9.5999999999999992E-3</c:v>
                </c:pt>
                <c:pt idx="264">
                  <c:v>-9.3600000000000003E-3</c:v>
                </c:pt>
                <c:pt idx="265">
                  <c:v>-9.5200000000000007E-3</c:v>
                </c:pt>
                <c:pt idx="266">
                  <c:v>-9.1999999999999998E-3</c:v>
                </c:pt>
                <c:pt idx="267">
                  <c:v>-9.1999999999999998E-3</c:v>
                </c:pt>
                <c:pt idx="268">
                  <c:v>-9.1999999999999998E-3</c:v>
                </c:pt>
                <c:pt idx="269">
                  <c:v>-9.1999999999999998E-3</c:v>
                </c:pt>
                <c:pt idx="270">
                  <c:v>-8.8800000000000007E-3</c:v>
                </c:pt>
                <c:pt idx="271">
                  <c:v>-8.8800000000000007E-3</c:v>
                </c:pt>
                <c:pt idx="272">
                  <c:v>-8.6400000000000001E-3</c:v>
                </c:pt>
                <c:pt idx="273">
                  <c:v>-8.7200000000000003E-3</c:v>
                </c:pt>
                <c:pt idx="274">
                  <c:v>-8.3199999999999993E-3</c:v>
                </c:pt>
                <c:pt idx="275">
                  <c:v>-8.4799999999999997E-3</c:v>
                </c:pt>
                <c:pt idx="276">
                  <c:v>-8.3999999999999995E-3</c:v>
                </c:pt>
                <c:pt idx="277">
                  <c:v>-8.1600000000000006E-3</c:v>
                </c:pt>
                <c:pt idx="278">
                  <c:v>-8.0000000000000002E-3</c:v>
                </c:pt>
                <c:pt idx="279">
                  <c:v>-8.2400000000000008E-3</c:v>
                </c:pt>
                <c:pt idx="280">
                  <c:v>-8.0000000000000002E-3</c:v>
                </c:pt>
                <c:pt idx="281">
                  <c:v>-7.8399999999999997E-3</c:v>
                </c:pt>
                <c:pt idx="282">
                  <c:v>-7.6800000000000002E-3</c:v>
                </c:pt>
                <c:pt idx="283">
                  <c:v>-7.7600000000000004E-3</c:v>
                </c:pt>
                <c:pt idx="284">
                  <c:v>-7.5199999999999998E-3</c:v>
                </c:pt>
                <c:pt idx="285">
                  <c:v>-7.28E-3</c:v>
                </c:pt>
                <c:pt idx="286">
                  <c:v>-7.28E-3</c:v>
                </c:pt>
                <c:pt idx="287">
                  <c:v>-7.3600000000000002E-3</c:v>
                </c:pt>
                <c:pt idx="288">
                  <c:v>-6.96E-3</c:v>
                </c:pt>
                <c:pt idx="289">
                  <c:v>-7.1999999999999998E-3</c:v>
                </c:pt>
                <c:pt idx="290">
                  <c:v>-6.8799999999999998E-3</c:v>
                </c:pt>
                <c:pt idx="291">
                  <c:v>-7.0400000000000003E-3</c:v>
                </c:pt>
                <c:pt idx="292">
                  <c:v>-6.6400000000000001E-3</c:v>
                </c:pt>
                <c:pt idx="293">
                  <c:v>-6.7200000000000003E-3</c:v>
                </c:pt>
                <c:pt idx="294">
                  <c:v>-6.4799999999999996E-3</c:v>
                </c:pt>
                <c:pt idx="295">
                  <c:v>-6.4000000000000003E-3</c:v>
                </c:pt>
                <c:pt idx="296">
                  <c:v>-6.3200000000000001E-3</c:v>
                </c:pt>
                <c:pt idx="297">
                  <c:v>-6.2399999999999999E-3</c:v>
                </c:pt>
                <c:pt idx="298">
                  <c:v>-6.3200000000000001E-3</c:v>
                </c:pt>
                <c:pt idx="299">
                  <c:v>-6.0800000000000003E-3</c:v>
                </c:pt>
                <c:pt idx="300">
                  <c:v>-6.2399999999999999E-3</c:v>
                </c:pt>
                <c:pt idx="301">
                  <c:v>-5.9199999999999999E-3</c:v>
                </c:pt>
                <c:pt idx="302">
                  <c:v>-6.0000000000000001E-3</c:v>
                </c:pt>
                <c:pt idx="303">
                  <c:v>-5.6800000000000002E-3</c:v>
                </c:pt>
                <c:pt idx="304">
                  <c:v>-5.8399999999999997E-3</c:v>
                </c:pt>
                <c:pt idx="305">
                  <c:v>-5.4400000000000004E-3</c:v>
                </c:pt>
                <c:pt idx="306">
                  <c:v>-5.6800000000000002E-3</c:v>
                </c:pt>
                <c:pt idx="307">
                  <c:v>-5.5199999999999997E-3</c:v>
                </c:pt>
                <c:pt idx="308">
                  <c:v>-5.5999999999999999E-3</c:v>
                </c:pt>
                <c:pt idx="309">
                  <c:v>-5.28E-3</c:v>
                </c:pt>
                <c:pt idx="310">
                  <c:v>-5.5999999999999999E-3</c:v>
                </c:pt>
                <c:pt idx="311">
                  <c:v>-5.1200000000000004E-3</c:v>
                </c:pt>
                <c:pt idx="312">
                  <c:v>-5.3600000000000002E-3</c:v>
                </c:pt>
                <c:pt idx="313">
                  <c:v>-4.96E-3</c:v>
                </c:pt>
                <c:pt idx="314">
                  <c:v>-5.1999999999999998E-3</c:v>
                </c:pt>
                <c:pt idx="315">
                  <c:v>-4.7999999999999996E-3</c:v>
                </c:pt>
                <c:pt idx="316">
                  <c:v>-4.96E-3</c:v>
                </c:pt>
                <c:pt idx="317">
                  <c:v>-4.7999999999999996E-3</c:v>
                </c:pt>
                <c:pt idx="318">
                  <c:v>-4.8799999999999998E-3</c:v>
                </c:pt>
                <c:pt idx="319">
                  <c:v>-4.7999999999999996E-3</c:v>
                </c:pt>
                <c:pt idx="320">
                  <c:v>-4.7999999999999996E-3</c:v>
                </c:pt>
                <c:pt idx="321">
                  <c:v>-4.7200000000000002E-3</c:v>
                </c:pt>
                <c:pt idx="322">
                  <c:v>-4.4799999999999996E-3</c:v>
                </c:pt>
                <c:pt idx="323">
                  <c:v>-4.64E-3</c:v>
                </c:pt>
                <c:pt idx="324">
                  <c:v>-4.4000000000000003E-3</c:v>
                </c:pt>
                <c:pt idx="325">
                  <c:v>-4.3200000000000001E-3</c:v>
                </c:pt>
                <c:pt idx="326">
                  <c:v>-4.1599999999999996E-3</c:v>
                </c:pt>
                <c:pt idx="327">
                  <c:v>-4.3200000000000001E-3</c:v>
                </c:pt>
                <c:pt idx="328">
                  <c:v>-4.1599999999999996E-3</c:v>
                </c:pt>
                <c:pt idx="329">
                  <c:v>-4.3200000000000001E-3</c:v>
                </c:pt>
                <c:pt idx="330">
                  <c:v>-3.9199999999999999E-3</c:v>
                </c:pt>
                <c:pt idx="331">
                  <c:v>-4.3200000000000001E-3</c:v>
                </c:pt>
                <c:pt idx="332">
                  <c:v>-3.6800000000000001E-3</c:v>
                </c:pt>
                <c:pt idx="333">
                  <c:v>-4.1599999999999996E-3</c:v>
                </c:pt>
                <c:pt idx="334">
                  <c:v>-3.5999999999999999E-3</c:v>
                </c:pt>
                <c:pt idx="335">
                  <c:v>-3.9199999999999999E-3</c:v>
                </c:pt>
                <c:pt idx="336">
                  <c:v>-3.5200000000000001E-3</c:v>
                </c:pt>
                <c:pt idx="337">
                  <c:v>-3.6800000000000001E-3</c:v>
                </c:pt>
                <c:pt idx="338">
                  <c:v>-3.5999999999999999E-3</c:v>
                </c:pt>
                <c:pt idx="339">
                  <c:v>-3.6800000000000001E-3</c:v>
                </c:pt>
                <c:pt idx="340">
                  <c:v>-3.5200000000000001E-3</c:v>
                </c:pt>
                <c:pt idx="341">
                  <c:v>-3.5200000000000001E-3</c:v>
                </c:pt>
                <c:pt idx="342">
                  <c:v>-3.4399999999999999E-3</c:v>
                </c:pt>
                <c:pt idx="343">
                  <c:v>-3.3600000000000001E-3</c:v>
                </c:pt>
                <c:pt idx="344">
                  <c:v>-3.2000000000000002E-3</c:v>
                </c:pt>
                <c:pt idx="345">
                  <c:v>-3.2000000000000002E-3</c:v>
                </c:pt>
                <c:pt idx="346">
                  <c:v>-3.0400000000000002E-3</c:v>
                </c:pt>
                <c:pt idx="347">
                  <c:v>-3.2799999999999999E-3</c:v>
                </c:pt>
                <c:pt idx="348">
                  <c:v>-3.0400000000000002E-3</c:v>
                </c:pt>
                <c:pt idx="349">
                  <c:v>-3.0400000000000002E-3</c:v>
                </c:pt>
                <c:pt idx="350">
                  <c:v>-3.2000000000000002E-3</c:v>
                </c:pt>
                <c:pt idx="351">
                  <c:v>-3.0400000000000002E-3</c:v>
                </c:pt>
                <c:pt idx="352">
                  <c:v>-3.0400000000000002E-3</c:v>
                </c:pt>
                <c:pt idx="353">
                  <c:v>-2.7200000000000002E-3</c:v>
                </c:pt>
                <c:pt idx="354">
                  <c:v>-3.0400000000000002E-3</c:v>
                </c:pt>
                <c:pt idx="355">
                  <c:v>-2.5600000000000002E-3</c:v>
                </c:pt>
                <c:pt idx="356">
                  <c:v>-2.96E-3</c:v>
                </c:pt>
                <c:pt idx="357">
                  <c:v>-2.32E-3</c:v>
                </c:pt>
                <c:pt idx="358">
                  <c:v>-3.1199999999999999E-3</c:v>
                </c:pt>
                <c:pt idx="359">
                  <c:v>-2.48E-3</c:v>
                </c:pt>
                <c:pt idx="360">
                  <c:v>-2.96E-3</c:v>
                </c:pt>
                <c:pt idx="361">
                  <c:v>-2.5600000000000002E-3</c:v>
                </c:pt>
                <c:pt idx="362">
                  <c:v>-2.8E-3</c:v>
                </c:pt>
                <c:pt idx="363">
                  <c:v>-2.3999999999999998E-3</c:v>
                </c:pt>
                <c:pt idx="364">
                  <c:v>-2.5600000000000002E-3</c:v>
                </c:pt>
                <c:pt idx="365">
                  <c:v>-2.32E-3</c:v>
                </c:pt>
                <c:pt idx="366">
                  <c:v>-2.5600000000000002E-3</c:v>
                </c:pt>
                <c:pt idx="367">
                  <c:v>-2.2399999999999998E-3</c:v>
                </c:pt>
                <c:pt idx="368">
                  <c:v>-2.5600000000000002E-3</c:v>
                </c:pt>
                <c:pt idx="369">
                  <c:v>-2.16E-3</c:v>
                </c:pt>
                <c:pt idx="370">
                  <c:v>-2.5600000000000002E-3</c:v>
                </c:pt>
                <c:pt idx="371">
                  <c:v>-2.0799999999999998E-3</c:v>
                </c:pt>
                <c:pt idx="372">
                  <c:v>-2.3999999999999998E-3</c:v>
                </c:pt>
                <c:pt idx="373">
                  <c:v>-2.0799999999999998E-3</c:v>
                </c:pt>
                <c:pt idx="374">
                  <c:v>-2.16E-3</c:v>
                </c:pt>
                <c:pt idx="375">
                  <c:v>-2.0799999999999998E-3</c:v>
                </c:pt>
                <c:pt idx="376">
                  <c:v>-1.92E-3</c:v>
                </c:pt>
                <c:pt idx="377">
                  <c:v>-2.0799999999999998E-3</c:v>
                </c:pt>
                <c:pt idx="378">
                  <c:v>-1.92E-3</c:v>
                </c:pt>
                <c:pt idx="379">
                  <c:v>-2.2399999999999998E-3</c:v>
                </c:pt>
                <c:pt idx="380">
                  <c:v>-1.6800000000000001E-3</c:v>
                </c:pt>
                <c:pt idx="381">
                  <c:v>-2.2399999999999998E-3</c:v>
                </c:pt>
                <c:pt idx="382">
                  <c:v>-1.6000000000000001E-3</c:v>
                </c:pt>
                <c:pt idx="383">
                  <c:v>-2.16E-3</c:v>
                </c:pt>
                <c:pt idx="384">
                  <c:v>-1.3600000000000001E-3</c:v>
                </c:pt>
                <c:pt idx="385">
                  <c:v>-2.0799999999999998E-3</c:v>
                </c:pt>
                <c:pt idx="386">
                  <c:v>-1.4400000000000001E-3</c:v>
                </c:pt>
                <c:pt idx="387">
                  <c:v>-1.7600000000000001E-3</c:v>
                </c:pt>
                <c:pt idx="388">
                  <c:v>-1.5200000000000001E-3</c:v>
                </c:pt>
                <c:pt idx="389">
                  <c:v>-1.8400000000000001E-3</c:v>
                </c:pt>
                <c:pt idx="390">
                  <c:v>-1.6000000000000001E-3</c:v>
                </c:pt>
                <c:pt idx="391">
                  <c:v>-1.6800000000000001E-3</c:v>
                </c:pt>
                <c:pt idx="392">
                  <c:v>-1.6000000000000001E-3</c:v>
                </c:pt>
                <c:pt idx="393">
                  <c:v>-1.6000000000000001E-3</c:v>
                </c:pt>
                <c:pt idx="394">
                  <c:v>-1.3600000000000001E-3</c:v>
                </c:pt>
                <c:pt idx="395">
                  <c:v>-1.4400000000000001E-3</c:v>
                </c:pt>
                <c:pt idx="396">
                  <c:v>-1.4400000000000001E-3</c:v>
                </c:pt>
                <c:pt idx="397">
                  <c:v>-1.4400000000000001E-3</c:v>
                </c:pt>
                <c:pt idx="398">
                  <c:v>-1.3600000000000001E-3</c:v>
                </c:pt>
                <c:pt idx="399">
                  <c:v>-1.6000000000000001E-3</c:v>
                </c:pt>
                <c:pt idx="400">
                  <c:v>-1.3600000000000001E-3</c:v>
                </c:pt>
                <c:pt idx="401">
                  <c:v>-1.5200000000000001E-3</c:v>
                </c:pt>
                <c:pt idx="402">
                  <c:v>-1.2800000000000001E-3</c:v>
                </c:pt>
                <c:pt idx="403">
                  <c:v>-1.4400000000000001E-3</c:v>
                </c:pt>
                <c:pt idx="404">
                  <c:v>-1.2800000000000001E-3</c:v>
                </c:pt>
                <c:pt idx="405">
                  <c:v>-1.1199999999999999E-3</c:v>
                </c:pt>
                <c:pt idx="406">
                  <c:v>-1.4400000000000001E-3</c:v>
                </c:pt>
                <c:pt idx="407">
                  <c:v>-9.6000000000000002E-4</c:v>
                </c:pt>
                <c:pt idx="408">
                  <c:v>-1.5200000000000001E-3</c:v>
                </c:pt>
                <c:pt idx="409">
                  <c:v>-9.6000000000000002E-4</c:v>
                </c:pt>
                <c:pt idx="410">
                  <c:v>-1.6000000000000001E-3</c:v>
                </c:pt>
                <c:pt idx="411">
                  <c:v>-8.8000000000000003E-4</c:v>
                </c:pt>
                <c:pt idx="412">
                  <c:v>-1.3600000000000001E-3</c:v>
                </c:pt>
                <c:pt idx="413">
                  <c:v>-9.6000000000000002E-4</c:v>
                </c:pt>
                <c:pt idx="414">
                  <c:v>-1.0399999999999999E-3</c:v>
                </c:pt>
                <c:pt idx="415">
                  <c:v>-9.6000000000000002E-4</c:v>
                </c:pt>
                <c:pt idx="416">
                  <c:v>-1.1199999999999999E-3</c:v>
                </c:pt>
                <c:pt idx="417">
                  <c:v>-8.8000000000000003E-4</c:v>
                </c:pt>
                <c:pt idx="418">
                  <c:v>-9.6000000000000002E-4</c:v>
                </c:pt>
                <c:pt idx="419">
                  <c:v>-9.6000000000000002E-4</c:v>
                </c:pt>
                <c:pt idx="420">
                  <c:v>-1.1199999999999999E-3</c:v>
                </c:pt>
                <c:pt idx="421">
                  <c:v>-8.0000000000000004E-4</c:v>
                </c:pt>
                <c:pt idx="422">
                  <c:v>-9.6000000000000002E-4</c:v>
                </c:pt>
                <c:pt idx="423">
                  <c:v>-8.8000000000000003E-4</c:v>
                </c:pt>
                <c:pt idx="424">
                  <c:v>-8.0000000000000004E-4</c:v>
                </c:pt>
                <c:pt idx="425">
                  <c:v>-7.2000000000000005E-4</c:v>
                </c:pt>
                <c:pt idx="426">
                  <c:v>-8.8000000000000003E-4</c:v>
                </c:pt>
                <c:pt idx="427">
                  <c:v>-7.2000000000000005E-4</c:v>
                </c:pt>
                <c:pt idx="428">
                  <c:v>-7.2000000000000005E-4</c:v>
                </c:pt>
                <c:pt idx="429">
                  <c:v>-8.0000000000000004E-4</c:v>
                </c:pt>
                <c:pt idx="430">
                  <c:v>-8.0000000000000004E-4</c:v>
                </c:pt>
                <c:pt idx="431">
                  <c:v>-8.8000000000000003E-4</c:v>
                </c:pt>
                <c:pt idx="432">
                  <c:v>-5.5999999999999995E-4</c:v>
                </c:pt>
                <c:pt idx="433">
                  <c:v>-9.6000000000000002E-4</c:v>
                </c:pt>
                <c:pt idx="434">
                  <c:v>-4.8000000000000001E-4</c:v>
                </c:pt>
                <c:pt idx="435">
                  <c:v>-8.8000000000000003E-4</c:v>
                </c:pt>
                <c:pt idx="436">
                  <c:v>-4.8000000000000001E-4</c:v>
                </c:pt>
                <c:pt idx="437">
                  <c:v>-7.2000000000000005E-4</c:v>
                </c:pt>
                <c:pt idx="438">
                  <c:v>-5.5999999999999995E-4</c:v>
                </c:pt>
                <c:pt idx="439">
                  <c:v>-8.0000000000000004E-4</c:v>
                </c:pt>
                <c:pt idx="440">
                  <c:v>-6.4000000000000005E-4</c:v>
                </c:pt>
                <c:pt idx="441">
                  <c:v>-5.5999999999999995E-4</c:v>
                </c:pt>
                <c:pt idx="442">
                  <c:v>-6.4000000000000005E-4</c:v>
                </c:pt>
                <c:pt idx="443">
                  <c:v>-6.4000000000000005E-4</c:v>
                </c:pt>
                <c:pt idx="444">
                  <c:v>-4.8000000000000001E-4</c:v>
                </c:pt>
                <c:pt idx="445">
                  <c:v>-5.5999999999999995E-4</c:v>
                </c:pt>
                <c:pt idx="446">
                  <c:v>-4.0000000000000002E-4</c:v>
                </c:pt>
                <c:pt idx="447">
                  <c:v>-5.5999999999999995E-4</c:v>
                </c:pt>
                <c:pt idx="448">
                  <c:v>-5.5999999999999995E-4</c:v>
                </c:pt>
                <c:pt idx="449">
                  <c:v>-5.5999999999999995E-4</c:v>
                </c:pt>
                <c:pt idx="450">
                  <c:v>-5.5999999999999995E-4</c:v>
                </c:pt>
                <c:pt idx="451">
                  <c:v>-5.5999999999999995E-4</c:v>
                </c:pt>
                <c:pt idx="452">
                  <c:v>-4.0000000000000002E-4</c:v>
                </c:pt>
                <c:pt idx="453">
                  <c:v>-4.0000000000000002E-4</c:v>
                </c:pt>
                <c:pt idx="454">
                  <c:v>-4.0000000000000002E-4</c:v>
                </c:pt>
                <c:pt idx="455">
                  <c:v>-4.0000000000000002E-4</c:v>
                </c:pt>
                <c:pt idx="456">
                  <c:v>-4.0000000000000002E-4</c:v>
                </c:pt>
                <c:pt idx="457">
                  <c:v>-1.6000000000000001E-4</c:v>
                </c:pt>
                <c:pt idx="458">
                  <c:v>-5.5999999999999995E-4</c:v>
                </c:pt>
                <c:pt idx="459">
                  <c:v>-2.4000000000000001E-4</c:v>
                </c:pt>
                <c:pt idx="460">
                  <c:v>-5.5999999999999995E-4</c:v>
                </c:pt>
                <c:pt idx="461">
                  <c:v>-3.2000000000000003E-4</c:v>
                </c:pt>
                <c:pt idx="462">
                  <c:v>-3.2000000000000003E-4</c:v>
                </c:pt>
                <c:pt idx="463">
                  <c:v>-4.0000000000000002E-4</c:v>
                </c:pt>
                <c:pt idx="464">
                  <c:v>-1.6000000000000001E-4</c:v>
                </c:pt>
                <c:pt idx="465">
                  <c:v>-3.2000000000000003E-4</c:v>
                </c:pt>
                <c:pt idx="466">
                  <c:v>0</c:v>
                </c:pt>
                <c:pt idx="467">
                  <c:v>-4.0000000000000002E-4</c:v>
                </c:pt>
                <c:pt idx="468">
                  <c:v>-2.4000000000000001E-4</c:v>
                </c:pt>
                <c:pt idx="469">
                  <c:v>-2.4000000000000001E-4</c:v>
                </c:pt>
                <c:pt idx="470">
                  <c:v>-2.4000000000000001E-4</c:v>
                </c:pt>
                <c:pt idx="471">
                  <c:v>-2.4000000000000001E-4</c:v>
                </c:pt>
                <c:pt idx="472">
                  <c:v>-3.2000000000000003E-4</c:v>
                </c:pt>
                <c:pt idx="473">
                  <c:v>-8.0000000000000007E-5</c:v>
                </c:pt>
                <c:pt idx="474">
                  <c:v>-2.4000000000000001E-4</c:v>
                </c:pt>
                <c:pt idx="475">
                  <c:v>-8.0000000000000007E-5</c:v>
                </c:pt>
                <c:pt idx="476">
                  <c:v>-1.6000000000000001E-4</c:v>
                </c:pt>
                <c:pt idx="477">
                  <c:v>-2.4000000000000001E-4</c:v>
                </c:pt>
                <c:pt idx="478">
                  <c:v>-8.0000000000000007E-5</c:v>
                </c:pt>
                <c:pt idx="479">
                  <c:v>-2.4000000000000001E-4</c:v>
                </c:pt>
                <c:pt idx="480">
                  <c:v>-8.0000000000000007E-5</c:v>
                </c:pt>
                <c:pt idx="481">
                  <c:v>-2.4000000000000001E-4</c:v>
                </c:pt>
                <c:pt idx="482">
                  <c:v>0</c:v>
                </c:pt>
                <c:pt idx="483">
                  <c:v>-2.4000000000000001E-4</c:v>
                </c:pt>
                <c:pt idx="484">
                  <c:v>0</c:v>
                </c:pt>
                <c:pt idx="485">
                  <c:v>-8.0000000000000007E-5</c:v>
                </c:pt>
                <c:pt idx="486">
                  <c:v>0</c:v>
                </c:pt>
                <c:pt idx="487">
                  <c:v>-1.6000000000000001E-4</c:v>
                </c:pt>
                <c:pt idx="488">
                  <c:v>-1.6000000000000001E-4</c:v>
                </c:pt>
                <c:pt idx="489">
                  <c:v>0</c:v>
                </c:pt>
                <c:pt idx="490">
                  <c:v>-8.0000000000000007E-5</c:v>
                </c:pt>
                <c:pt idx="491">
                  <c:v>-1.6000000000000001E-4</c:v>
                </c:pt>
                <c:pt idx="492">
                  <c:v>-1.6000000000000001E-4</c:v>
                </c:pt>
                <c:pt idx="493">
                  <c:v>8.0000000000000007E-5</c:v>
                </c:pt>
                <c:pt idx="494">
                  <c:v>0</c:v>
                </c:pt>
                <c:pt idx="495">
                  <c:v>0</c:v>
                </c:pt>
                <c:pt idx="496">
                  <c:v>8.0000000000000007E-5</c:v>
                </c:pt>
                <c:pt idx="497">
                  <c:v>8.0000000000000007E-5</c:v>
                </c:pt>
                <c:pt idx="498">
                  <c:v>0</c:v>
                </c:pt>
                <c:pt idx="499">
                  <c:v>-8.0000000000000007E-5</c:v>
                </c:pt>
                <c:pt idx="500">
                  <c:v>8.0000000000000007E-5</c:v>
                </c:pt>
                <c:pt idx="501">
                  <c:v>0</c:v>
                </c:pt>
                <c:pt idx="502">
                  <c:v>1.6000000000000001E-4</c:v>
                </c:pt>
                <c:pt idx="503">
                  <c:v>-1.6000000000000001E-4</c:v>
                </c:pt>
                <c:pt idx="504">
                  <c:v>3.2000000000000003E-4</c:v>
                </c:pt>
                <c:pt idx="505">
                  <c:v>0</c:v>
                </c:pt>
                <c:pt idx="506">
                  <c:v>2.4000000000000001E-4</c:v>
                </c:pt>
                <c:pt idx="507">
                  <c:v>-8.0000000000000007E-5</c:v>
                </c:pt>
                <c:pt idx="508">
                  <c:v>8.0000000000000007E-5</c:v>
                </c:pt>
                <c:pt idx="509">
                  <c:v>2.4000000000000001E-4</c:v>
                </c:pt>
                <c:pt idx="510">
                  <c:v>1.6000000000000001E-4</c:v>
                </c:pt>
                <c:pt idx="511">
                  <c:v>8.0000000000000007E-5</c:v>
                </c:pt>
                <c:pt idx="512">
                  <c:v>1.6000000000000001E-4</c:v>
                </c:pt>
                <c:pt idx="513">
                  <c:v>0</c:v>
                </c:pt>
                <c:pt idx="514">
                  <c:v>3.2000000000000003E-4</c:v>
                </c:pt>
                <c:pt idx="515">
                  <c:v>-1.6000000000000001E-4</c:v>
                </c:pt>
                <c:pt idx="516">
                  <c:v>4.0000000000000002E-4</c:v>
                </c:pt>
                <c:pt idx="517">
                  <c:v>-8.0000000000000007E-5</c:v>
                </c:pt>
                <c:pt idx="518">
                  <c:v>3.2000000000000003E-4</c:v>
                </c:pt>
                <c:pt idx="519">
                  <c:v>-8.0000000000000007E-5</c:v>
                </c:pt>
                <c:pt idx="520">
                  <c:v>3.2000000000000003E-4</c:v>
                </c:pt>
                <c:pt idx="521">
                  <c:v>0</c:v>
                </c:pt>
                <c:pt idx="522">
                  <c:v>2.4000000000000001E-4</c:v>
                </c:pt>
                <c:pt idx="523">
                  <c:v>8.0000000000000007E-5</c:v>
                </c:pt>
                <c:pt idx="524">
                  <c:v>1.6000000000000001E-4</c:v>
                </c:pt>
                <c:pt idx="525">
                  <c:v>2.4000000000000001E-4</c:v>
                </c:pt>
                <c:pt idx="526">
                  <c:v>2.4000000000000001E-4</c:v>
                </c:pt>
                <c:pt idx="527">
                  <c:v>1.6000000000000001E-4</c:v>
                </c:pt>
                <c:pt idx="528">
                  <c:v>3.2000000000000003E-4</c:v>
                </c:pt>
                <c:pt idx="529">
                  <c:v>0</c:v>
                </c:pt>
                <c:pt idx="530">
                  <c:v>2.4000000000000001E-4</c:v>
                </c:pt>
                <c:pt idx="531">
                  <c:v>8.0000000000000007E-5</c:v>
                </c:pt>
                <c:pt idx="532">
                  <c:v>2.4000000000000001E-4</c:v>
                </c:pt>
                <c:pt idx="533">
                  <c:v>2.4000000000000001E-4</c:v>
                </c:pt>
                <c:pt idx="534">
                  <c:v>2.4000000000000001E-4</c:v>
                </c:pt>
                <c:pt idx="535">
                  <c:v>3.2000000000000003E-4</c:v>
                </c:pt>
                <c:pt idx="536">
                  <c:v>1.6000000000000001E-4</c:v>
                </c:pt>
                <c:pt idx="537">
                  <c:v>4.8000000000000001E-4</c:v>
                </c:pt>
                <c:pt idx="538">
                  <c:v>8.0000000000000007E-5</c:v>
                </c:pt>
                <c:pt idx="539">
                  <c:v>5.5999999999999995E-4</c:v>
                </c:pt>
                <c:pt idx="540">
                  <c:v>-8.0000000000000007E-5</c:v>
                </c:pt>
                <c:pt idx="541">
                  <c:v>5.5999999999999995E-4</c:v>
                </c:pt>
                <c:pt idx="542">
                  <c:v>0</c:v>
                </c:pt>
                <c:pt idx="543">
                  <c:v>4.8000000000000001E-4</c:v>
                </c:pt>
                <c:pt idx="544">
                  <c:v>3.2000000000000003E-4</c:v>
                </c:pt>
                <c:pt idx="545">
                  <c:v>3.2000000000000003E-4</c:v>
                </c:pt>
                <c:pt idx="546">
                  <c:v>3.2000000000000003E-4</c:v>
                </c:pt>
                <c:pt idx="547">
                  <c:v>3.2000000000000003E-4</c:v>
                </c:pt>
                <c:pt idx="548">
                  <c:v>4.8000000000000001E-4</c:v>
                </c:pt>
                <c:pt idx="549">
                  <c:v>1.6000000000000001E-4</c:v>
                </c:pt>
                <c:pt idx="550">
                  <c:v>3.2000000000000003E-4</c:v>
                </c:pt>
                <c:pt idx="551">
                  <c:v>4.0000000000000002E-4</c:v>
                </c:pt>
                <c:pt idx="552">
                  <c:v>3.2000000000000003E-4</c:v>
                </c:pt>
                <c:pt idx="553">
                  <c:v>4.8000000000000001E-4</c:v>
                </c:pt>
                <c:pt idx="554">
                  <c:v>3.2000000000000003E-4</c:v>
                </c:pt>
                <c:pt idx="555">
                  <c:v>4.8000000000000001E-4</c:v>
                </c:pt>
                <c:pt idx="556">
                  <c:v>2.4000000000000001E-4</c:v>
                </c:pt>
                <c:pt idx="557">
                  <c:v>4.8000000000000001E-4</c:v>
                </c:pt>
                <c:pt idx="558">
                  <c:v>4.0000000000000002E-4</c:v>
                </c:pt>
                <c:pt idx="559">
                  <c:v>2.4000000000000001E-4</c:v>
                </c:pt>
                <c:pt idx="560">
                  <c:v>4.0000000000000002E-4</c:v>
                </c:pt>
                <c:pt idx="561">
                  <c:v>3.2000000000000003E-4</c:v>
                </c:pt>
                <c:pt idx="562">
                  <c:v>6.4000000000000005E-4</c:v>
                </c:pt>
                <c:pt idx="563">
                  <c:v>0</c:v>
                </c:pt>
                <c:pt idx="564">
                  <c:v>8.0000000000000004E-4</c:v>
                </c:pt>
                <c:pt idx="565">
                  <c:v>8.0000000000000007E-5</c:v>
                </c:pt>
                <c:pt idx="566">
                  <c:v>8.0000000000000004E-4</c:v>
                </c:pt>
                <c:pt idx="567">
                  <c:v>8.0000000000000007E-5</c:v>
                </c:pt>
                <c:pt idx="568">
                  <c:v>5.5999999999999995E-4</c:v>
                </c:pt>
                <c:pt idx="569">
                  <c:v>1.6000000000000001E-4</c:v>
                </c:pt>
                <c:pt idx="570">
                  <c:v>4.0000000000000002E-4</c:v>
                </c:pt>
                <c:pt idx="571">
                  <c:v>4.0000000000000002E-4</c:v>
                </c:pt>
                <c:pt idx="572">
                  <c:v>3.2000000000000003E-4</c:v>
                </c:pt>
                <c:pt idx="573">
                  <c:v>4.8000000000000001E-4</c:v>
                </c:pt>
                <c:pt idx="574">
                  <c:v>2.4000000000000001E-4</c:v>
                </c:pt>
                <c:pt idx="575">
                  <c:v>5.5999999999999995E-4</c:v>
                </c:pt>
                <c:pt idx="576">
                  <c:v>4.0000000000000002E-4</c:v>
                </c:pt>
                <c:pt idx="577">
                  <c:v>4.8000000000000001E-4</c:v>
                </c:pt>
                <c:pt idx="578">
                  <c:v>4.8000000000000001E-4</c:v>
                </c:pt>
                <c:pt idx="579">
                  <c:v>3.2000000000000003E-4</c:v>
                </c:pt>
                <c:pt idx="580">
                  <c:v>4.8000000000000001E-4</c:v>
                </c:pt>
                <c:pt idx="581">
                  <c:v>3.2000000000000003E-4</c:v>
                </c:pt>
                <c:pt idx="582">
                  <c:v>4.8000000000000001E-4</c:v>
                </c:pt>
                <c:pt idx="583">
                  <c:v>4.8000000000000001E-4</c:v>
                </c:pt>
                <c:pt idx="584">
                  <c:v>4.8000000000000001E-4</c:v>
                </c:pt>
                <c:pt idx="585">
                  <c:v>4.8000000000000001E-4</c:v>
                </c:pt>
                <c:pt idx="586">
                  <c:v>3.2000000000000003E-4</c:v>
                </c:pt>
                <c:pt idx="587">
                  <c:v>6.4000000000000005E-4</c:v>
                </c:pt>
                <c:pt idx="588">
                  <c:v>2.4000000000000001E-4</c:v>
                </c:pt>
                <c:pt idx="589">
                  <c:v>7.2000000000000005E-4</c:v>
                </c:pt>
                <c:pt idx="590">
                  <c:v>0</c:v>
                </c:pt>
                <c:pt idx="591">
                  <c:v>7.2000000000000005E-4</c:v>
                </c:pt>
                <c:pt idx="592">
                  <c:v>8.0000000000000007E-5</c:v>
                </c:pt>
                <c:pt idx="593">
                  <c:v>9.6000000000000002E-4</c:v>
                </c:pt>
                <c:pt idx="594">
                  <c:v>1.6000000000000001E-4</c:v>
                </c:pt>
                <c:pt idx="595">
                  <c:v>6.4000000000000005E-4</c:v>
                </c:pt>
                <c:pt idx="596">
                  <c:v>3.2000000000000003E-4</c:v>
                </c:pt>
                <c:pt idx="597">
                  <c:v>5.5999999999999995E-4</c:v>
                </c:pt>
                <c:pt idx="598">
                  <c:v>4.8000000000000001E-4</c:v>
                </c:pt>
                <c:pt idx="599">
                  <c:v>3.2000000000000003E-4</c:v>
                </c:pt>
                <c:pt idx="600">
                  <c:v>4.8000000000000001E-4</c:v>
                </c:pt>
                <c:pt idx="601">
                  <c:v>2.4000000000000001E-4</c:v>
                </c:pt>
                <c:pt idx="602">
                  <c:v>5.5999999999999995E-4</c:v>
                </c:pt>
                <c:pt idx="603">
                  <c:v>2.4000000000000001E-4</c:v>
                </c:pt>
                <c:pt idx="604">
                  <c:v>6.4000000000000005E-4</c:v>
                </c:pt>
                <c:pt idx="605">
                  <c:v>4.0000000000000002E-4</c:v>
                </c:pt>
                <c:pt idx="606">
                  <c:v>4.8000000000000001E-4</c:v>
                </c:pt>
                <c:pt idx="607">
                  <c:v>4.8000000000000001E-4</c:v>
                </c:pt>
                <c:pt idx="608">
                  <c:v>3.2000000000000003E-4</c:v>
                </c:pt>
                <c:pt idx="609">
                  <c:v>6.4000000000000005E-4</c:v>
                </c:pt>
                <c:pt idx="610">
                  <c:v>2.4000000000000001E-4</c:v>
                </c:pt>
                <c:pt idx="611">
                  <c:v>6.4000000000000005E-4</c:v>
                </c:pt>
                <c:pt idx="612">
                  <c:v>4.0000000000000002E-4</c:v>
                </c:pt>
                <c:pt idx="613">
                  <c:v>5.5999999999999995E-4</c:v>
                </c:pt>
                <c:pt idx="614">
                  <c:v>6.4000000000000005E-4</c:v>
                </c:pt>
                <c:pt idx="615">
                  <c:v>3.2000000000000003E-4</c:v>
                </c:pt>
                <c:pt idx="616">
                  <c:v>8.8000000000000003E-4</c:v>
                </c:pt>
                <c:pt idx="617">
                  <c:v>2.4000000000000001E-4</c:v>
                </c:pt>
                <c:pt idx="618">
                  <c:v>8.0000000000000004E-4</c:v>
                </c:pt>
                <c:pt idx="619">
                  <c:v>1.6000000000000001E-4</c:v>
                </c:pt>
                <c:pt idx="620">
                  <c:v>8.8000000000000003E-4</c:v>
                </c:pt>
                <c:pt idx="621">
                  <c:v>3.2000000000000003E-4</c:v>
                </c:pt>
                <c:pt idx="622">
                  <c:v>6.4000000000000005E-4</c:v>
                </c:pt>
                <c:pt idx="623">
                  <c:v>4.8000000000000001E-4</c:v>
                </c:pt>
                <c:pt idx="624">
                  <c:v>6.4000000000000005E-4</c:v>
                </c:pt>
                <c:pt idx="625">
                  <c:v>8.0000000000000004E-4</c:v>
                </c:pt>
                <c:pt idx="626">
                  <c:v>5.5999999999999995E-4</c:v>
                </c:pt>
                <c:pt idx="627">
                  <c:v>6.4000000000000005E-4</c:v>
                </c:pt>
                <c:pt idx="628">
                  <c:v>5.5999999999999995E-4</c:v>
                </c:pt>
                <c:pt idx="629">
                  <c:v>5.5999999999999995E-4</c:v>
                </c:pt>
                <c:pt idx="630">
                  <c:v>5.5999999999999995E-4</c:v>
                </c:pt>
                <c:pt idx="631">
                  <c:v>6.4000000000000005E-4</c:v>
                </c:pt>
                <c:pt idx="632">
                  <c:v>6.4000000000000005E-4</c:v>
                </c:pt>
                <c:pt idx="633">
                  <c:v>6.4000000000000005E-4</c:v>
                </c:pt>
                <c:pt idx="634">
                  <c:v>5.5999999999999995E-4</c:v>
                </c:pt>
                <c:pt idx="635">
                  <c:v>6.4000000000000005E-4</c:v>
                </c:pt>
                <c:pt idx="636">
                  <c:v>7.2000000000000005E-4</c:v>
                </c:pt>
                <c:pt idx="637">
                  <c:v>7.2000000000000005E-4</c:v>
                </c:pt>
                <c:pt idx="638">
                  <c:v>3.2000000000000003E-4</c:v>
                </c:pt>
                <c:pt idx="639">
                  <c:v>6.4000000000000005E-4</c:v>
                </c:pt>
                <c:pt idx="640">
                  <c:v>3.2000000000000003E-4</c:v>
                </c:pt>
                <c:pt idx="641">
                  <c:v>8.0000000000000004E-4</c:v>
                </c:pt>
                <c:pt idx="642">
                  <c:v>4.0000000000000002E-4</c:v>
                </c:pt>
                <c:pt idx="643">
                  <c:v>6.4000000000000005E-4</c:v>
                </c:pt>
                <c:pt idx="644">
                  <c:v>3.2000000000000003E-4</c:v>
                </c:pt>
                <c:pt idx="645">
                  <c:v>6.4000000000000005E-4</c:v>
                </c:pt>
                <c:pt idx="646">
                  <c:v>4.8000000000000001E-4</c:v>
                </c:pt>
                <c:pt idx="647">
                  <c:v>6.4000000000000005E-4</c:v>
                </c:pt>
                <c:pt idx="648">
                  <c:v>3.2000000000000003E-4</c:v>
                </c:pt>
                <c:pt idx="649">
                  <c:v>4.8000000000000001E-4</c:v>
                </c:pt>
                <c:pt idx="650">
                  <c:v>4.0000000000000002E-4</c:v>
                </c:pt>
                <c:pt idx="651">
                  <c:v>5.5999999999999995E-4</c:v>
                </c:pt>
                <c:pt idx="652">
                  <c:v>3.2000000000000003E-4</c:v>
                </c:pt>
                <c:pt idx="653">
                  <c:v>5.5999999999999995E-4</c:v>
                </c:pt>
                <c:pt idx="654">
                  <c:v>4.0000000000000002E-4</c:v>
                </c:pt>
                <c:pt idx="655">
                  <c:v>5.5999999999999995E-4</c:v>
                </c:pt>
                <c:pt idx="656">
                  <c:v>5.5999999999999995E-4</c:v>
                </c:pt>
                <c:pt idx="657">
                  <c:v>4.0000000000000002E-4</c:v>
                </c:pt>
                <c:pt idx="658">
                  <c:v>4.8000000000000001E-4</c:v>
                </c:pt>
                <c:pt idx="659">
                  <c:v>3.2000000000000003E-4</c:v>
                </c:pt>
                <c:pt idx="660">
                  <c:v>5.5999999999999995E-4</c:v>
                </c:pt>
                <c:pt idx="661">
                  <c:v>5.5999999999999995E-4</c:v>
                </c:pt>
                <c:pt idx="662">
                  <c:v>4.8000000000000001E-4</c:v>
                </c:pt>
                <c:pt idx="663">
                  <c:v>6.4000000000000005E-4</c:v>
                </c:pt>
                <c:pt idx="664">
                  <c:v>6.4000000000000005E-4</c:v>
                </c:pt>
                <c:pt idx="665">
                  <c:v>5.5999999999999995E-4</c:v>
                </c:pt>
                <c:pt idx="666">
                  <c:v>7.2000000000000005E-4</c:v>
                </c:pt>
                <c:pt idx="667">
                  <c:v>5.5999999999999995E-4</c:v>
                </c:pt>
                <c:pt idx="668">
                  <c:v>7.2000000000000005E-4</c:v>
                </c:pt>
                <c:pt idx="669">
                  <c:v>4.8000000000000001E-4</c:v>
                </c:pt>
                <c:pt idx="670">
                  <c:v>6.4000000000000005E-4</c:v>
                </c:pt>
                <c:pt idx="671">
                  <c:v>8.0000000000000004E-4</c:v>
                </c:pt>
                <c:pt idx="672">
                  <c:v>6.4000000000000005E-4</c:v>
                </c:pt>
                <c:pt idx="673">
                  <c:v>8.0000000000000004E-4</c:v>
                </c:pt>
                <c:pt idx="674">
                  <c:v>7.2000000000000005E-4</c:v>
                </c:pt>
                <c:pt idx="675">
                  <c:v>9.6000000000000002E-4</c:v>
                </c:pt>
                <c:pt idx="676">
                  <c:v>7.2000000000000005E-4</c:v>
                </c:pt>
                <c:pt idx="677">
                  <c:v>7.2000000000000005E-4</c:v>
                </c:pt>
                <c:pt idx="678">
                  <c:v>8.8000000000000003E-4</c:v>
                </c:pt>
                <c:pt idx="679">
                  <c:v>5.5999999999999995E-4</c:v>
                </c:pt>
                <c:pt idx="680">
                  <c:v>9.6000000000000002E-4</c:v>
                </c:pt>
                <c:pt idx="681">
                  <c:v>5.5999999999999995E-4</c:v>
                </c:pt>
                <c:pt idx="682">
                  <c:v>1.0399999999999999E-3</c:v>
                </c:pt>
                <c:pt idx="683">
                  <c:v>5.5999999999999995E-4</c:v>
                </c:pt>
                <c:pt idx="684">
                  <c:v>8.0000000000000004E-4</c:v>
                </c:pt>
                <c:pt idx="685">
                  <c:v>7.2000000000000005E-4</c:v>
                </c:pt>
                <c:pt idx="686">
                  <c:v>8.0000000000000004E-4</c:v>
                </c:pt>
                <c:pt idx="687">
                  <c:v>5.5999999999999995E-4</c:v>
                </c:pt>
                <c:pt idx="688">
                  <c:v>7.2000000000000005E-4</c:v>
                </c:pt>
                <c:pt idx="689">
                  <c:v>6.4000000000000005E-4</c:v>
                </c:pt>
                <c:pt idx="690">
                  <c:v>4.8000000000000001E-4</c:v>
                </c:pt>
                <c:pt idx="691">
                  <c:v>6.4000000000000005E-4</c:v>
                </c:pt>
                <c:pt idx="692">
                  <c:v>4.8000000000000001E-4</c:v>
                </c:pt>
                <c:pt idx="693">
                  <c:v>7.2000000000000005E-4</c:v>
                </c:pt>
                <c:pt idx="694">
                  <c:v>5.5999999999999995E-4</c:v>
                </c:pt>
                <c:pt idx="695">
                  <c:v>5.5999999999999995E-4</c:v>
                </c:pt>
                <c:pt idx="696">
                  <c:v>5.5999999999999995E-4</c:v>
                </c:pt>
                <c:pt idx="697">
                  <c:v>4.0000000000000002E-4</c:v>
                </c:pt>
                <c:pt idx="698">
                  <c:v>6.4000000000000005E-4</c:v>
                </c:pt>
                <c:pt idx="699">
                  <c:v>4.0000000000000002E-4</c:v>
                </c:pt>
                <c:pt idx="700">
                  <c:v>4.8000000000000001E-4</c:v>
                </c:pt>
                <c:pt idx="701">
                  <c:v>4.8000000000000001E-4</c:v>
                </c:pt>
                <c:pt idx="702">
                  <c:v>5.5999999999999995E-4</c:v>
                </c:pt>
                <c:pt idx="703">
                  <c:v>5.5999999999999995E-4</c:v>
                </c:pt>
                <c:pt idx="704">
                  <c:v>4.8000000000000001E-4</c:v>
                </c:pt>
                <c:pt idx="705">
                  <c:v>4.0000000000000002E-4</c:v>
                </c:pt>
                <c:pt idx="706">
                  <c:v>5.5999999999999995E-4</c:v>
                </c:pt>
                <c:pt idx="707">
                  <c:v>4.8000000000000001E-4</c:v>
                </c:pt>
                <c:pt idx="708">
                  <c:v>4.8000000000000001E-4</c:v>
                </c:pt>
                <c:pt idx="709">
                  <c:v>4.0000000000000002E-4</c:v>
                </c:pt>
                <c:pt idx="710">
                  <c:v>5.5999999999999995E-4</c:v>
                </c:pt>
                <c:pt idx="711">
                  <c:v>5.5999999999999995E-4</c:v>
                </c:pt>
                <c:pt idx="712">
                  <c:v>4.8000000000000001E-4</c:v>
                </c:pt>
                <c:pt idx="713">
                  <c:v>7.2000000000000005E-4</c:v>
                </c:pt>
                <c:pt idx="714">
                  <c:v>5.5999999999999995E-4</c:v>
                </c:pt>
                <c:pt idx="715">
                  <c:v>7.2000000000000005E-4</c:v>
                </c:pt>
                <c:pt idx="716">
                  <c:v>4.8000000000000001E-4</c:v>
                </c:pt>
                <c:pt idx="717">
                  <c:v>7.2000000000000005E-4</c:v>
                </c:pt>
                <c:pt idx="718">
                  <c:v>5.5999999999999995E-4</c:v>
                </c:pt>
                <c:pt idx="719">
                  <c:v>8.8000000000000003E-4</c:v>
                </c:pt>
                <c:pt idx="720">
                  <c:v>4.8000000000000001E-4</c:v>
                </c:pt>
                <c:pt idx="721">
                  <c:v>8.8000000000000003E-4</c:v>
                </c:pt>
                <c:pt idx="722">
                  <c:v>5.5999999999999995E-4</c:v>
                </c:pt>
                <c:pt idx="723">
                  <c:v>9.6000000000000002E-4</c:v>
                </c:pt>
                <c:pt idx="724">
                  <c:v>6.4000000000000005E-4</c:v>
                </c:pt>
                <c:pt idx="725">
                  <c:v>8.8000000000000003E-4</c:v>
                </c:pt>
                <c:pt idx="726">
                  <c:v>7.2000000000000005E-4</c:v>
                </c:pt>
                <c:pt idx="727">
                  <c:v>8.0000000000000004E-4</c:v>
                </c:pt>
                <c:pt idx="728">
                  <c:v>7.2000000000000005E-4</c:v>
                </c:pt>
                <c:pt idx="729">
                  <c:v>7.2000000000000005E-4</c:v>
                </c:pt>
                <c:pt idx="730">
                  <c:v>8.8000000000000003E-4</c:v>
                </c:pt>
                <c:pt idx="731">
                  <c:v>8.0000000000000004E-4</c:v>
                </c:pt>
                <c:pt idx="732">
                  <c:v>8.8000000000000003E-4</c:v>
                </c:pt>
                <c:pt idx="733">
                  <c:v>8.8000000000000003E-4</c:v>
                </c:pt>
                <c:pt idx="734">
                  <c:v>8.8000000000000003E-4</c:v>
                </c:pt>
                <c:pt idx="735">
                  <c:v>8.8000000000000003E-4</c:v>
                </c:pt>
                <c:pt idx="736">
                  <c:v>6.4000000000000005E-4</c:v>
                </c:pt>
                <c:pt idx="737">
                  <c:v>8.0000000000000004E-4</c:v>
                </c:pt>
                <c:pt idx="738">
                  <c:v>7.2000000000000005E-4</c:v>
                </c:pt>
                <c:pt idx="739">
                  <c:v>7.2000000000000005E-4</c:v>
                </c:pt>
                <c:pt idx="740">
                  <c:v>8.0000000000000004E-4</c:v>
                </c:pt>
                <c:pt idx="741">
                  <c:v>6.4000000000000005E-4</c:v>
                </c:pt>
                <c:pt idx="742">
                  <c:v>8.0000000000000004E-4</c:v>
                </c:pt>
                <c:pt idx="743">
                  <c:v>6.4000000000000005E-4</c:v>
                </c:pt>
                <c:pt idx="744">
                  <c:v>8.8000000000000003E-4</c:v>
                </c:pt>
                <c:pt idx="745">
                  <c:v>4.8000000000000001E-4</c:v>
                </c:pt>
                <c:pt idx="746">
                  <c:v>8.8000000000000003E-4</c:v>
                </c:pt>
                <c:pt idx="747">
                  <c:v>4.0000000000000002E-4</c:v>
                </c:pt>
                <c:pt idx="748">
                  <c:v>7.2000000000000005E-4</c:v>
                </c:pt>
                <c:pt idx="749">
                  <c:v>4.0000000000000002E-4</c:v>
                </c:pt>
                <c:pt idx="750">
                  <c:v>7.2000000000000005E-4</c:v>
                </c:pt>
                <c:pt idx="751">
                  <c:v>4.8000000000000001E-4</c:v>
                </c:pt>
                <c:pt idx="752">
                  <c:v>5.5999999999999995E-4</c:v>
                </c:pt>
                <c:pt idx="753">
                  <c:v>4.8000000000000001E-4</c:v>
                </c:pt>
                <c:pt idx="754">
                  <c:v>5.5999999999999995E-4</c:v>
                </c:pt>
                <c:pt idx="755">
                  <c:v>4.8000000000000001E-4</c:v>
                </c:pt>
                <c:pt idx="756">
                  <c:v>4.8000000000000001E-4</c:v>
                </c:pt>
                <c:pt idx="757">
                  <c:v>4.0000000000000002E-4</c:v>
                </c:pt>
                <c:pt idx="758">
                  <c:v>5.5999999999999995E-4</c:v>
                </c:pt>
                <c:pt idx="759">
                  <c:v>4.0000000000000002E-4</c:v>
                </c:pt>
                <c:pt idx="760">
                  <c:v>5.5999999999999995E-4</c:v>
                </c:pt>
                <c:pt idx="761">
                  <c:v>3.2000000000000003E-4</c:v>
                </c:pt>
                <c:pt idx="762">
                  <c:v>8.0000000000000004E-4</c:v>
                </c:pt>
                <c:pt idx="763">
                  <c:v>3.2000000000000003E-4</c:v>
                </c:pt>
                <c:pt idx="764">
                  <c:v>7.2000000000000005E-4</c:v>
                </c:pt>
                <c:pt idx="765">
                  <c:v>4.0000000000000002E-4</c:v>
                </c:pt>
                <c:pt idx="766">
                  <c:v>5.5999999999999995E-4</c:v>
                </c:pt>
                <c:pt idx="767">
                  <c:v>6.4000000000000005E-4</c:v>
                </c:pt>
                <c:pt idx="768">
                  <c:v>4.0000000000000002E-4</c:v>
                </c:pt>
                <c:pt idx="769">
                  <c:v>8.0000000000000004E-4</c:v>
                </c:pt>
                <c:pt idx="770">
                  <c:v>2.4000000000000001E-4</c:v>
                </c:pt>
                <c:pt idx="771">
                  <c:v>1.1999999999999999E-3</c:v>
                </c:pt>
                <c:pt idx="772">
                  <c:v>3.2000000000000003E-4</c:v>
                </c:pt>
                <c:pt idx="773">
                  <c:v>1.1199999999999999E-3</c:v>
                </c:pt>
                <c:pt idx="774">
                  <c:v>4.0000000000000002E-4</c:v>
                </c:pt>
                <c:pt idx="775">
                  <c:v>9.6000000000000002E-4</c:v>
                </c:pt>
                <c:pt idx="776">
                  <c:v>7.2000000000000005E-4</c:v>
                </c:pt>
                <c:pt idx="777">
                  <c:v>8.0000000000000004E-4</c:v>
                </c:pt>
                <c:pt idx="778">
                  <c:v>8.0000000000000004E-4</c:v>
                </c:pt>
                <c:pt idx="779">
                  <c:v>8.0000000000000004E-4</c:v>
                </c:pt>
                <c:pt idx="780">
                  <c:v>8.8000000000000003E-4</c:v>
                </c:pt>
                <c:pt idx="781">
                  <c:v>9.6000000000000002E-4</c:v>
                </c:pt>
                <c:pt idx="782">
                  <c:v>8.0000000000000004E-4</c:v>
                </c:pt>
                <c:pt idx="783">
                  <c:v>1.1199999999999999E-3</c:v>
                </c:pt>
                <c:pt idx="784">
                  <c:v>8.8000000000000003E-4</c:v>
                </c:pt>
                <c:pt idx="785">
                  <c:v>1.0399999999999999E-3</c:v>
                </c:pt>
                <c:pt idx="786">
                  <c:v>8.8000000000000003E-4</c:v>
                </c:pt>
                <c:pt idx="787">
                  <c:v>8.0000000000000004E-4</c:v>
                </c:pt>
                <c:pt idx="788">
                  <c:v>9.6000000000000002E-4</c:v>
                </c:pt>
                <c:pt idx="789">
                  <c:v>8.8000000000000003E-4</c:v>
                </c:pt>
                <c:pt idx="790">
                  <c:v>9.6000000000000002E-4</c:v>
                </c:pt>
                <c:pt idx="791">
                  <c:v>7.2000000000000005E-4</c:v>
                </c:pt>
                <c:pt idx="792">
                  <c:v>1.1199999999999999E-3</c:v>
                </c:pt>
                <c:pt idx="793">
                  <c:v>6.4000000000000005E-4</c:v>
                </c:pt>
                <c:pt idx="794">
                  <c:v>1.1199999999999999E-3</c:v>
                </c:pt>
                <c:pt idx="795">
                  <c:v>4.0000000000000002E-4</c:v>
                </c:pt>
                <c:pt idx="796">
                  <c:v>1.1199999999999999E-3</c:v>
                </c:pt>
                <c:pt idx="797">
                  <c:v>4.0000000000000002E-4</c:v>
                </c:pt>
                <c:pt idx="798">
                  <c:v>8.8000000000000003E-4</c:v>
                </c:pt>
                <c:pt idx="799">
                  <c:v>4.8000000000000001E-4</c:v>
                </c:pt>
                <c:pt idx="800">
                  <c:v>8.0000000000000004E-4</c:v>
                </c:pt>
                <c:pt idx="801">
                  <c:v>4.8000000000000001E-4</c:v>
                </c:pt>
                <c:pt idx="802">
                  <c:v>7.2000000000000005E-4</c:v>
                </c:pt>
                <c:pt idx="803">
                  <c:v>4.0000000000000002E-4</c:v>
                </c:pt>
                <c:pt idx="804">
                  <c:v>8.0000000000000004E-4</c:v>
                </c:pt>
                <c:pt idx="805">
                  <c:v>2.4000000000000001E-4</c:v>
                </c:pt>
                <c:pt idx="806">
                  <c:v>6.4000000000000005E-4</c:v>
                </c:pt>
                <c:pt idx="807">
                  <c:v>2.4000000000000001E-4</c:v>
                </c:pt>
                <c:pt idx="808">
                  <c:v>5.5999999999999995E-4</c:v>
                </c:pt>
                <c:pt idx="809">
                  <c:v>2.4000000000000001E-4</c:v>
                </c:pt>
                <c:pt idx="810">
                  <c:v>4.8000000000000001E-4</c:v>
                </c:pt>
                <c:pt idx="811">
                  <c:v>4.0000000000000002E-4</c:v>
                </c:pt>
                <c:pt idx="812">
                  <c:v>4.8000000000000001E-4</c:v>
                </c:pt>
                <c:pt idx="813">
                  <c:v>5.5999999999999995E-4</c:v>
                </c:pt>
                <c:pt idx="814">
                  <c:v>2.4000000000000001E-4</c:v>
                </c:pt>
                <c:pt idx="815">
                  <c:v>6.4000000000000005E-4</c:v>
                </c:pt>
                <c:pt idx="816">
                  <c:v>4.0000000000000002E-4</c:v>
                </c:pt>
                <c:pt idx="817">
                  <c:v>5.5999999999999995E-4</c:v>
                </c:pt>
                <c:pt idx="818">
                  <c:v>4.0000000000000002E-4</c:v>
                </c:pt>
                <c:pt idx="819">
                  <c:v>6.4000000000000005E-4</c:v>
                </c:pt>
                <c:pt idx="820">
                  <c:v>4.0000000000000002E-4</c:v>
                </c:pt>
                <c:pt idx="821">
                  <c:v>8.0000000000000004E-4</c:v>
                </c:pt>
                <c:pt idx="822">
                  <c:v>4.0000000000000002E-4</c:v>
                </c:pt>
                <c:pt idx="823">
                  <c:v>9.6000000000000002E-4</c:v>
                </c:pt>
                <c:pt idx="824">
                  <c:v>4.0000000000000002E-4</c:v>
                </c:pt>
                <c:pt idx="825">
                  <c:v>9.6000000000000002E-4</c:v>
                </c:pt>
                <c:pt idx="826">
                  <c:v>4.8000000000000001E-4</c:v>
                </c:pt>
                <c:pt idx="827">
                  <c:v>8.8000000000000003E-4</c:v>
                </c:pt>
                <c:pt idx="828">
                  <c:v>6.4000000000000005E-4</c:v>
                </c:pt>
                <c:pt idx="829">
                  <c:v>9.6000000000000002E-4</c:v>
                </c:pt>
                <c:pt idx="830">
                  <c:v>8.0000000000000004E-4</c:v>
                </c:pt>
                <c:pt idx="831">
                  <c:v>9.6000000000000002E-4</c:v>
                </c:pt>
                <c:pt idx="832">
                  <c:v>9.6000000000000002E-4</c:v>
                </c:pt>
                <c:pt idx="833">
                  <c:v>9.6000000000000002E-4</c:v>
                </c:pt>
                <c:pt idx="834">
                  <c:v>1.1199999999999999E-3</c:v>
                </c:pt>
                <c:pt idx="835">
                  <c:v>1.0399999999999999E-3</c:v>
                </c:pt>
                <c:pt idx="836">
                  <c:v>1.0399999999999999E-3</c:v>
                </c:pt>
                <c:pt idx="837">
                  <c:v>9.6000000000000002E-4</c:v>
                </c:pt>
                <c:pt idx="838">
                  <c:v>9.6000000000000002E-4</c:v>
                </c:pt>
                <c:pt idx="839">
                  <c:v>1.0399999999999999E-3</c:v>
                </c:pt>
                <c:pt idx="840">
                  <c:v>9.6000000000000002E-4</c:v>
                </c:pt>
                <c:pt idx="841">
                  <c:v>1.0399999999999999E-3</c:v>
                </c:pt>
                <c:pt idx="842">
                  <c:v>1.0399999999999999E-3</c:v>
                </c:pt>
                <c:pt idx="843">
                  <c:v>1.0399999999999999E-3</c:v>
                </c:pt>
                <c:pt idx="844">
                  <c:v>1.0399999999999999E-3</c:v>
                </c:pt>
                <c:pt idx="845">
                  <c:v>8.0000000000000004E-4</c:v>
                </c:pt>
                <c:pt idx="846">
                  <c:v>1.0399999999999999E-3</c:v>
                </c:pt>
                <c:pt idx="847">
                  <c:v>4.8000000000000001E-4</c:v>
                </c:pt>
                <c:pt idx="848">
                  <c:v>8.8000000000000003E-4</c:v>
                </c:pt>
                <c:pt idx="849">
                  <c:v>6.4000000000000005E-4</c:v>
                </c:pt>
                <c:pt idx="850">
                  <c:v>8.8000000000000003E-4</c:v>
                </c:pt>
                <c:pt idx="851">
                  <c:v>4.8000000000000001E-4</c:v>
                </c:pt>
                <c:pt idx="852">
                  <c:v>6.4000000000000005E-4</c:v>
                </c:pt>
                <c:pt idx="853">
                  <c:v>6.4000000000000005E-4</c:v>
                </c:pt>
                <c:pt idx="854">
                  <c:v>7.2000000000000005E-4</c:v>
                </c:pt>
                <c:pt idx="855">
                  <c:v>3.2000000000000003E-4</c:v>
                </c:pt>
                <c:pt idx="856">
                  <c:v>6.4000000000000005E-4</c:v>
                </c:pt>
                <c:pt idx="857">
                  <c:v>3.2000000000000003E-4</c:v>
                </c:pt>
                <c:pt idx="858">
                  <c:v>4.8000000000000001E-4</c:v>
                </c:pt>
                <c:pt idx="859">
                  <c:v>2.4000000000000001E-4</c:v>
                </c:pt>
                <c:pt idx="860">
                  <c:v>5.5999999999999995E-4</c:v>
                </c:pt>
                <c:pt idx="861">
                  <c:v>3.2000000000000003E-4</c:v>
                </c:pt>
                <c:pt idx="862">
                  <c:v>4.0000000000000002E-4</c:v>
                </c:pt>
                <c:pt idx="863">
                  <c:v>4.0000000000000002E-4</c:v>
                </c:pt>
                <c:pt idx="864">
                  <c:v>4.0000000000000002E-4</c:v>
                </c:pt>
                <c:pt idx="865">
                  <c:v>3.2000000000000003E-4</c:v>
                </c:pt>
                <c:pt idx="866">
                  <c:v>3.2000000000000003E-4</c:v>
                </c:pt>
                <c:pt idx="867">
                  <c:v>4.0000000000000002E-4</c:v>
                </c:pt>
                <c:pt idx="868">
                  <c:v>3.2000000000000003E-4</c:v>
                </c:pt>
                <c:pt idx="869">
                  <c:v>2.4000000000000001E-4</c:v>
                </c:pt>
                <c:pt idx="870">
                  <c:v>6.4000000000000005E-4</c:v>
                </c:pt>
                <c:pt idx="871">
                  <c:v>4.8000000000000001E-4</c:v>
                </c:pt>
                <c:pt idx="872">
                  <c:v>6.4000000000000005E-4</c:v>
                </c:pt>
                <c:pt idx="873">
                  <c:v>6.4000000000000005E-4</c:v>
                </c:pt>
                <c:pt idx="874">
                  <c:v>6.4000000000000005E-4</c:v>
                </c:pt>
                <c:pt idx="875">
                  <c:v>8.0000000000000004E-4</c:v>
                </c:pt>
                <c:pt idx="876">
                  <c:v>5.5999999999999995E-4</c:v>
                </c:pt>
                <c:pt idx="877">
                  <c:v>8.8000000000000003E-4</c:v>
                </c:pt>
                <c:pt idx="878">
                  <c:v>4.8000000000000001E-4</c:v>
                </c:pt>
                <c:pt idx="879">
                  <c:v>8.8000000000000003E-4</c:v>
                </c:pt>
                <c:pt idx="880">
                  <c:v>7.2000000000000005E-4</c:v>
                </c:pt>
                <c:pt idx="881">
                  <c:v>1.0399999999999999E-3</c:v>
                </c:pt>
                <c:pt idx="882">
                  <c:v>8.8000000000000003E-4</c:v>
                </c:pt>
                <c:pt idx="883">
                  <c:v>1.1199999999999999E-3</c:v>
                </c:pt>
                <c:pt idx="884">
                  <c:v>1.1199999999999999E-3</c:v>
                </c:pt>
                <c:pt idx="885">
                  <c:v>8.8000000000000003E-4</c:v>
                </c:pt>
                <c:pt idx="886">
                  <c:v>1.1999999999999999E-3</c:v>
                </c:pt>
                <c:pt idx="887">
                  <c:v>9.6000000000000002E-4</c:v>
                </c:pt>
                <c:pt idx="888">
                  <c:v>1.1999999999999999E-3</c:v>
                </c:pt>
                <c:pt idx="889">
                  <c:v>9.6000000000000002E-4</c:v>
                </c:pt>
                <c:pt idx="890">
                  <c:v>9.6000000000000002E-4</c:v>
                </c:pt>
                <c:pt idx="891">
                  <c:v>1.1999999999999999E-3</c:v>
                </c:pt>
                <c:pt idx="892">
                  <c:v>9.6000000000000002E-4</c:v>
                </c:pt>
                <c:pt idx="893">
                  <c:v>1.2800000000000001E-3</c:v>
                </c:pt>
                <c:pt idx="894">
                  <c:v>8.8000000000000003E-4</c:v>
                </c:pt>
                <c:pt idx="895">
                  <c:v>1.1999999999999999E-3</c:v>
                </c:pt>
                <c:pt idx="896">
                  <c:v>8.8000000000000003E-4</c:v>
                </c:pt>
                <c:pt idx="897">
                  <c:v>9.6000000000000002E-4</c:v>
                </c:pt>
                <c:pt idx="898">
                  <c:v>9.6000000000000002E-4</c:v>
                </c:pt>
                <c:pt idx="899">
                  <c:v>7.2000000000000005E-4</c:v>
                </c:pt>
                <c:pt idx="900">
                  <c:v>8.0000000000000004E-4</c:v>
                </c:pt>
                <c:pt idx="901">
                  <c:v>8.8000000000000003E-4</c:v>
                </c:pt>
                <c:pt idx="902">
                  <c:v>8.0000000000000004E-4</c:v>
                </c:pt>
                <c:pt idx="903">
                  <c:v>8.8000000000000003E-4</c:v>
                </c:pt>
                <c:pt idx="904">
                  <c:v>5.5999999999999995E-4</c:v>
                </c:pt>
                <c:pt idx="905">
                  <c:v>7.2000000000000005E-4</c:v>
                </c:pt>
                <c:pt idx="906">
                  <c:v>5.5999999999999995E-4</c:v>
                </c:pt>
                <c:pt idx="907">
                  <c:v>5.5999999999999995E-4</c:v>
                </c:pt>
                <c:pt idx="908">
                  <c:v>3.2000000000000003E-4</c:v>
                </c:pt>
                <c:pt idx="909">
                  <c:v>4.0000000000000002E-4</c:v>
                </c:pt>
                <c:pt idx="910">
                  <c:v>4.8000000000000001E-4</c:v>
                </c:pt>
                <c:pt idx="911">
                  <c:v>4.0000000000000002E-4</c:v>
                </c:pt>
                <c:pt idx="912">
                  <c:v>4.8000000000000001E-4</c:v>
                </c:pt>
                <c:pt idx="913">
                  <c:v>4.0000000000000002E-4</c:v>
                </c:pt>
                <c:pt idx="914">
                  <c:v>4.0000000000000002E-4</c:v>
                </c:pt>
                <c:pt idx="915">
                  <c:v>2.4000000000000001E-4</c:v>
                </c:pt>
                <c:pt idx="916">
                  <c:v>3.2000000000000003E-4</c:v>
                </c:pt>
                <c:pt idx="917">
                  <c:v>4.0000000000000002E-4</c:v>
                </c:pt>
                <c:pt idx="918">
                  <c:v>8.0000000000000007E-5</c:v>
                </c:pt>
                <c:pt idx="919">
                  <c:v>4.0000000000000002E-4</c:v>
                </c:pt>
                <c:pt idx="920">
                  <c:v>2.4000000000000001E-4</c:v>
                </c:pt>
                <c:pt idx="921">
                  <c:v>5.5999999999999995E-4</c:v>
                </c:pt>
                <c:pt idx="922">
                  <c:v>4.0000000000000002E-4</c:v>
                </c:pt>
                <c:pt idx="923">
                  <c:v>4.8000000000000001E-4</c:v>
                </c:pt>
                <c:pt idx="924">
                  <c:v>6.4000000000000005E-4</c:v>
                </c:pt>
                <c:pt idx="925">
                  <c:v>5.5999999999999995E-4</c:v>
                </c:pt>
                <c:pt idx="926">
                  <c:v>8.0000000000000004E-4</c:v>
                </c:pt>
                <c:pt idx="927">
                  <c:v>4.8000000000000001E-4</c:v>
                </c:pt>
                <c:pt idx="928">
                  <c:v>8.0000000000000004E-4</c:v>
                </c:pt>
                <c:pt idx="929">
                  <c:v>6.4000000000000005E-4</c:v>
                </c:pt>
                <c:pt idx="930">
                  <c:v>8.8000000000000003E-4</c:v>
                </c:pt>
                <c:pt idx="931">
                  <c:v>8.0000000000000004E-4</c:v>
                </c:pt>
                <c:pt idx="932">
                  <c:v>9.6000000000000002E-4</c:v>
                </c:pt>
                <c:pt idx="933">
                  <c:v>1.0399999999999999E-3</c:v>
                </c:pt>
                <c:pt idx="934">
                  <c:v>8.8000000000000003E-4</c:v>
                </c:pt>
                <c:pt idx="935">
                  <c:v>1.0399999999999999E-3</c:v>
                </c:pt>
                <c:pt idx="936">
                  <c:v>1.0399999999999999E-3</c:v>
                </c:pt>
                <c:pt idx="937">
                  <c:v>1.1199999999999999E-3</c:v>
                </c:pt>
                <c:pt idx="938">
                  <c:v>1.1199999999999999E-3</c:v>
                </c:pt>
                <c:pt idx="939">
                  <c:v>1.1199999999999999E-3</c:v>
                </c:pt>
                <c:pt idx="940">
                  <c:v>1.1199999999999999E-3</c:v>
                </c:pt>
                <c:pt idx="941">
                  <c:v>1.1199999999999999E-3</c:v>
                </c:pt>
                <c:pt idx="942">
                  <c:v>1.2800000000000001E-3</c:v>
                </c:pt>
                <c:pt idx="943">
                  <c:v>1.2800000000000001E-3</c:v>
                </c:pt>
                <c:pt idx="944">
                  <c:v>1.2800000000000001E-3</c:v>
                </c:pt>
                <c:pt idx="945">
                  <c:v>1.0399999999999999E-3</c:v>
                </c:pt>
                <c:pt idx="946">
                  <c:v>1.1999999999999999E-3</c:v>
                </c:pt>
                <c:pt idx="947">
                  <c:v>1.0399999999999999E-3</c:v>
                </c:pt>
                <c:pt idx="948">
                  <c:v>1.0399999999999999E-3</c:v>
                </c:pt>
                <c:pt idx="949">
                  <c:v>9.6000000000000002E-4</c:v>
                </c:pt>
                <c:pt idx="950">
                  <c:v>9.6000000000000002E-4</c:v>
                </c:pt>
                <c:pt idx="951">
                  <c:v>9.6000000000000002E-4</c:v>
                </c:pt>
                <c:pt idx="952">
                  <c:v>8.8000000000000003E-4</c:v>
                </c:pt>
                <c:pt idx="953">
                  <c:v>1.0399999999999999E-3</c:v>
                </c:pt>
                <c:pt idx="954">
                  <c:v>7.2000000000000005E-4</c:v>
                </c:pt>
                <c:pt idx="955">
                  <c:v>8.0000000000000004E-4</c:v>
                </c:pt>
                <c:pt idx="956">
                  <c:v>6.4000000000000005E-4</c:v>
                </c:pt>
                <c:pt idx="957">
                  <c:v>6.4000000000000005E-4</c:v>
                </c:pt>
                <c:pt idx="958">
                  <c:v>4.8000000000000001E-4</c:v>
                </c:pt>
                <c:pt idx="959">
                  <c:v>5.5999999999999995E-4</c:v>
                </c:pt>
                <c:pt idx="960">
                  <c:v>4.8000000000000001E-4</c:v>
                </c:pt>
                <c:pt idx="961">
                  <c:v>4.0000000000000002E-4</c:v>
                </c:pt>
                <c:pt idx="962">
                  <c:v>3.2000000000000003E-4</c:v>
                </c:pt>
                <c:pt idx="963">
                  <c:v>4.8000000000000001E-4</c:v>
                </c:pt>
                <c:pt idx="964">
                  <c:v>3.2000000000000003E-4</c:v>
                </c:pt>
                <c:pt idx="965">
                  <c:v>3.2000000000000003E-4</c:v>
                </c:pt>
                <c:pt idx="966">
                  <c:v>1.6000000000000001E-4</c:v>
                </c:pt>
                <c:pt idx="967">
                  <c:v>2.4000000000000001E-4</c:v>
                </c:pt>
                <c:pt idx="968">
                  <c:v>3.2000000000000003E-4</c:v>
                </c:pt>
                <c:pt idx="969">
                  <c:v>1.6000000000000001E-4</c:v>
                </c:pt>
                <c:pt idx="970">
                  <c:v>3.2000000000000003E-4</c:v>
                </c:pt>
                <c:pt idx="971">
                  <c:v>4.0000000000000002E-4</c:v>
                </c:pt>
                <c:pt idx="972">
                  <c:v>3.2000000000000003E-4</c:v>
                </c:pt>
                <c:pt idx="973">
                  <c:v>4.0000000000000002E-4</c:v>
                </c:pt>
                <c:pt idx="974">
                  <c:v>4.0000000000000002E-4</c:v>
                </c:pt>
                <c:pt idx="975">
                  <c:v>4.0000000000000002E-4</c:v>
                </c:pt>
                <c:pt idx="976">
                  <c:v>5.5999999999999995E-4</c:v>
                </c:pt>
                <c:pt idx="977">
                  <c:v>2.4000000000000001E-4</c:v>
                </c:pt>
                <c:pt idx="978">
                  <c:v>8.0000000000000004E-4</c:v>
                </c:pt>
                <c:pt idx="979">
                  <c:v>3.2000000000000003E-4</c:v>
                </c:pt>
                <c:pt idx="980">
                  <c:v>9.6000000000000002E-4</c:v>
                </c:pt>
                <c:pt idx="981">
                  <c:v>5.5999999999999995E-4</c:v>
                </c:pt>
                <c:pt idx="982">
                  <c:v>1.1199999999999999E-3</c:v>
                </c:pt>
                <c:pt idx="983">
                  <c:v>7.2000000000000005E-4</c:v>
                </c:pt>
                <c:pt idx="984">
                  <c:v>1.1199999999999999E-3</c:v>
                </c:pt>
                <c:pt idx="985">
                  <c:v>8.8000000000000003E-4</c:v>
                </c:pt>
                <c:pt idx="986">
                  <c:v>1.1199999999999999E-3</c:v>
                </c:pt>
                <c:pt idx="987">
                  <c:v>1.0399999999999999E-3</c:v>
                </c:pt>
                <c:pt idx="988">
                  <c:v>1.0399999999999999E-3</c:v>
                </c:pt>
                <c:pt idx="989">
                  <c:v>1.0399999999999999E-3</c:v>
                </c:pt>
                <c:pt idx="990">
                  <c:v>1.2800000000000001E-3</c:v>
                </c:pt>
                <c:pt idx="991">
                  <c:v>1.1199999999999999E-3</c:v>
                </c:pt>
                <c:pt idx="992">
                  <c:v>1.3600000000000001E-3</c:v>
                </c:pt>
                <c:pt idx="993">
                  <c:v>1.1199999999999999E-3</c:v>
                </c:pt>
                <c:pt idx="994">
                  <c:v>1.2800000000000001E-3</c:v>
                </c:pt>
                <c:pt idx="995">
                  <c:v>1.3600000000000001E-3</c:v>
                </c:pt>
                <c:pt idx="996">
                  <c:v>1.1199999999999999E-3</c:v>
                </c:pt>
                <c:pt idx="997">
                  <c:v>1.2800000000000001E-3</c:v>
                </c:pt>
                <c:pt idx="998">
                  <c:v>1.0399999999999999E-3</c:v>
                </c:pt>
                <c:pt idx="999">
                  <c:v>1.2800000000000001E-3</c:v>
                </c:pt>
                <c:pt idx="1000">
                  <c:v>8.8000000000000003E-4</c:v>
                </c:pt>
                <c:pt idx="1001">
                  <c:v>1.1999999999999999E-3</c:v>
                </c:pt>
                <c:pt idx="1002">
                  <c:v>8.8000000000000003E-4</c:v>
                </c:pt>
                <c:pt idx="1003">
                  <c:v>1.2800000000000001E-3</c:v>
                </c:pt>
                <c:pt idx="1004">
                  <c:v>6.4000000000000005E-4</c:v>
                </c:pt>
                <c:pt idx="1005">
                  <c:v>1.0399999999999999E-3</c:v>
                </c:pt>
                <c:pt idx="1006">
                  <c:v>5.5999999999999995E-4</c:v>
                </c:pt>
                <c:pt idx="1007">
                  <c:v>8.0000000000000004E-4</c:v>
                </c:pt>
                <c:pt idx="1008">
                  <c:v>5.5999999999999995E-4</c:v>
                </c:pt>
                <c:pt idx="1009">
                  <c:v>8.0000000000000004E-4</c:v>
                </c:pt>
                <c:pt idx="1010">
                  <c:v>4.8000000000000001E-4</c:v>
                </c:pt>
                <c:pt idx="1011">
                  <c:v>5.5999999999999995E-4</c:v>
                </c:pt>
                <c:pt idx="1012">
                  <c:v>4.8000000000000001E-4</c:v>
                </c:pt>
                <c:pt idx="1013">
                  <c:v>5.5999999999999995E-4</c:v>
                </c:pt>
                <c:pt idx="1014">
                  <c:v>4.8000000000000001E-4</c:v>
                </c:pt>
                <c:pt idx="1015">
                  <c:v>2.4000000000000001E-4</c:v>
                </c:pt>
                <c:pt idx="1016">
                  <c:v>3.2000000000000003E-4</c:v>
                </c:pt>
                <c:pt idx="1017">
                  <c:v>1.6000000000000001E-4</c:v>
                </c:pt>
                <c:pt idx="1018">
                  <c:v>2.4000000000000001E-4</c:v>
                </c:pt>
                <c:pt idx="1019">
                  <c:v>1.6000000000000001E-4</c:v>
                </c:pt>
                <c:pt idx="1020">
                  <c:v>3.2000000000000003E-4</c:v>
                </c:pt>
                <c:pt idx="1021">
                  <c:v>1.6000000000000001E-4</c:v>
                </c:pt>
                <c:pt idx="1022">
                  <c:v>4.0000000000000002E-4</c:v>
                </c:pt>
                <c:pt idx="1023">
                  <c:v>3.2000000000000003E-4</c:v>
                </c:pt>
                <c:pt idx="1024">
                  <c:v>4.8000000000000001E-4</c:v>
                </c:pt>
                <c:pt idx="1025">
                  <c:v>2.4000000000000001E-4</c:v>
                </c:pt>
                <c:pt idx="1026">
                  <c:v>5.5999999999999995E-4</c:v>
                </c:pt>
                <c:pt idx="1027">
                  <c:v>3.2000000000000003E-4</c:v>
                </c:pt>
                <c:pt idx="1028">
                  <c:v>6.4000000000000005E-4</c:v>
                </c:pt>
                <c:pt idx="1029">
                  <c:v>4.0000000000000002E-4</c:v>
                </c:pt>
                <c:pt idx="1030">
                  <c:v>7.2000000000000005E-4</c:v>
                </c:pt>
                <c:pt idx="1031">
                  <c:v>5.5999999999999995E-4</c:v>
                </c:pt>
                <c:pt idx="1032">
                  <c:v>8.0000000000000004E-4</c:v>
                </c:pt>
                <c:pt idx="1033">
                  <c:v>7.2000000000000005E-4</c:v>
                </c:pt>
                <c:pt idx="1034">
                  <c:v>1.0399999999999999E-3</c:v>
                </c:pt>
                <c:pt idx="1035">
                  <c:v>7.2000000000000005E-4</c:v>
                </c:pt>
                <c:pt idx="1036">
                  <c:v>1.1199999999999999E-3</c:v>
                </c:pt>
                <c:pt idx="1037">
                  <c:v>7.2000000000000005E-4</c:v>
                </c:pt>
                <c:pt idx="1038">
                  <c:v>1.1199999999999999E-3</c:v>
                </c:pt>
                <c:pt idx="1039">
                  <c:v>1.1199999999999999E-3</c:v>
                </c:pt>
                <c:pt idx="1040">
                  <c:v>1.0399999999999999E-3</c:v>
                </c:pt>
                <c:pt idx="1041">
                  <c:v>1.3600000000000001E-3</c:v>
                </c:pt>
                <c:pt idx="1042">
                  <c:v>1.0399999999999999E-3</c:v>
                </c:pt>
                <c:pt idx="1043">
                  <c:v>1.5200000000000001E-3</c:v>
                </c:pt>
                <c:pt idx="1044">
                  <c:v>1.0399999999999999E-3</c:v>
                </c:pt>
                <c:pt idx="1045">
                  <c:v>1.2800000000000001E-3</c:v>
                </c:pt>
                <c:pt idx="1046">
                  <c:v>1.2800000000000001E-3</c:v>
                </c:pt>
                <c:pt idx="1047">
                  <c:v>1.1999999999999999E-3</c:v>
                </c:pt>
                <c:pt idx="1048">
                  <c:v>1.3600000000000001E-3</c:v>
                </c:pt>
                <c:pt idx="1049">
                  <c:v>8.8000000000000003E-4</c:v>
                </c:pt>
                <c:pt idx="1050">
                  <c:v>1.4400000000000001E-3</c:v>
                </c:pt>
                <c:pt idx="1051">
                  <c:v>1.0399999999999999E-3</c:v>
                </c:pt>
                <c:pt idx="1052">
                  <c:v>1.1999999999999999E-3</c:v>
                </c:pt>
                <c:pt idx="1053">
                  <c:v>1.1199999999999999E-3</c:v>
                </c:pt>
                <c:pt idx="1054">
                  <c:v>8.8000000000000003E-4</c:v>
                </c:pt>
                <c:pt idx="1055">
                  <c:v>1.2800000000000001E-3</c:v>
                </c:pt>
                <c:pt idx="1056">
                  <c:v>4.0000000000000002E-4</c:v>
                </c:pt>
                <c:pt idx="1057">
                  <c:v>1.0399999999999999E-3</c:v>
                </c:pt>
                <c:pt idx="1058">
                  <c:v>4.0000000000000002E-4</c:v>
                </c:pt>
                <c:pt idx="1059">
                  <c:v>1.0399999999999999E-3</c:v>
                </c:pt>
                <c:pt idx="1060">
                  <c:v>4.0000000000000002E-4</c:v>
                </c:pt>
                <c:pt idx="1061">
                  <c:v>7.2000000000000005E-4</c:v>
                </c:pt>
                <c:pt idx="1062">
                  <c:v>5.5999999999999995E-4</c:v>
                </c:pt>
                <c:pt idx="1063">
                  <c:v>5.5999999999999995E-4</c:v>
                </c:pt>
                <c:pt idx="1064">
                  <c:v>4.8000000000000001E-4</c:v>
                </c:pt>
                <c:pt idx="1065">
                  <c:v>5.5999999999999995E-4</c:v>
                </c:pt>
                <c:pt idx="1066">
                  <c:v>3.2000000000000003E-4</c:v>
                </c:pt>
                <c:pt idx="1067">
                  <c:v>4.0000000000000002E-4</c:v>
                </c:pt>
                <c:pt idx="1068">
                  <c:v>1.6000000000000001E-4</c:v>
                </c:pt>
                <c:pt idx="1069">
                  <c:v>4.8000000000000001E-4</c:v>
                </c:pt>
                <c:pt idx="1070">
                  <c:v>1.6000000000000001E-4</c:v>
                </c:pt>
                <c:pt idx="1071">
                  <c:v>4.0000000000000002E-4</c:v>
                </c:pt>
                <c:pt idx="1072">
                  <c:v>2.4000000000000001E-4</c:v>
                </c:pt>
                <c:pt idx="1073">
                  <c:v>4.0000000000000002E-4</c:v>
                </c:pt>
                <c:pt idx="1074">
                  <c:v>2.4000000000000001E-4</c:v>
                </c:pt>
                <c:pt idx="1075">
                  <c:v>4.0000000000000002E-4</c:v>
                </c:pt>
                <c:pt idx="1076">
                  <c:v>1.6000000000000001E-4</c:v>
                </c:pt>
                <c:pt idx="1077">
                  <c:v>3.2000000000000003E-4</c:v>
                </c:pt>
                <c:pt idx="1078">
                  <c:v>4.8000000000000001E-4</c:v>
                </c:pt>
                <c:pt idx="1079">
                  <c:v>4.8000000000000001E-4</c:v>
                </c:pt>
                <c:pt idx="1080">
                  <c:v>6.4000000000000005E-4</c:v>
                </c:pt>
                <c:pt idx="1081">
                  <c:v>3.2000000000000003E-4</c:v>
                </c:pt>
                <c:pt idx="1082">
                  <c:v>8.0000000000000004E-4</c:v>
                </c:pt>
                <c:pt idx="1083">
                  <c:v>6.4000000000000005E-4</c:v>
                </c:pt>
                <c:pt idx="1084">
                  <c:v>8.0000000000000004E-4</c:v>
                </c:pt>
                <c:pt idx="1085">
                  <c:v>7.2000000000000005E-4</c:v>
                </c:pt>
                <c:pt idx="1086">
                  <c:v>7.2000000000000005E-4</c:v>
                </c:pt>
                <c:pt idx="1087">
                  <c:v>8.8000000000000003E-4</c:v>
                </c:pt>
                <c:pt idx="1088">
                  <c:v>8.0000000000000004E-4</c:v>
                </c:pt>
                <c:pt idx="1089">
                  <c:v>9.6000000000000002E-4</c:v>
                </c:pt>
                <c:pt idx="1090">
                  <c:v>8.8000000000000003E-4</c:v>
                </c:pt>
                <c:pt idx="1091">
                  <c:v>1.1199999999999999E-3</c:v>
                </c:pt>
                <c:pt idx="1092">
                  <c:v>1.2800000000000001E-3</c:v>
                </c:pt>
                <c:pt idx="1093">
                  <c:v>1.2800000000000001E-3</c:v>
                </c:pt>
                <c:pt idx="1094">
                  <c:v>1.3600000000000001E-3</c:v>
                </c:pt>
                <c:pt idx="1095">
                  <c:v>1.1999999999999999E-3</c:v>
                </c:pt>
                <c:pt idx="1096">
                  <c:v>1.3600000000000001E-3</c:v>
                </c:pt>
                <c:pt idx="1097">
                  <c:v>1.1199999999999999E-3</c:v>
                </c:pt>
                <c:pt idx="1098">
                  <c:v>1.3600000000000001E-3</c:v>
                </c:pt>
                <c:pt idx="1099">
                  <c:v>1.1999999999999999E-3</c:v>
                </c:pt>
                <c:pt idx="1100">
                  <c:v>1.1999999999999999E-3</c:v>
                </c:pt>
                <c:pt idx="1101">
                  <c:v>1.2800000000000001E-3</c:v>
                </c:pt>
                <c:pt idx="1102">
                  <c:v>1.1999999999999999E-3</c:v>
                </c:pt>
                <c:pt idx="1103">
                  <c:v>1.1999999999999999E-3</c:v>
                </c:pt>
                <c:pt idx="1104">
                  <c:v>1.0399999999999999E-3</c:v>
                </c:pt>
                <c:pt idx="1105">
                  <c:v>1.2800000000000001E-3</c:v>
                </c:pt>
                <c:pt idx="1106">
                  <c:v>9.6000000000000002E-4</c:v>
                </c:pt>
                <c:pt idx="1107">
                  <c:v>9.6000000000000002E-4</c:v>
                </c:pt>
                <c:pt idx="1108">
                  <c:v>8.0000000000000004E-4</c:v>
                </c:pt>
                <c:pt idx="1109">
                  <c:v>8.8000000000000003E-4</c:v>
                </c:pt>
                <c:pt idx="1110">
                  <c:v>8.0000000000000004E-4</c:v>
                </c:pt>
                <c:pt idx="1111">
                  <c:v>8.0000000000000004E-4</c:v>
                </c:pt>
                <c:pt idx="1112">
                  <c:v>8.0000000000000004E-4</c:v>
                </c:pt>
                <c:pt idx="1113">
                  <c:v>6.4000000000000005E-4</c:v>
                </c:pt>
                <c:pt idx="1114">
                  <c:v>7.2000000000000005E-4</c:v>
                </c:pt>
                <c:pt idx="1115">
                  <c:v>5.5999999999999995E-4</c:v>
                </c:pt>
                <c:pt idx="1116">
                  <c:v>4.0000000000000002E-4</c:v>
                </c:pt>
                <c:pt idx="1117">
                  <c:v>3.2000000000000003E-4</c:v>
                </c:pt>
                <c:pt idx="1118">
                  <c:v>4.0000000000000002E-4</c:v>
                </c:pt>
                <c:pt idx="1119">
                  <c:v>3.2000000000000003E-4</c:v>
                </c:pt>
                <c:pt idx="1120">
                  <c:v>2.4000000000000001E-4</c:v>
                </c:pt>
                <c:pt idx="1121">
                  <c:v>2.4000000000000001E-4</c:v>
                </c:pt>
                <c:pt idx="1122">
                  <c:v>4.0000000000000002E-4</c:v>
                </c:pt>
                <c:pt idx="1123">
                  <c:v>3.2000000000000003E-4</c:v>
                </c:pt>
                <c:pt idx="1124">
                  <c:v>2.4000000000000001E-4</c:v>
                </c:pt>
                <c:pt idx="1125">
                  <c:v>4.8000000000000001E-4</c:v>
                </c:pt>
                <c:pt idx="1126">
                  <c:v>8.0000000000000007E-5</c:v>
                </c:pt>
                <c:pt idx="1127">
                  <c:v>2.4000000000000001E-4</c:v>
                </c:pt>
                <c:pt idx="1128">
                  <c:v>1.6000000000000001E-4</c:v>
                </c:pt>
                <c:pt idx="1129">
                  <c:v>2.4000000000000001E-4</c:v>
                </c:pt>
                <c:pt idx="1130">
                  <c:v>4.0000000000000002E-4</c:v>
                </c:pt>
                <c:pt idx="1131">
                  <c:v>3.2000000000000003E-4</c:v>
                </c:pt>
                <c:pt idx="1132">
                  <c:v>6.4000000000000005E-4</c:v>
                </c:pt>
                <c:pt idx="1133">
                  <c:v>4.8000000000000001E-4</c:v>
                </c:pt>
                <c:pt idx="1134">
                  <c:v>8.0000000000000004E-4</c:v>
                </c:pt>
                <c:pt idx="1135">
                  <c:v>6.4000000000000005E-4</c:v>
                </c:pt>
                <c:pt idx="1136">
                  <c:v>6.4000000000000005E-4</c:v>
                </c:pt>
                <c:pt idx="1137">
                  <c:v>7.2000000000000005E-4</c:v>
                </c:pt>
                <c:pt idx="1138">
                  <c:v>8.0000000000000004E-4</c:v>
                </c:pt>
                <c:pt idx="1139">
                  <c:v>8.8000000000000003E-4</c:v>
                </c:pt>
                <c:pt idx="1140">
                  <c:v>7.2000000000000005E-4</c:v>
                </c:pt>
                <c:pt idx="1141">
                  <c:v>1.0399999999999999E-3</c:v>
                </c:pt>
                <c:pt idx="1142">
                  <c:v>1.1199999999999999E-3</c:v>
                </c:pt>
                <c:pt idx="1143">
                  <c:v>1.2800000000000001E-3</c:v>
                </c:pt>
                <c:pt idx="1144">
                  <c:v>1.1999999999999999E-3</c:v>
                </c:pt>
                <c:pt idx="1145">
                  <c:v>1.2800000000000001E-3</c:v>
                </c:pt>
                <c:pt idx="1146">
                  <c:v>1.1199999999999999E-3</c:v>
                </c:pt>
                <c:pt idx="1147">
                  <c:v>1.1999999999999999E-3</c:v>
                </c:pt>
                <c:pt idx="1148">
                  <c:v>1.1999999999999999E-3</c:v>
                </c:pt>
                <c:pt idx="1149">
                  <c:v>1.1199999999999999E-3</c:v>
                </c:pt>
                <c:pt idx="1150">
                  <c:v>1.2800000000000001E-3</c:v>
                </c:pt>
                <c:pt idx="1151">
                  <c:v>1.3600000000000001E-3</c:v>
                </c:pt>
                <c:pt idx="1152">
                  <c:v>1.3600000000000001E-3</c:v>
                </c:pt>
                <c:pt idx="1153">
                  <c:v>1.3600000000000001E-3</c:v>
                </c:pt>
                <c:pt idx="1154">
                  <c:v>1.2800000000000001E-3</c:v>
                </c:pt>
                <c:pt idx="1155">
                  <c:v>1.1999999999999999E-3</c:v>
                </c:pt>
                <c:pt idx="1156">
                  <c:v>1.1199999999999999E-3</c:v>
                </c:pt>
                <c:pt idx="1157">
                  <c:v>9.6000000000000002E-4</c:v>
                </c:pt>
                <c:pt idx="1158">
                  <c:v>1.0399999999999999E-3</c:v>
                </c:pt>
                <c:pt idx="1159">
                  <c:v>6.4000000000000005E-4</c:v>
                </c:pt>
                <c:pt idx="1160">
                  <c:v>1.1199999999999999E-3</c:v>
                </c:pt>
                <c:pt idx="1161">
                  <c:v>6.4000000000000005E-4</c:v>
                </c:pt>
                <c:pt idx="1162">
                  <c:v>1.0399999999999999E-3</c:v>
                </c:pt>
                <c:pt idx="1163">
                  <c:v>7.2000000000000005E-4</c:v>
                </c:pt>
                <c:pt idx="1164">
                  <c:v>1.0399999999999999E-3</c:v>
                </c:pt>
                <c:pt idx="1165">
                  <c:v>5.5999999999999995E-4</c:v>
                </c:pt>
                <c:pt idx="1166">
                  <c:v>5.5999999999999995E-4</c:v>
                </c:pt>
                <c:pt idx="1167">
                  <c:v>5.5999999999999995E-4</c:v>
                </c:pt>
                <c:pt idx="1168">
                  <c:v>3.2000000000000003E-4</c:v>
                </c:pt>
                <c:pt idx="1169">
                  <c:v>4.8000000000000001E-4</c:v>
                </c:pt>
                <c:pt idx="1170">
                  <c:v>8.0000000000000007E-5</c:v>
                </c:pt>
                <c:pt idx="1171">
                  <c:v>4.8000000000000001E-4</c:v>
                </c:pt>
                <c:pt idx="1172">
                  <c:v>3.2000000000000003E-4</c:v>
                </c:pt>
                <c:pt idx="1173">
                  <c:v>4.0000000000000002E-4</c:v>
                </c:pt>
                <c:pt idx="1174">
                  <c:v>4.0000000000000002E-4</c:v>
                </c:pt>
                <c:pt idx="1175">
                  <c:v>2.4000000000000001E-4</c:v>
                </c:pt>
                <c:pt idx="1176">
                  <c:v>4.0000000000000002E-4</c:v>
                </c:pt>
                <c:pt idx="1177">
                  <c:v>0</c:v>
                </c:pt>
                <c:pt idx="1178">
                  <c:v>4.8000000000000001E-4</c:v>
                </c:pt>
                <c:pt idx="1179">
                  <c:v>0</c:v>
                </c:pt>
                <c:pt idx="1180">
                  <c:v>4.0000000000000002E-4</c:v>
                </c:pt>
                <c:pt idx="1181">
                  <c:v>3.2000000000000003E-4</c:v>
                </c:pt>
                <c:pt idx="1182">
                  <c:v>4.8000000000000001E-4</c:v>
                </c:pt>
                <c:pt idx="1183">
                  <c:v>7.2000000000000005E-4</c:v>
                </c:pt>
                <c:pt idx="1184">
                  <c:v>2.4000000000000001E-4</c:v>
                </c:pt>
                <c:pt idx="1185">
                  <c:v>9.6000000000000002E-4</c:v>
                </c:pt>
                <c:pt idx="1186">
                  <c:v>1.6000000000000001E-4</c:v>
                </c:pt>
                <c:pt idx="1187">
                  <c:v>9.6000000000000002E-4</c:v>
                </c:pt>
                <c:pt idx="1188">
                  <c:v>4.0000000000000002E-4</c:v>
                </c:pt>
                <c:pt idx="1189">
                  <c:v>9.6000000000000002E-4</c:v>
                </c:pt>
                <c:pt idx="1190">
                  <c:v>7.2000000000000005E-4</c:v>
                </c:pt>
                <c:pt idx="1191">
                  <c:v>8.8000000000000003E-4</c:v>
                </c:pt>
                <c:pt idx="1192">
                  <c:v>1.0399999999999999E-3</c:v>
                </c:pt>
                <c:pt idx="1193">
                  <c:v>1.0399999999999999E-3</c:v>
                </c:pt>
                <c:pt idx="1194">
                  <c:v>1.1999999999999999E-3</c:v>
                </c:pt>
                <c:pt idx="1195">
                  <c:v>1.2800000000000001E-3</c:v>
                </c:pt>
                <c:pt idx="1196">
                  <c:v>1.1199999999999999E-3</c:v>
                </c:pt>
                <c:pt idx="1197">
                  <c:v>1.2800000000000001E-3</c:v>
                </c:pt>
                <c:pt idx="1198">
                  <c:v>9.6000000000000002E-4</c:v>
                </c:pt>
                <c:pt idx="1199">
                  <c:v>1.3600000000000001E-3</c:v>
                </c:pt>
                <c:pt idx="1200">
                  <c:v>1.1199999999999999E-3</c:v>
                </c:pt>
                <c:pt idx="1201">
                  <c:v>1.2800000000000001E-3</c:v>
                </c:pt>
                <c:pt idx="1202">
                  <c:v>1.4400000000000001E-3</c:v>
                </c:pt>
                <c:pt idx="1203">
                  <c:v>1.3600000000000001E-3</c:v>
                </c:pt>
                <c:pt idx="1204">
                  <c:v>1.3600000000000001E-3</c:v>
                </c:pt>
                <c:pt idx="1205">
                  <c:v>1.1999999999999999E-3</c:v>
                </c:pt>
                <c:pt idx="1206">
                  <c:v>1.3600000000000001E-3</c:v>
                </c:pt>
                <c:pt idx="1207">
                  <c:v>8.8000000000000003E-4</c:v>
                </c:pt>
                <c:pt idx="1208">
                  <c:v>1.1999999999999999E-3</c:v>
                </c:pt>
                <c:pt idx="1209">
                  <c:v>8.0000000000000004E-4</c:v>
                </c:pt>
                <c:pt idx="1210">
                  <c:v>1.2800000000000001E-3</c:v>
                </c:pt>
                <c:pt idx="1211">
                  <c:v>4.8000000000000001E-4</c:v>
                </c:pt>
                <c:pt idx="1212">
                  <c:v>1.1999999999999999E-3</c:v>
                </c:pt>
                <c:pt idx="1213">
                  <c:v>7.2000000000000005E-4</c:v>
                </c:pt>
                <c:pt idx="1214">
                  <c:v>1.0399999999999999E-3</c:v>
                </c:pt>
                <c:pt idx="1215">
                  <c:v>6.4000000000000005E-4</c:v>
                </c:pt>
                <c:pt idx="1216">
                  <c:v>8.0000000000000004E-4</c:v>
                </c:pt>
                <c:pt idx="1217">
                  <c:v>4.0000000000000002E-4</c:v>
                </c:pt>
                <c:pt idx="1218">
                  <c:v>5.5999999999999995E-4</c:v>
                </c:pt>
                <c:pt idx="1219">
                  <c:v>4.8000000000000001E-4</c:v>
                </c:pt>
                <c:pt idx="1220">
                  <c:v>4.8000000000000001E-4</c:v>
                </c:pt>
                <c:pt idx="1221">
                  <c:v>3.2000000000000003E-4</c:v>
                </c:pt>
                <c:pt idx="1222">
                  <c:v>3.2000000000000003E-4</c:v>
                </c:pt>
                <c:pt idx="1223">
                  <c:v>4.8000000000000001E-4</c:v>
                </c:pt>
                <c:pt idx="1224">
                  <c:v>4.8000000000000001E-4</c:v>
                </c:pt>
                <c:pt idx="1225">
                  <c:v>1.6000000000000001E-4</c:v>
                </c:pt>
                <c:pt idx="1226">
                  <c:v>3.2000000000000003E-4</c:v>
                </c:pt>
                <c:pt idx="1227">
                  <c:v>8.0000000000000007E-5</c:v>
                </c:pt>
                <c:pt idx="1228">
                  <c:v>3.2000000000000003E-4</c:v>
                </c:pt>
                <c:pt idx="1229">
                  <c:v>8.0000000000000007E-5</c:v>
                </c:pt>
                <c:pt idx="1230">
                  <c:v>2.4000000000000001E-4</c:v>
                </c:pt>
                <c:pt idx="1231">
                  <c:v>3.2000000000000003E-4</c:v>
                </c:pt>
                <c:pt idx="1232">
                  <c:v>3.2000000000000003E-4</c:v>
                </c:pt>
                <c:pt idx="1233">
                  <c:v>4.8000000000000001E-4</c:v>
                </c:pt>
                <c:pt idx="1234">
                  <c:v>4.8000000000000001E-4</c:v>
                </c:pt>
                <c:pt idx="1235">
                  <c:v>7.2000000000000005E-4</c:v>
                </c:pt>
                <c:pt idx="1236">
                  <c:v>2.4000000000000001E-4</c:v>
                </c:pt>
                <c:pt idx="1237">
                  <c:v>8.8000000000000003E-4</c:v>
                </c:pt>
                <c:pt idx="1238">
                  <c:v>2.4000000000000001E-4</c:v>
                </c:pt>
                <c:pt idx="1239">
                  <c:v>8.8000000000000003E-4</c:v>
                </c:pt>
                <c:pt idx="1240">
                  <c:v>5.5999999999999995E-4</c:v>
                </c:pt>
                <c:pt idx="1241">
                  <c:v>9.6000000000000002E-4</c:v>
                </c:pt>
                <c:pt idx="1242">
                  <c:v>7.2000000000000005E-4</c:v>
                </c:pt>
                <c:pt idx="1243">
                  <c:v>1.1199999999999999E-3</c:v>
                </c:pt>
                <c:pt idx="1244">
                  <c:v>9.6000000000000002E-4</c:v>
                </c:pt>
                <c:pt idx="1245">
                  <c:v>1.1999999999999999E-3</c:v>
                </c:pt>
                <c:pt idx="1246">
                  <c:v>1.0399999999999999E-3</c:v>
                </c:pt>
                <c:pt idx="1247">
                  <c:v>1.1999999999999999E-3</c:v>
                </c:pt>
                <c:pt idx="1248">
                  <c:v>1.1199999999999999E-3</c:v>
                </c:pt>
                <c:pt idx="1249">
                  <c:v>1.1999999999999999E-3</c:v>
                </c:pt>
                <c:pt idx="1250">
                  <c:v>1.1199999999999999E-3</c:v>
                </c:pt>
                <c:pt idx="1251">
                  <c:v>1.2800000000000001E-3</c:v>
                </c:pt>
                <c:pt idx="1252">
                  <c:v>1.1999999999999999E-3</c:v>
                </c:pt>
                <c:pt idx="1253">
                  <c:v>1.5200000000000001E-3</c:v>
                </c:pt>
                <c:pt idx="1254">
                  <c:v>1.1199999999999999E-3</c:v>
                </c:pt>
                <c:pt idx="1255">
                  <c:v>1.4400000000000001E-3</c:v>
                </c:pt>
                <c:pt idx="1256">
                  <c:v>1.1199999999999999E-3</c:v>
                </c:pt>
                <c:pt idx="1257">
                  <c:v>1.1999999999999999E-3</c:v>
                </c:pt>
                <c:pt idx="1258">
                  <c:v>1.1199999999999999E-3</c:v>
                </c:pt>
                <c:pt idx="1259">
                  <c:v>8.8000000000000003E-4</c:v>
                </c:pt>
                <c:pt idx="1260">
                  <c:v>1.1999999999999999E-3</c:v>
                </c:pt>
                <c:pt idx="1261">
                  <c:v>8.0000000000000004E-4</c:v>
                </c:pt>
                <c:pt idx="1262">
                  <c:v>1.3600000000000001E-3</c:v>
                </c:pt>
                <c:pt idx="1263">
                  <c:v>7.2000000000000005E-4</c:v>
                </c:pt>
                <c:pt idx="1264">
                  <c:v>1.1999999999999999E-3</c:v>
                </c:pt>
                <c:pt idx="1265">
                  <c:v>5.5999999999999995E-4</c:v>
                </c:pt>
                <c:pt idx="1266">
                  <c:v>9.6000000000000002E-4</c:v>
                </c:pt>
                <c:pt idx="1267">
                  <c:v>5.5999999999999995E-4</c:v>
                </c:pt>
                <c:pt idx="1268">
                  <c:v>6.4000000000000005E-4</c:v>
                </c:pt>
                <c:pt idx="1269">
                  <c:v>4.8000000000000001E-4</c:v>
                </c:pt>
                <c:pt idx="1270">
                  <c:v>5.5999999999999995E-4</c:v>
                </c:pt>
                <c:pt idx="1271">
                  <c:v>4.8000000000000001E-4</c:v>
                </c:pt>
                <c:pt idx="1272">
                  <c:v>4.8000000000000001E-4</c:v>
                </c:pt>
                <c:pt idx="1273">
                  <c:v>4.8000000000000001E-4</c:v>
                </c:pt>
                <c:pt idx="1274">
                  <c:v>4.8000000000000001E-4</c:v>
                </c:pt>
                <c:pt idx="1275">
                  <c:v>3.2000000000000003E-4</c:v>
                </c:pt>
                <c:pt idx="1276">
                  <c:v>4.0000000000000002E-4</c:v>
                </c:pt>
                <c:pt idx="1277">
                  <c:v>2.4000000000000001E-4</c:v>
                </c:pt>
                <c:pt idx="1278">
                  <c:v>2.4000000000000001E-4</c:v>
                </c:pt>
                <c:pt idx="1279">
                  <c:v>1.6000000000000001E-4</c:v>
                </c:pt>
                <c:pt idx="1280">
                  <c:v>4.0000000000000002E-4</c:v>
                </c:pt>
                <c:pt idx="1281">
                  <c:v>1.6000000000000001E-4</c:v>
                </c:pt>
                <c:pt idx="1282">
                  <c:v>3.2000000000000003E-4</c:v>
                </c:pt>
                <c:pt idx="1283">
                  <c:v>4.0000000000000002E-4</c:v>
                </c:pt>
                <c:pt idx="1284">
                  <c:v>4.0000000000000002E-4</c:v>
                </c:pt>
                <c:pt idx="1285">
                  <c:v>5.5999999999999995E-4</c:v>
                </c:pt>
                <c:pt idx="1286">
                  <c:v>3.2000000000000003E-4</c:v>
                </c:pt>
                <c:pt idx="1287">
                  <c:v>7.2000000000000005E-4</c:v>
                </c:pt>
                <c:pt idx="1288">
                  <c:v>1.6000000000000001E-4</c:v>
                </c:pt>
                <c:pt idx="1289">
                  <c:v>9.6000000000000002E-4</c:v>
                </c:pt>
                <c:pt idx="1290">
                  <c:v>2.4000000000000001E-4</c:v>
                </c:pt>
                <c:pt idx="1291">
                  <c:v>1.0399999999999999E-3</c:v>
                </c:pt>
                <c:pt idx="1292">
                  <c:v>4.8000000000000001E-4</c:v>
                </c:pt>
                <c:pt idx="1293">
                  <c:v>1.1999999999999999E-3</c:v>
                </c:pt>
                <c:pt idx="1294">
                  <c:v>7.2000000000000005E-4</c:v>
                </c:pt>
                <c:pt idx="1295">
                  <c:v>1.0399999999999999E-3</c:v>
                </c:pt>
                <c:pt idx="1296">
                  <c:v>8.0000000000000004E-4</c:v>
                </c:pt>
                <c:pt idx="1297">
                  <c:v>1.1199999999999999E-3</c:v>
                </c:pt>
                <c:pt idx="1298">
                  <c:v>9.6000000000000002E-4</c:v>
                </c:pt>
                <c:pt idx="1299">
                  <c:v>1.0399999999999999E-3</c:v>
                </c:pt>
                <c:pt idx="1300">
                  <c:v>1.2800000000000001E-3</c:v>
                </c:pt>
                <c:pt idx="1301">
                  <c:v>1.1199999999999999E-3</c:v>
                </c:pt>
                <c:pt idx="1302">
                  <c:v>1.3600000000000001E-3</c:v>
                </c:pt>
                <c:pt idx="1303">
                  <c:v>1.3600000000000001E-3</c:v>
                </c:pt>
                <c:pt idx="1304">
                  <c:v>1.3600000000000001E-3</c:v>
                </c:pt>
                <c:pt idx="1305">
                  <c:v>1.3600000000000001E-3</c:v>
                </c:pt>
                <c:pt idx="1306">
                  <c:v>1.1199999999999999E-3</c:v>
                </c:pt>
                <c:pt idx="1307">
                  <c:v>1.3600000000000001E-3</c:v>
                </c:pt>
                <c:pt idx="1308">
                  <c:v>9.6000000000000002E-4</c:v>
                </c:pt>
                <c:pt idx="1309">
                  <c:v>1.1999999999999999E-3</c:v>
                </c:pt>
                <c:pt idx="1310">
                  <c:v>9.6000000000000002E-4</c:v>
                </c:pt>
                <c:pt idx="1311">
                  <c:v>1.1199999999999999E-3</c:v>
                </c:pt>
                <c:pt idx="1312">
                  <c:v>1.1999999999999999E-3</c:v>
                </c:pt>
                <c:pt idx="1313">
                  <c:v>1.0399999999999999E-3</c:v>
                </c:pt>
                <c:pt idx="1314">
                  <c:v>1.1999999999999999E-3</c:v>
                </c:pt>
                <c:pt idx="1315">
                  <c:v>8.8000000000000003E-4</c:v>
                </c:pt>
                <c:pt idx="1316">
                  <c:v>1.0399999999999999E-3</c:v>
                </c:pt>
                <c:pt idx="1317">
                  <c:v>6.4000000000000005E-4</c:v>
                </c:pt>
                <c:pt idx="1318">
                  <c:v>8.8000000000000003E-4</c:v>
                </c:pt>
                <c:pt idx="1319">
                  <c:v>6.4000000000000005E-4</c:v>
                </c:pt>
                <c:pt idx="1320">
                  <c:v>8.0000000000000004E-4</c:v>
                </c:pt>
                <c:pt idx="1321">
                  <c:v>4.0000000000000002E-4</c:v>
                </c:pt>
                <c:pt idx="1322">
                  <c:v>7.2000000000000005E-4</c:v>
                </c:pt>
                <c:pt idx="1323">
                  <c:v>5.5999999999999995E-4</c:v>
                </c:pt>
                <c:pt idx="1324">
                  <c:v>6.4000000000000005E-4</c:v>
                </c:pt>
                <c:pt idx="1325">
                  <c:v>3.2000000000000003E-4</c:v>
                </c:pt>
                <c:pt idx="1326">
                  <c:v>5.5999999999999995E-4</c:v>
                </c:pt>
                <c:pt idx="1327">
                  <c:v>2.4000000000000001E-4</c:v>
                </c:pt>
                <c:pt idx="1328">
                  <c:v>2.4000000000000001E-4</c:v>
                </c:pt>
                <c:pt idx="1329">
                  <c:v>2.4000000000000001E-4</c:v>
                </c:pt>
                <c:pt idx="1330">
                  <c:v>4.8000000000000001E-4</c:v>
                </c:pt>
                <c:pt idx="1331">
                  <c:v>3.2000000000000003E-4</c:v>
                </c:pt>
                <c:pt idx="1332">
                  <c:v>4.8000000000000001E-4</c:v>
                </c:pt>
                <c:pt idx="1333">
                  <c:v>4.0000000000000002E-4</c:v>
                </c:pt>
                <c:pt idx="1334">
                  <c:v>4.8000000000000001E-4</c:v>
                </c:pt>
                <c:pt idx="1335">
                  <c:v>3.2000000000000003E-4</c:v>
                </c:pt>
                <c:pt idx="1336">
                  <c:v>4.8000000000000001E-4</c:v>
                </c:pt>
                <c:pt idx="1337">
                  <c:v>3.2000000000000003E-4</c:v>
                </c:pt>
                <c:pt idx="1338">
                  <c:v>4.8000000000000001E-4</c:v>
                </c:pt>
                <c:pt idx="1339">
                  <c:v>4.0000000000000002E-4</c:v>
                </c:pt>
                <c:pt idx="1340">
                  <c:v>7.2000000000000005E-4</c:v>
                </c:pt>
                <c:pt idx="1341">
                  <c:v>4.8000000000000001E-4</c:v>
                </c:pt>
                <c:pt idx="1342">
                  <c:v>6.4000000000000005E-4</c:v>
                </c:pt>
                <c:pt idx="1343">
                  <c:v>8.0000000000000004E-4</c:v>
                </c:pt>
                <c:pt idx="1344">
                  <c:v>8.0000000000000004E-4</c:v>
                </c:pt>
                <c:pt idx="1345">
                  <c:v>8.8000000000000003E-4</c:v>
                </c:pt>
                <c:pt idx="1346">
                  <c:v>6.4000000000000005E-4</c:v>
                </c:pt>
                <c:pt idx="1347">
                  <c:v>9.6000000000000002E-4</c:v>
                </c:pt>
                <c:pt idx="1348">
                  <c:v>8.0000000000000004E-4</c:v>
                </c:pt>
                <c:pt idx="1349">
                  <c:v>8.8000000000000003E-4</c:v>
                </c:pt>
                <c:pt idx="1350">
                  <c:v>9.6000000000000002E-4</c:v>
                </c:pt>
                <c:pt idx="1351">
                  <c:v>1.1199999999999999E-3</c:v>
                </c:pt>
                <c:pt idx="1352">
                  <c:v>1.1199999999999999E-3</c:v>
                </c:pt>
                <c:pt idx="1353">
                  <c:v>1.1999999999999999E-3</c:v>
                </c:pt>
                <c:pt idx="1354">
                  <c:v>1.1199999999999999E-3</c:v>
                </c:pt>
                <c:pt idx="1355">
                  <c:v>1.2800000000000001E-3</c:v>
                </c:pt>
                <c:pt idx="1356">
                  <c:v>1.1199999999999999E-3</c:v>
                </c:pt>
                <c:pt idx="1357">
                  <c:v>1.2800000000000001E-3</c:v>
                </c:pt>
                <c:pt idx="1358">
                  <c:v>9.6000000000000002E-4</c:v>
                </c:pt>
                <c:pt idx="1359">
                  <c:v>1.1199999999999999E-3</c:v>
                </c:pt>
                <c:pt idx="1360">
                  <c:v>1.1199999999999999E-3</c:v>
                </c:pt>
                <c:pt idx="1361">
                  <c:v>1.2800000000000001E-3</c:v>
                </c:pt>
                <c:pt idx="1362">
                  <c:v>1.1199999999999999E-3</c:v>
                </c:pt>
                <c:pt idx="1363">
                  <c:v>1.1199999999999999E-3</c:v>
                </c:pt>
                <c:pt idx="1364">
                  <c:v>1.1199999999999999E-3</c:v>
                </c:pt>
                <c:pt idx="1365">
                  <c:v>1.1999999999999999E-3</c:v>
                </c:pt>
                <c:pt idx="1366">
                  <c:v>7.2000000000000005E-4</c:v>
                </c:pt>
                <c:pt idx="1367">
                  <c:v>1.1199999999999999E-3</c:v>
                </c:pt>
                <c:pt idx="1368">
                  <c:v>6.4000000000000005E-4</c:v>
                </c:pt>
                <c:pt idx="1369">
                  <c:v>1.0399999999999999E-3</c:v>
                </c:pt>
                <c:pt idx="1370">
                  <c:v>5.5999999999999995E-4</c:v>
                </c:pt>
                <c:pt idx="1371">
                  <c:v>1.0399999999999999E-3</c:v>
                </c:pt>
                <c:pt idx="1372">
                  <c:v>7.2000000000000005E-4</c:v>
                </c:pt>
                <c:pt idx="1373">
                  <c:v>8.8000000000000003E-4</c:v>
                </c:pt>
                <c:pt idx="1374">
                  <c:v>7.2000000000000005E-4</c:v>
                </c:pt>
                <c:pt idx="1375">
                  <c:v>6.4000000000000005E-4</c:v>
                </c:pt>
                <c:pt idx="1376">
                  <c:v>6.4000000000000005E-4</c:v>
                </c:pt>
                <c:pt idx="1377">
                  <c:v>4.0000000000000002E-4</c:v>
                </c:pt>
                <c:pt idx="1378">
                  <c:v>5.5999999999999995E-4</c:v>
                </c:pt>
                <c:pt idx="1379">
                  <c:v>2.4000000000000001E-4</c:v>
                </c:pt>
                <c:pt idx="1380">
                  <c:v>4.0000000000000002E-4</c:v>
                </c:pt>
                <c:pt idx="1381">
                  <c:v>4.0000000000000002E-4</c:v>
                </c:pt>
                <c:pt idx="1382">
                  <c:v>4.0000000000000002E-4</c:v>
                </c:pt>
                <c:pt idx="1383">
                  <c:v>6.4000000000000005E-4</c:v>
                </c:pt>
                <c:pt idx="1384">
                  <c:v>4.0000000000000002E-4</c:v>
                </c:pt>
                <c:pt idx="1385">
                  <c:v>4.8000000000000001E-4</c:v>
                </c:pt>
                <c:pt idx="1386">
                  <c:v>3.2000000000000003E-4</c:v>
                </c:pt>
                <c:pt idx="1387">
                  <c:v>3.2000000000000003E-4</c:v>
                </c:pt>
                <c:pt idx="1388">
                  <c:v>4.8000000000000001E-4</c:v>
                </c:pt>
                <c:pt idx="1389">
                  <c:v>2.4000000000000001E-4</c:v>
                </c:pt>
                <c:pt idx="1390">
                  <c:v>7.2000000000000005E-4</c:v>
                </c:pt>
                <c:pt idx="1391">
                  <c:v>8.0000000000000007E-5</c:v>
                </c:pt>
                <c:pt idx="1392">
                  <c:v>8.8000000000000003E-4</c:v>
                </c:pt>
                <c:pt idx="1393">
                  <c:v>3.2000000000000003E-4</c:v>
                </c:pt>
                <c:pt idx="1394">
                  <c:v>1.0399999999999999E-3</c:v>
                </c:pt>
                <c:pt idx="1395">
                  <c:v>5.5999999999999995E-4</c:v>
                </c:pt>
                <c:pt idx="1396">
                  <c:v>6.4000000000000005E-4</c:v>
                </c:pt>
                <c:pt idx="1397">
                  <c:v>6.4000000000000005E-4</c:v>
                </c:pt>
                <c:pt idx="1398">
                  <c:v>8.8000000000000003E-4</c:v>
                </c:pt>
                <c:pt idx="1399">
                  <c:v>7.2000000000000005E-4</c:v>
                </c:pt>
                <c:pt idx="1400">
                  <c:v>8.8000000000000003E-4</c:v>
                </c:pt>
                <c:pt idx="1401">
                  <c:v>8.8000000000000003E-4</c:v>
                </c:pt>
                <c:pt idx="1402">
                  <c:v>1.1999999999999999E-3</c:v>
                </c:pt>
                <c:pt idx="1403">
                  <c:v>9.6000000000000002E-4</c:v>
                </c:pt>
                <c:pt idx="1404">
                  <c:v>1.2800000000000001E-3</c:v>
                </c:pt>
                <c:pt idx="1405">
                  <c:v>1.0399999999999999E-3</c:v>
                </c:pt>
                <c:pt idx="1406">
                  <c:v>1.1999999999999999E-3</c:v>
                </c:pt>
                <c:pt idx="1407">
                  <c:v>9.6000000000000002E-4</c:v>
                </c:pt>
                <c:pt idx="1408">
                  <c:v>1.1999999999999999E-3</c:v>
                </c:pt>
                <c:pt idx="1409">
                  <c:v>1.0399999999999999E-3</c:v>
                </c:pt>
                <c:pt idx="1410">
                  <c:v>1.1199999999999999E-3</c:v>
                </c:pt>
                <c:pt idx="1411">
                  <c:v>1.1999999999999999E-3</c:v>
                </c:pt>
                <c:pt idx="1412">
                  <c:v>1.1999999999999999E-3</c:v>
                </c:pt>
                <c:pt idx="1413">
                  <c:v>1.2800000000000001E-3</c:v>
                </c:pt>
                <c:pt idx="1414">
                  <c:v>1.1199999999999999E-3</c:v>
                </c:pt>
                <c:pt idx="1415">
                  <c:v>1.2800000000000001E-3</c:v>
                </c:pt>
                <c:pt idx="1416">
                  <c:v>8.0000000000000004E-4</c:v>
                </c:pt>
                <c:pt idx="1417">
                  <c:v>1.2800000000000001E-3</c:v>
                </c:pt>
                <c:pt idx="1418">
                  <c:v>6.4000000000000005E-4</c:v>
                </c:pt>
                <c:pt idx="1419">
                  <c:v>1.1999999999999999E-3</c:v>
                </c:pt>
                <c:pt idx="1420">
                  <c:v>6.4000000000000005E-4</c:v>
                </c:pt>
                <c:pt idx="1421">
                  <c:v>9.6000000000000002E-4</c:v>
                </c:pt>
                <c:pt idx="1422">
                  <c:v>8.8000000000000003E-4</c:v>
                </c:pt>
                <c:pt idx="1423">
                  <c:v>8.0000000000000004E-4</c:v>
                </c:pt>
                <c:pt idx="1424">
                  <c:v>8.0000000000000004E-4</c:v>
                </c:pt>
                <c:pt idx="1425">
                  <c:v>8.0000000000000004E-4</c:v>
                </c:pt>
                <c:pt idx="1426">
                  <c:v>8.0000000000000004E-4</c:v>
                </c:pt>
                <c:pt idx="1427">
                  <c:v>4.0000000000000002E-4</c:v>
                </c:pt>
                <c:pt idx="1428">
                  <c:v>5.5999999999999995E-4</c:v>
                </c:pt>
                <c:pt idx="1429">
                  <c:v>5.5999999999999995E-4</c:v>
                </c:pt>
                <c:pt idx="1430">
                  <c:v>5.5999999999999995E-4</c:v>
                </c:pt>
                <c:pt idx="1431">
                  <c:v>4.8000000000000001E-4</c:v>
                </c:pt>
                <c:pt idx="1432">
                  <c:v>4.0000000000000002E-4</c:v>
                </c:pt>
                <c:pt idx="1433">
                  <c:v>7.2000000000000005E-4</c:v>
                </c:pt>
                <c:pt idx="1434">
                  <c:v>4.0000000000000002E-4</c:v>
                </c:pt>
                <c:pt idx="1435">
                  <c:v>4.8000000000000001E-4</c:v>
                </c:pt>
                <c:pt idx="1436">
                  <c:v>4.0000000000000002E-4</c:v>
                </c:pt>
                <c:pt idx="1437">
                  <c:v>2.4000000000000001E-4</c:v>
                </c:pt>
                <c:pt idx="1438">
                  <c:v>4.8000000000000001E-4</c:v>
                </c:pt>
                <c:pt idx="1439">
                  <c:v>2.4000000000000001E-4</c:v>
                </c:pt>
                <c:pt idx="1440">
                  <c:v>6.4000000000000005E-4</c:v>
                </c:pt>
                <c:pt idx="1441">
                  <c:v>3.2000000000000003E-4</c:v>
                </c:pt>
                <c:pt idx="1442">
                  <c:v>7.2000000000000005E-4</c:v>
                </c:pt>
                <c:pt idx="1443">
                  <c:v>4.0000000000000002E-4</c:v>
                </c:pt>
                <c:pt idx="1444">
                  <c:v>1.0399999999999999E-3</c:v>
                </c:pt>
                <c:pt idx="1445">
                  <c:v>3.2000000000000003E-4</c:v>
                </c:pt>
                <c:pt idx="1446">
                  <c:v>8.8000000000000003E-4</c:v>
                </c:pt>
                <c:pt idx="1447">
                  <c:v>3.2000000000000003E-4</c:v>
                </c:pt>
                <c:pt idx="1448">
                  <c:v>8.8000000000000003E-4</c:v>
                </c:pt>
                <c:pt idx="1449">
                  <c:v>5.5999999999999995E-4</c:v>
                </c:pt>
                <c:pt idx="1450">
                  <c:v>8.0000000000000004E-4</c:v>
                </c:pt>
                <c:pt idx="1451">
                  <c:v>6.4000000000000005E-4</c:v>
                </c:pt>
                <c:pt idx="1452">
                  <c:v>1.1199999999999999E-3</c:v>
                </c:pt>
                <c:pt idx="1453">
                  <c:v>8.8000000000000003E-4</c:v>
                </c:pt>
                <c:pt idx="1454">
                  <c:v>1.1999999999999999E-3</c:v>
                </c:pt>
                <c:pt idx="1455">
                  <c:v>9.6000000000000002E-4</c:v>
                </c:pt>
                <c:pt idx="1456">
                  <c:v>1.0399999999999999E-3</c:v>
                </c:pt>
                <c:pt idx="1457">
                  <c:v>1.0399999999999999E-3</c:v>
                </c:pt>
                <c:pt idx="1458">
                  <c:v>1.1199999999999999E-3</c:v>
                </c:pt>
                <c:pt idx="1459">
                  <c:v>1.0399999999999999E-3</c:v>
                </c:pt>
                <c:pt idx="1460">
                  <c:v>9.6000000000000002E-4</c:v>
                </c:pt>
                <c:pt idx="1461">
                  <c:v>1.0399999999999999E-3</c:v>
                </c:pt>
                <c:pt idx="1462">
                  <c:v>1.1999999999999999E-3</c:v>
                </c:pt>
                <c:pt idx="1463">
                  <c:v>1.1999999999999999E-3</c:v>
                </c:pt>
                <c:pt idx="1464">
                  <c:v>1.1199999999999999E-3</c:v>
                </c:pt>
                <c:pt idx="1465">
                  <c:v>1.2800000000000001E-3</c:v>
                </c:pt>
                <c:pt idx="1466">
                  <c:v>9.6000000000000002E-4</c:v>
                </c:pt>
                <c:pt idx="1467">
                  <c:v>1.1999999999999999E-3</c:v>
                </c:pt>
                <c:pt idx="1468">
                  <c:v>6.4000000000000005E-4</c:v>
                </c:pt>
                <c:pt idx="1469">
                  <c:v>1.2800000000000001E-3</c:v>
                </c:pt>
                <c:pt idx="1470">
                  <c:v>7.2000000000000005E-4</c:v>
                </c:pt>
                <c:pt idx="1471">
                  <c:v>1.1999999999999999E-3</c:v>
                </c:pt>
                <c:pt idx="1472">
                  <c:v>7.2000000000000005E-4</c:v>
                </c:pt>
                <c:pt idx="1473">
                  <c:v>1.0399999999999999E-3</c:v>
                </c:pt>
                <c:pt idx="1474">
                  <c:v>8.0000000000000004E-4</c:v>
                </c:pt>
                <c:pt idx="1475">
                  <c:v>9.6000000000000002E-4</c:v>
                </c:pt>
                <c:pt idx="1476">
                  <c:v>6.4000000000000005E-4</c:v>
                </c:pt>
                <c:pt idx="1477">
                  <c:v>8.0000000000000004E-4</c:v>
                </c:pt>
                <c:pt idx="1478">
                  <c:v>4.8000000000000001E-4</c:v>
                </c:pt>
                <c:pt idx="1479">
                  <c:v>7.2000000000000005E-4</c:v>
                </c:pt>
                <c:pt idx="1480">
                  <c:v>4.0000000000000002E-4</c:v>
                </c:pt>
                <c:pt idx="1481">
                  <c:v>7.2000000000000005E-4</c:v>
                </c:pt>
                <c:pt idx="1482">
                  <c:v>5.5999999999999995E-4</c:v>
                </c:pt>
                <c:pt idx="1483">
                  <c:v>6.4000000000000005E-4</c:v>
                </c:pt>
                <c:pt idx="1484">
                  <c:v>5.5999999999999995E-4</c:v>
                </c:pt>
                <c:pt idx="1485">
                  <c:v>6.4000000000000005E-4</c:v>
                </c:pt>
                <c:pt idx="1486">
                  <c:v>6.4000000000000005E-4</c:v>
                </c:pt>
                <c:pt idx="1487">
                  <c:v>4.8000000000000001E-4</c:v>
                </c:pt>
                <c:pt idx="1488">
                  <c:v>3.2000000000000003E-4</c:v>
                </c:pt>
                <c:pt idx="1489">
                  <c:v>4.8000000000000001E-4</c:v>
                </c:pt>
                <c:pt idx="1490">
                  <c:v>4.0000000000000002E-4</c:v>
                </c:pt>
                <c:pt idx="1491">
                  <c:v>5.5999999999999995E-4</c:v>
                </c:pt>
                <c:pt idx="1492">
                  <c:v>6.4000000000000005E-4</c:v>
                </c:pt>
                <c:pt idx="1493">
                  <c:v>5.5999999999999995E-4</c:v>
                </c:pt>
                <c:pt idx="1494">
                  <c:v>8.0000000000000004E-4</c:v>
                </c:pt>
                <c:pt idx="1495">
                  <c:v>4.0000000000000002E-4</c:v>
                </c:pt>
                <c:pt idx="1496">
                  <c:v>1.0399999999999999E-3</c:v>
                </c:pt>
                <c:pt idx="1497">
                  <c:v>4.0000000000000002E-4</c:v>
                </c:pt>
                <c:pt idx="1498">
                  <c:v>8.8000000000000003E-4</c:v>
                </c:pt>
                <c:pt idx="1499">
                  <c:v>3.2000000000000003E-4</c:v>
                </c:pt>
                <c:pt idx="1500">
                  <c:v>8.8000000000000003E-4</c:v>
                </c:pt>
                <c:pt idx="1501">
                  <c:v>7.2000000000000005E-4</c:v>
                </c:pt>
                <c:pt idx="1502">
                  <c:v>8.8000000000000003E-4</c:v>
                </c:pt>
                <c:pt idx="1503">
                  <c:v>8.0000000000000004E-4</c:v>
                </c:pt>
                <c:pt idx="1504">
                  <c:v>9.6000000000000002E-4</c:v>
                </c:pt>
                <c:pt idx="1505">
                  <c:v>9.6000000000000002E-4</c:v>
                </c:pt>
                <c:pt idx="1506">
                  <c:v>9.6000000000000002E-4</c:v>
                </c:pt>
                <c:pt idx="1507">
                  <c:v>1.0399999999999999E-3</c:v>
                </c:pt>
                <c:pt idx="1508">
                  <c:v>8.0000000000000004E-4</c:v>
                </c:pt>
                <c:pt idx="1509">
                  <c:v>1.0399999999999999E-3</c:v>
                </c:pt>
                <c:pt idx="1510">
                  <c:v>8.8000000000000003E-4</c:v>
                </c:pt>
                <c:pt idx="1511">
                  <c:v>1.0399999999999999E-3</c:v>
                </c:pt>
                <c:pt idx="1512">
                  <c:v>1.0399999999999999E-3</c:v>
                </c:pt>
                <c:pt idx="1513">
                  <c:v>1.0399999999999999E-3</c:v>
                </c:pt>
                <c:pt idx="1514">
                  <c:v>1.1999999999999999E-3</c:v>
                </c:pt>
                <c:pt idx="1515">
                  <c:v>9.6000000000000002E-4</c:v>
                </c:pt>
                <c:pt idx="1516">
                  <c:v>1.1999999999999999E-3</c:v>
                </c:pt>
                <c:pt idx="1517">
                  <c:v>9.6000000000000002E-4</c:v>
                </c:pt>
                <c:pt idx="1518">
                  <c:v>8.0000000000000004E-4</c:v>
                </c:pt>
                <c:pt idx="1519">
                  <c:v>8.8000000000000003E-4</c:v>
                </c:pt>
                <c:pt idx="1520">
                  <c:v>8.0000000000000004E-4</c:v>
                </c:pt>
                <c:pt idx="1521">
                  <c:v>1.0399999999999999E-3</c:v>
                </c:pt>
                <c:pt idx="1522">
                  <c:v>7.2000000000000005E-4</c:v>
                </c:pt>
                <c:pt idx="1523">
                  <c:v>1.0399999999999999E-3</c:v>
                </c:pt>
                <c:pt idx="1524">
                  <c:v>1.0399999999999999E-3</c:v>
                </c:pt>
                <c:pt idx="1525">
                  <c:v>8.8000000000000003E-4</c:v>
                </c:pt>
                <c:pt idx="1526">
                  <c:v>8.0000000000000004E-4</c:v>
                </c:pt>
                <c:pt idx="1527">
                  <c:v>7.2000000000000005E-4</c:v>
                </c:pt>
                <c:pt idx="1528">
                  <c:v>8.8000000000000003E-4</c:v>
                </c:pt>
                <c:pt idx="1529">
                  <c:v>4.8000000000000001E-4</c:v>
                </c:pt>
                <c:pt idx="1530">
                  <c:v>8.0000000000000004E-4</c:v>
                </c:pt>
                <c:pt idx="1531">
                  <c:v>4.8000000000000001E-4</c:v>
                </c:pt>
                <c:pt idx="1532">
                  <c:v>8.8000000000000003E-4</c:v>
                </c:pt>
                <c:pt idx="1533">
                  <c:v>4.8000000000000001E-4</c:v>
                </c:pt>
                <c:pt idx="1534">
                  <c:v>9.6000000000000002E-4</c:v>
                </c:pt>
                <c:pt idx="1535">
                  <c:v>5.5999999999999995E-4</c:v>
                </c:pt>
                <c:pt idx="1536">
                  <c:v>7.2000000000000005E-4</c:v>
                </c:pt>
                <c:pt idx="1537">
                  <c:v>5.5999999999999995E-4</c:v>
                </c:pt>
                <c:pt idx="1538">
                  <c:v>5.5999999999999995E-4</c:v>
                </c:pt>
                <c:pt idx="1539">
                  <c:v>6.4000000000000005E-4</c:v>
                </c:pt>
                <c:pt idx="1540">
                  <c:v>4.0000000000000002E-4</c:v>
                </c:pt>
                <c:pt idx="1541">
                  <c:v>8.0000000000000004E-4</c:v>
                </c:pt>
                <c:pt idx="1542">
                  <c:v>4.8000000000000001E-4</c:v>
                </c:pt>
                <c:pt idx="1543">
                  <c:v>7.2000000000000005E-4</c:v>
                </c:pt>
                <c:pt idx="1544">
                  <c:v>6.4000000000000005E-4</c:v>
                </c:pt>
                <c:pt idx="1545">
                  <c:v>7.2000000000000005E-4</c:v>
                </c:pt>
                <c:pt idx="1546">
                  <c:v>6.4000000000000005E-4</c:v>
                </c:pt>
                <c:pt idx="1547">
                  <c:v>5.5999999999999995E-4</c:v>
                </c:pt>
                <c:pt idx="1548">
                  <c:v>7.2000000000000005E-4</c:v>
                </c:pt>
                <c:pt idx="1549">
                  <c:v>6.4000000000000005E-4</c:v>
                </c:pt>
                <c:pt idx="1550">
                  <c:v>7.2000000000000005E-4</c:v>
                </c:pt>
                <c:pt idx="1551">
                  <c:v>7.2000000000000005E-4</c:v>
                </c:pt>
                <c:pt idx="1552">
                  <c:v>8.0000000000000004E-4</c:v>
                </c:pt>
                <c:pt idx="1553">
                  <c:v>9.6000000000000002E-4</c:v>
                </c:pt>
                <c:pt idx="1554">
                  <c:v>7.2000000000000005E-4</c:v>
                </c:pt>
                <c:pt idx="1555">
                  <c:v>9.6000000000000002E-4</c:v>
                </c:pt>
                <c:pt idx="1556">
                  <c:v>9.6000000000000002E-4</c:v>
                </c:pt>
                <c:pt idx="1557">
                  <c:v>8.0000000000000004E-4</c:v>
                </c:pt>
                <c:pt idx="1558">
                  <c:v>8.8000000000000003E-4</c:v>
                </c:pt>
                <c:pt idx="1559">
                  <c:v>7.2000000000000005E-4</c:v>
                </c:pt>
                <c:pt idx="1560">
                  <c:v>9.6000000000000002E-4</c:v>
                </c:pt>
                <c:pt idx="1561">
                  <c:v>8.0000000000000004E-4</c:v>
                </c:pt>
                <c:pt idx="1562">
                  <c:v>1.0399999999999999E-3</c:v>
                </c:pt>
                <c:pt idx="1563">
                  <c:v>8.8000000000000003E-4</c:v>
                </c:pt>
                <c:pt idx="1564">
                  <c:v>9.6000000000000002E-4</c:v>
                </c:pt>
                <c:pt idx="1565">
                  <c:v>1.0399999999999999E-3</c:v>
                </c:pt>
                <c:pt idx="1566">
                  <c:v>9.6000000000000002E-4</c:v>
                </c:pt>
                <c:pt idx="1567">
                  <c:v>1.0399999999999999E-3</c:v>
                </c:pt>
                <c:pt idx="1568">
                  <c:v>8.0000000000000004E-4</c:v>
                </c:pt>
                <c:pt idx="1569">
                  <c:v>1.0399999999999999E-3</c:v>
                </c:pt>
                <c:pt idx="1570">
                  <c:v>6.4000000000000005E-4</c:v>
                </c:pt>
                <c:pt idx="1571">
                  <c:v>1.0399999999999999E-3</c:v>
                </c:pt>
                <c:pt idx="1572">
                  <c:v>1.0399999999999999E-3</c:v>
                </c:pt>
                <c:pt idx="1573">
                  <c:v>8.0000000000000004E-4</c:v>
                </c:pt>
                <c:pt idx="1574">
                  <c:v>1.1999999999999999E-3</c:v>
                </c:pt>
                <c:pt idx="1575">
                  <c:v>6.4000000000000005E-4</c:v>
                </c:pt>
                <c:pt idx="1576">
                  <c:v>1.2800000000000001E-3</c:v>
                </c:pt>
                <c:pt idx="1577">
                  <c:v>5.5999999999999995E-4</c:v>
                </c:pt>
                <c:pt idx="1578">
                  <c:v>9.6000000000000002E-4</c:v>
                </c:pt>
                <c:pt idx="1579">
                  <c:v>7.2000000000000005E-4</c:v>
                </c:pt>
                <c:pt idx="1580">
                  <c:v>6.4000000000000005E-4</c:v>
                </c:pt>
                <c:pt idx="1581">
                  <c:v>8.8000000000000003E-4</c:v>
                </c:pt>
                <c:pt idx="1582">
                  <c:v>7.2000000000000005E-4</c:v>
                </c:pt>
                <c:pt idx="1583">
                  <c:v>8.8000000000000003E-4</c:v>
                </c:pt>
                <c:pt idx="1584">
                  <c:v>5.5999999999999995E-4</c:v>
                </c:pt>
                <c:pt idx="1585">
                  <c:v>8.8000000000000003E-4</c:v>
                </c:pt>
                <c:pt idx="1586">
                  <c:v>8.0000000000000004E-4</c:v>
                </c:pt>
                <c:pt idx="1587">
                  <c:v>6.4000000000000005E-4</c:v>
                </c:pt>
                <c:pt idx="1588">
                  <c:v>5.5999999999999995E-4</c:v>
                </c:pt>
                <c:pt idx="1589">
                  <c:v>5.5999999999999995E-4</c:v>
                </c:pt>
                <c:pt idx="1590">
                  <c:v>8.0000000000000004E-4</c:v>
                </c:pt>
                <c:pt idx="1591">
                  <c:v>5.5999999999999995E-4</c:v>
                </c:pt>
                <c:pt idx="1592">
                  <c:v>7.2000000000000005E-4</c:v>
                </c:pt>
                <c:pt idx="1593">
                  <c:v>7.2000000000000005E-4</c:v>
                </c:pt>
                <c:pt idx="1594">
                  <c:v>8.0000000000000004E-4</c:v>
                </c:pt>
                <c:pt idx="1595">
                  <c:v>7.2000000000000005E-4</c:v>
                </c:pt>
                <c:pt idx="1596">
                  <c:v>8.0000000000000004E-4</c:v>
                </c:pt>
                <c:pt idx="1597">
                  <c:v>6.4000000000000005E-4</c:v>
                </c:pt>
                <c:pt idx="1598">
                  <c:v>5.5999999999999995E-4</c:v>
                </c:pt>
                <c:pt idx="1599">
                  <c:v>8.0000000000000004E-4</c:v>
                </c:pt>
                <c:pt idx="1600">
                  <c:v>5.5999999999999995E-4</c:v>
                </c:pt>
                <c:pt idx="1601">
                  <c:v>8.8000000000000003E-4</c:v>
                </c:pt>
                <c:pt idx="1602">
                  <c:v>5.5999999999999995E-4</c:v>
                </c:pt>
                <c:pt idx="1603">
                  <c:v>8.8000000000000003E-4</c:v>
                </c:pt>
                <c:pt idx="1604">
                  <c:v>8.0000000000000004E-4</c:v>
                </c:pt>
                <c:pt idx="1605">
                  <c:v>8.8000000000000003E-4</c:v>
                </c:pt>
                <c:pt idx="1606">
                  <c:v>8.0000000000000004E-4</c:v>
                </c:pt>
                <c:pt idx="1607">
                  <c:v>7.2000000000000005E-4</c:v>
                </c:pt>
                <c:pt idx="1608">
                  <c:v>8.8000000000000003E-4</c:v>
                </c:pt>
                <c:pt idx="1609">
                  <c:v>8.0000000000000004E-4</c:v>
                </c:pt>
                <c:pt idx="1610">
                  <c:v>7.2000000000000005E-4</c:v>
                </c:pt>
                <c:pt idx="1611">
                  <c:v>8.8000000000000003E-4</c:v>
                </c:pt>
                <c:pt idx="1612">
                  <c:v>7.2000000000000005E-4</c:v>
                </c:pt>
                <c:pt idx="1613">
                  <c:v>1.0399999999999999E-3</c:v>
                </c:pt>
                <c:pt idx="1614">
                  <c:v>8.8000000000000003E-4</c:v>
                </c:pt>
                <c:pt idx="1615">
                  <c:v>9.6000000000000002E-4</c:v>
                </c:pt>
                <c:pt idx="1616">
                  <c:v>7.2000000000000005E-4</c:v>
                </c:pt>
                <c:pt idx="1617">
                  <c:v>8.0000000000000004E-4</c:v>
                </c:pt>
                <c:pt idx="1618">
                  <c:v>1.0399999999999999E-3</c:v>
                </c:pt>
                <c:pt idx="1619">
                  <c:v>7.2000000000000005E-4</c:v>
                </c:pt>
                <c:pt idx="1620">
                  <c:v>1.0399999999999999E-3</c:v>
                </c:pt>
                <c:pt idx="1621">
                  <c:v>7.2000000000000005E-4</c:v>
                </c:pt>
                <c:pt idx="1622">
                  <c:v>1.1199999999999999E-3</c:v>
                </c:pt>
                <c:pt idx="1623">
                  <c:v>6.4000000000000005E-4</c:v>
                </c:pt>
                <c:pt idx="1624">
                  <c:v>1.1999999999999999E-3</c:v>
                </c:pt>
                <c:pt idx="1625">
                  <c:v>8.0000000000000004E-4</c:v>
                </c:pt>
                <c:pt idx="1626">
                  <c:v>1.0399999999999999E-3</c:v>
                </c:pt>
                <c:pt idx="1627">
                  <c:v>8.0000000000000004E-4</c:v>
                </c:pt>
                <c:pt idx="1628">
                  <c:v>8.8000000000000003E-4</c:v>
                </c:pt>
                <c:pt idx="1629">
                  <c:v>7.2000000000000005E-4</c:v>
                </c:pt>
                <c:pt idx="1630">
                  <c:v>6.4000000000000005E-4</c:v>
                </c:pt>
                <c:pt idx="1631">
                  <c:v>8.0000000000000004E-4</c:v>
                </c:pt>
                <c:pt idx="1632">
                  <c:v>8.8000000000000003E-4</c:v>
                </c:pt>
                <c:pt idx="1633">
                  <c:v>6.4000000000000005E-4</c:v>
                </c:pt>
                <c:pt idx="1634">
                  <c:v>1.0399999999999999E-3</c:v>
                </c:pt>
                <c:pt idx="1635">
                  <c:v>5.5999999999999995E-4</c:v>
                </c:pt>
                <c:pt idx="1636">
                  <c:v>9.6000000000000002E-4</c:v>
                </c:pt>
                <c:pt idx="1637">
                  <c:v>5.5999999999999995E-4</c:v>
                </c:pt>
                <c:pt idx="1638">
                  <c:v>8.8000000000000003E-4</c:v>
                </c:pt>
                <c:pt idx="1639">
                  <c:v>6.4000000000000005E-4</c:v>
                </c:pt>
                <c:pt idx="1640">
                  <c:v>6.4000000000000005E-4</c:v>
                </c:pt>
                <c:pt idx="1641">
                  <c:v>8.0000000000000004E-4</c:v>
                </c:pt>
                <c:pt idx="1642">
                  <c:v>6.4000000000000005E-4</c:v>
                </c:pt>
                <c:pt idx="1643">
                  <c:v>9.6000000000000002E-4</c:v>
                </c:pt>
                <c:pt idx="1644">
                  <c:v>6.4000000000000005E-4</c:v>
                </c:pt>
                <c:pt idx="1645">
                  <c:v>8.8000000000000003E-4</c:v>
                </c:pt>
                <c:pt idx="1646">
                  <c:v>6.4000000000000005E-4</c:v>
                </c:pt>
                <c:pt idx="1647">
                  <c:v>8.0000000000000004E-4</c:v>
                </c:pt>
                <c:pt idx="1648">
                  <c:v>8.0000000000000004E-4</c:v>
                </c:pt>
                <c:pt idx="1649">
                  <c:v>6.4000000000000005E-4</c:v>
                </c:pt>
                <c:pt idx="1650">
                  <c:v>7.2000000000000005E-4</c:v>
                </c:pt>
                <c:pt idx="1651">
                  <c:v>8.0000000000000004E-4</c:v>
                </c:pt>
                <c:pt idx="1652">
                  <c:v>8.0000000000000004E-4</c:v>
                </c:pt>
                <c:pt idx="1653">
                  <c:v>8.0000000000000004E-4</c:v>
                </c:pt>
                <c:pt idx="1654">
                  <c:v>6.4000000000000005E-4</c:v>
                </c:pt>
                <c:pt idx="1655">
                  <c:v>1.0399999999999999E-3</c:v>
                </c:pt>
                <c:pt idx="1656">
                  <c:v>5.5999999999999995E-4</c:v>
                </c:pt>
                <c:pt idx="1657">
                  <c:v>9.6000000000000002E-4</c:v>
                </c:pt>
                <c:pt idx="1658">
                  <c:v>4.8000000000000001E-4</c:v>
                </c:pt>
                <c:pt idx="1659">
                  <c:v>9.6000000000000002E-4</c:v>
                </c:pt>
                <c:pt idx="1660">
                  <c:v>4.8000000000000001E-4</c:v>
                </c:pt>
                <c:pt idx="1661">
                  <c:v>1.1199999999999999E-3</c:v>
                </c:pt>
                <c:pt idx="1662">
                  <c:v>6.4000000000000005E-4</c:v>
                </c:pt>
                <c:pt idx="1663">
                  <c:v>8.8000000000000003E-4</c:v>
                </c:pt>
                <c:pt idx="1664">
                  <c:v>9.6000000000000002E-4</c:v>
                </c:pt>
                <c:pt idx="1665">
                  <c:v>9.6000000000000002E-4</c:v>
                </c:pt>
                <c:pt idx="1666">
                  <c:v>8.8000000000000003E-4</c:v>
                </c:pt>
                <c:pt idx="1667">
                  <c:v>6.4000000000000005E-4</c:v>
                </c:pt>
                <c:pt idx="1668">
                  <c:v>9.6000000000000002E-4</c:v>
                </c:pt>
                <c:pt idx="1669">
                  <c:v>8.0000000000000004E-4</c:v>
                </c:pt>
                <c:pt idx="1670">
                  <c:v>8.0000000000000004E-4</c:v>
                </c:pt>
                <c:pt idx="1671">
                  <c:v>8.8000000000000003E-4</c:v>
                </c:pt>
                <c:pt idx="1672">
                  <c:v>8.8000000000000003E-4</c:v>
                </c:pt>
                <c:pt idx="1673">
                  <c:v>8.8000000000000003E-4</c:v>
                </c:pt>
                <c:pt idx="1674">
                  <c:v>9.6000000000000002E-4</c:v>
                </c:pt>
                <c:pt idx="1675">
                  <c:v>8.0000000000000004E-4</c:v>
                </c:pt>
                <c:pt idx="1676">
                  <c:v>1.1199999999999999E-3</c:v>
                </c:pt>
                <c:pt idx="1677">
                  <c:v>5.5999999999999995E-4</c:v>
                </c:pt>
                <c:pt idx="1678">
                  <c:v>1.1199999999999999E-3</c:v>
                </c:pt>
                <c:pt idx="1679">
                  <c:v>6.4000000000000005E-4</c:v>
                </c:pt>
                <c:pt idx="1680">
                  <c:v>9.6000000000000002E-4</c:v>
                </c:pt>
                <c:pt idx="1681">
                  <c:v>6.4000000000000005E-4</c:v>
                </c:pt>
                <c:pt idx="1682">
                  <c:v>8.8000000000000003E-4</c:v>
                </c:pt>
                <c:pt idx="1683">
                  <c:v>8.0000000000000004E-4</c:v>
                </c:pt>
                <c:pt idx="1684">
                  <c:v>8.0000000000000004E-4</c:v>
                </c:pt>
                <c:pt idx="1685">
                  <c:v>8.8000000000000003E-4</c:v>
                </c:pt>
                <c:pt idx="1686">
                  <c:v>8.0000000000000004E-4</c:v>
                </c:pt>
                <c:pt idx="1687">
                  <c:v>6.4000000000000005E-4</c:v>
                </c:pt>
                <c:pt idx="1688">
                  <c:v>8.0000000000000004E-4</c:v>
                </c:pt>
                <c:pt idx="1689">
                  <c:v>6.4000000000000005E-4</c:v>
                </c:pt>
                <c:pt idx="1690">
                  <c:v>8.0000000000000004E-4</c:v>
                </c:pt>
                <c:pt idx="1691">
                  <c:v>6.4000000000000005E-4</c:v>
                </c:pt>
                <c:pt idx="1692">
                  <c:v>9.6000000000000002E-4</c:v>
                </c:pt>
                <c:pt idx="1693">
                  <c:v>7.2000000000000005E-4</c:v>
                </c:pt>
                <c:pt idx="1694">
                  <c:v>8.8000000000000003E-4</c:v>
                </c:pt>
                <c:pt idx="1695">
                  <c:v>8.0000000000000004E-4</c:v>
                </c:pt>
                <c:pt idx="1696">
                  <c:v>9.6000000000000002E-4</c:v>
                </c:pt>
                <c:pt idx="1697">
                  <c:v>7.2000000000000005E-4</c:v>
                </c:pt>
                <c:pt idx="1698">
                  <c:v>6.4000000000000005E-4</c:v>
                </c:pt>
                <c:pt idx="1699">
                  <c:v>8.8000000000000003E-4</c:v>
                </c:pt>
                <c:pt idx="1700">
                  <c:v>5.5999999999999995E-4</c:v>
                </c:pt>
                <c:pt idx="1701">
                  <c:v>8.8000000000000003E-4</c:v>
                </c:pt>
                <c:pt idx="1702">
                  <c:v>6.4000000000000005E-4</c:v>
                </c:pt>
                <c:pt idx="1703">
                  <c:v>9.6000000000000002E-4</c:v>
                </c:pt>
                <c:pt idx="1704">
                  <c:v>7.2000000000000005E-4</c:v>
                </c:pt>
                <c:pt idx="1705">
                  <c:v>8.8000000000000003E-4</c:v>
                </c:pt>
                <c:pt idx="1706">
                  <c:v>8.0000000000000004E-4</c:v>
                </c:pt>
                <c:pt idx="1707">
                  <c:v>8.0000000000000004E-4</c:v>
                </c:pt>
                <c:pt idx="1708">
                  <c:v>6.4000000000000005E-4</c:v>
                </c:pt>
                <c:pt idx="1709">
                  <c:v>9.6000000000000002E-4</c:v>
                </c:pt>
                <c:pt idx="1710">
                  <c:v>5.5999999999999995E-4</c:v>
                </c:pt>
                <c:pt idx="1711">
                  <c:v>8.8000000000000003E-4</c:v>
                </c:pt>
                <c:pt idx="1712">
                  <c:v>7.2000000000000005E-4</c:v>
                </c:pt>
                <c:pt idx="1713">
                  <c:v>1.0399999999999999E-3</c:v>
                </c:pt>
                <c:pt idx="1714">
                  <c:v>7.2000000000000005E-4</c:v>
                </c:pt>
                <c:pt idx="1715">
                  <c:v>8.8000000000000003E-4</c:v>
                </c:pt>
                <c:pt idx="1716">
                  <c:v>8.8000000000000003E-4</c:v>
                </c:pt>
                <c:pt idx="1717">
                  <c:v>8.0000000000000004E-4</c:v>
                </c:pt>
                <c:pt idx="1718">
                  <c:v>8.8000000000000003E-4</c:v>
                </c:pt>
                <c:pt idx="1719">
                  <c:v>7.2000000000000005E-4</c:v>
                </c:pt>
                <c:pt idx="1720">
                  <c:v>8.0000000000000004E-4</c:v>
                </c:pt>
                <c:pt idx="1721">
                  <c:v>8.0000000000000004E-4</c:v>
                </c:pt>
                <c:pt idx="1722">
                  <c:v>8.0000000000000004E-4</c:v>
                </c:pt>
                <c:pt idx="1723">
                  <c:v>1.0399999999999999E-3</c:v>
                </c:pt>
                <c:pt idx="1724">
                  <c:v>7.2000000000000005E-4</c:v>
                </c:pt>
                <c:pt idx="1725">
                  <c:v>8.8000000000000003E-4</c:v>
                </c:pt>
                <c:pt idx="1726">
                  <c:v>8.8000000000000003E-4</c:v>
                </c:pt>
                <c:pt idx="1727">
                  <c:v>8.0000000000000004E-4</c:v>
                </c:pt>
                <c:pt idx="1728">
                  <c:v>8.8000000000000003E-4</c:v>
                </c:pt>
                <c:pt idx="1729">
                  <c:v>7.2000000000000005E-4</c:v>
                </c:pt>
                <c:pt idx="1730">
                  <c:v>9.6000000000000002E-4</c:v>
                </c:pt>
                <c:pt idx="1731">
                  <c:v>6.4000000000000005E-4</c:v>
                </c:pt>
                <c:pt idx="1732">
                  <c:v>1.0399999999999999E-3</c:v>
                </c:pt>
                <c:pt idx="1733">
                  <c:v>6.4000000000000005E-4</c:v>
                </c:pt>
                <c:pt idx="1734">
                  <c:v>1.0399999999999999E-3</c:v>
                </c:pt>
                <c:pt idx="1735">
                  <c:v>7.2000000000000005E-4</c:v>
                </c:pt>
                <c:pt idx="1736">
                  <c:v>1.1199999999999999E-3</c:v>
                </c:pt>
                <c:pt idx="1737">
                  <c:v>7.2000000000000005E-4</c:v>
                </c:pt>
                <c:pt idx="1738">
                  <c:v>5.5999999999999995E-4</c:v>
                </c:pt>
                <c:pt idx="1739">
                  <c:v>7.2000000000000005E-4</c:v>
                </c:pt>
                <c:pt idx="1740">
                  <c:v>8.0000000000000004E-4</c:v>
                </c:pt>
                <c:pt idx="1741">
                  <c:v>8.0000000000000004E-4</c:v>
                </c:pt>
                <c:pt idx="1742">
                  <c:v>6.4000000000000005E-4</c:v>
                </c:pt>
                <c:pt idx="1743">
                  <c:v>8.0000000000000004E-4</c:v>
                </c:pt>
                <c:pt idx="1744">
                  <c:v>9.6000000000000002E-4</c:v>
                </c:pt>
                <c:pt idx="1745">
                  <c:v>7.2000000000000005E-4</c:v>
                </c:pt>
                <c:pt idx="1746">
                  <c:v>9.6000000000000002E-4</c:v>
                </c:pt>
                <c:pt idx="1747">
                  <c:v>5.5999999999999995E-4</c:v>
                </c:pt>
                <c:pt idx="1748">
                  <c:v>9.6000000000000002E-4</c:v>
                </c:pt>
                <c:pt idx="1749">
                  <c:v>4.8000000000000001E-4</c:v>
                </c:pt>
                <c:pt idx="1750">
                  <c:v>8.8000000000000003E-4</c:v>
                </c:pt>
                <c:pt idx="1751">
                  <c:v>8.0000000000000004E-4</c:v>
                </c:pt>
                <c:pt idx="1752">
                  <c:v>7.2000000000000005E-4</c:v>
                </c:pt>
                <c:pt idx="1753">
                  <c:v>8.8000000000000003E-4</c:v>
                </c:pt>
                <c:pt idx="1754">
                  <c:v>7.2000000000000005E-4</c:v>
                </c:pt>
                <c:pt idx="1755">
                  <c:v>8.8000000000000003E-4</c:v>
                </c:pt>
                <c:pt idx="1756">
                  <c:v>8.0000000000000004E-4</c:v>
                </c:pt>
                <c:pt idx="1757">
                  <c:v>7.2000000000000005E-4</c:v>
                </c:pt>
                <c:pt idx="1758">
                  <c:v>8.8000000000000003E-4</c:v>
                </c:pt>
                <c:pt idx="1759">
                  <c:v>5.5999999999999995E-4</c:v>
                </c:pt>
                <c:pt idx="1760">
                  <c:v>9.6000000000000002E-4</c:v>
                </c:pt>
                <c:pt idx="1761">
                  <c:v>8.0000000000000004E-4</c:v>
                </c:pt>
                <c:pt idx="1762">
                  <c:v>9.6000000000000002E-4</c:v>
                </c:pt>
                <c:pt idx="1763">
                  <c:v>8.0000000000000004E-4</c:v>
                </c:pt>
                <c:pt idx="1764">
                  <c:v>8.0000000000000004E-4</c:v>
                </c:pt>
                <c:pt idx="1765">
                  <c:v>9.6000000000000002E-4</c:v>
                </c:pt>
                <c:pt idx="1766">
                  <c:v>7.2000000000000005E-4</c:v>
                </c:pt>
                <c:pt idx="1767">
                  <c:v>1.0399999999999999E-3</c:v>
                </c:pt>
                <c:pt idx="1768">
                  <c:v>6.4000000000000005E-4</c:v>
                </c:pt>
                <c:pt idx="1769">
                  <c:v>8.0000000000000004E-4</c:v>
                </c:pt>
                <c:pt idx="1770">
                  <c:v>6.4000000000000005E-4</c:v>
                </c:pt>
                <c:pt idx="1771">
                  <c:v>8.8000000000000003E-4</c:v>
                </c:pt>
                <c:pt idx="1772">
                  <c:v>8.0000000000000004E-4</c:v>
                </c:pt>
                <c:pt idx="1773">
                  <c:v>8.8000000000000003E-4</c:v>
                </c:pt>
                <c:pt idx="1774">
                  <c:v>8.8000000000000003E-4</c:v>
                </c:pt>
                <c:pt idx="1775">
                  <c:v>8.8000000000000003E-4</c:v>
                </c:pt>
                <c:pt idx="1776">
                  <c:v>8.0000000000000004E-4</c:v>
                </c:pt>
                <c:pt idx="1777">
                  <c:v>7.2000000000000005E-4</c:v>
                </c:pt>
                <c:pt idx="1778">
                  <c:v>9.6000000000000002E-4</c:v>
                </c:pt>
                <c:pt idx="1779">
                  <c:v>6.4000000000000005E-4</c:v>
                </c:pt>
                <c:pt idx="1780">
                  <c:v>7.2000000000000005E-4</c:v>
                </c:pt>
                <c:pt idx="1781">
                  <c:v>8.0000000000000004E-4</c:v>
                </c:pt>
                <c:pt idx="1782">
                  <c:v>7.2000000000000005E-4</c:v>
                </c:pt>
                <c:pt idx="1783">
                  <c:v>9.6000000000000002E-4</c:v>
                </c:pt>
                <c:pt idx="1784">
                  <c:v>7.2000000000000005E-4</c:v>
                </c:pt>
                <c:pt idx="1785">
                  <c:v>8.0000000000000004E-4</c:v>
                </c:pt>
                <c:pt idx="1786">
                  <c:v>8.8000000000000003E-4</c:v>
                </c:pt>
                <c:pt idx="1787">
                  <c:v>7.2000000000000005E-4</c:v>
                </c:pt>
                <c:pt idx="1788">
                  <c:v>9.6000000000000002E-4</c:v>
                </c:pt>
                <c:pt idx="1789">
                  <c:v>5.5999999999999995E-4</c:v>
                </c:pt>
                <c:pt idx="1790">
                  <c:v>8.8000000000000003E-4</c:v>
                </c:pt>
                <c:pt idx="1791">
                  <c:v>5.5999999999999995E-4</c:v>
                </c:pt>
                <c:pt idx="1792">
                  <c:v>9.6000000000000002E-4</c:v>
                </c:pt>
                <c:pt idx="1793">
                  <c:v>8.0000000000000004E-4</c:v>
                </c:pt>
                <c:pt idx="1794">
                  <c:v>8.0000000000000004E-4</c:v>
                </c:pt>
                <c:pt idx="1795">
                  <c:v>8.8000000000000003E-4</c:v>
                </c:pt>
                <c:pt idx="1796">
                  <c:v>7.2000000000000005E-4</c:v>
                </c:pt>
                <c:pt idx="1797">
                  <c:v>8.8000000000000003E-4</c:v>
                </c:pt>
                <c:pt idx="1798">
                  <c:v>6.4000000000000005E-4</c:v>
                </c:pt>
                <c:pt idx="1799">
                  <c:v>8.0000000000000004E-4</c:v>
                </c:pt>
                <c:pt idx="1800">
                  <c:v>7.2000000000000005E-4</c:v>
                </c:pt>
                <c:pt idx="1801">
                  <c:v>8.0000000000000004E-4</c:v>
                </c:pt>
                <c:pt idx="1802">
                  <c:v>9.6000000000000002E-4</c:v>
                </c:pt>
                <c:pt idx="1803">
                  <c:v>8.0000000000000004E-4</c:v>
                </c:pt>
                <c:pt idx="1804">
                  <c:v>9.6000000000000002E-4</c:v>
                </c:pt>
                <c:pt idx="1805">
                  <c:v>8.0000000000000004E-4</c:v>
                </c:pt>
                <c:pt idx="1806">
                  <c:v>1.0399999999999999E-3</c:v>
                </c:pt>
                <c:pt idx="1807">
                  <c:v>6.4000000000000005E-4</c:v>
                </c:pt>
                <c:pt idx="1808">
                  <c:v>8.8000000000000003E-4</c:v>
                </c:pt>
                <c:pt idx="1809">
                  <c:v>5.5999999999999995E-4</c:v>
                </c:pt>
                <c:pt idx="1810">
                  <c:v>9.6000000000000002E-4</c:v>
                </c:pt>
                <c:pt idx="1811">
                  <c:v>6.4000000000000005E-4</c:v>
                </c:pt>
                <c:pt idx="1812">
                  <c:v>1.0399999999999999E-3</c:v>
                </c:pt>
                <c:pt idx="1813">
                  <c:v>6.4000000000000005E-4</c:v>
                </c:pt>
                <c:pt idx="1814">
                  <c:v>9.6000000000000002E-4</c:v>
                </c:pt>
                <c:pt idx="1815">
                  <c:v>8.0000000000000004E-4</c:v>
                </c:pt>
                <c:pt idx="1816">
                  <c:v>1.0399999999999999E-3</c:v>
                </c:pt>
                <c:pt idx="1817">
                  <c:v>8.0000000000000004E-4</c:v>
                </c:pt>
                <c:pt idx="1818">
                  <c:v>7.2000000000000005E-4</c:v>
                </c:pt>
                <c:pt idx="1819">
                  <c:v>8.8000000000000003E-4</c:v>
                </c:pt>
                <c:pt idx="1820">
                  <c:v>8.0000000000000004E-4</c:v>
                </c:pt>
                <c:pt idx="1821">
                  <c:v>8.0000000000000004E-4</c:v>
                </c:pt>
                <c:pt idx="1822">
                  <c:v>7.2000000000000005E-4</c:v>
                </c:pt>
                <c:pt idx="1823">
                  <c:v>8.8000000000000003E-4</c:v>
                </c:pt>
                <c:pt idx="1824">
                  <c:v>8.0000000000000004E-4</c:v>
                </c:pt>
                <c:pt idx="1825">
                  <c:v>8.8000000000000003E-4</c:v>
                </c:pt>
                <c:pt idx="1826">
                  <c:v>8.0000000000000004E-4</c:v>
                </c:pt>
                <c:pt idx="1827">
                  <c:v>9.6000000000000002E-4</c:v>
                </c:pt>
                <c:pt idx="1828">
                  <c:v>5.5999999999999995E-4</c:v>
                </c:pt>
                <c:pt idx="1829">
                  <c:v>8.0000000000000004E-4</c:v>
                </c:pt>
                <c:pt idx="1830">
                  <c:v>7.2000000000000005E-4</c:v>
                </c:pt>
                <c:pt idx="1831">
                  <c:v>1.0399999999999999E-3</c:v>
                </c:pt>
                <c:pt idx="1832">
                  <c:v>7.2000000000000005E-4</c:v>
                </c:pt>
                <c:pt idx="1833">
                  <c:v>8.8000000000000003E-4</c:v>
                </c:pt>
                <c:pt idx="1834">
                  <c:v>7.2000000000000005E-4</c:v>
                </c:pt>
                <c:pt idx="1835">
                  <c:v>1.0399999999999999E-3</c:v>
                </c:pt>
                <c:pt idx="1836">
                  <c:v>6.4000000000000005E-4</c:v>
                </c:pt>
                <c:pt idx="1837">
                  <c:v>9.6000000000000002E-4</c:v>
                </c:pt>
                <c:pt idx="1838">
                  <c:v>5.5999999999999995E-4</c:v>
                </c:pt>
                <c:pt idx="1839">
                  <c:v>8.8000000000000003E-4</c:v>
                </c:pt>
                <c:pt idx="1840">
                  <c:v>7.2000000000000005E-4</c:v>
                </c:pt>
                <c:pt idx="1841">
                  <c:v>8.0000000000000004E-4</c:v>
                </c:pt>
                <c:pt idx="1842">
                  <c:v>8.0000000000000004E-4</c:v>
                </c:pt>
                <c:pt idx="1843">
                  <c:v>9.6000000000000002E-4</c:v>
                </c:pt>
                <c:pt idx="1844">
                  <c:v>8.0000000000000004E-4</c:v>
                </c:pt>
                <c:pt idx="1845">
                  <c:v>8.0000000000000004E-4</c:v>
                </c:pt>
                <c:pt idx="1846">
                  <c:v>8.0000000000000004E-4</c:v>
                </c:pt>
                <c:pt idx="1847">
                  <c:v>8.8000000000000003E-4</c:v>
                </c:pt>
                <c:pt idx="1848">
                  <c:v>7.2000000000000005E-4</c:v>
                </c:pt>
                <c:pt idx="1849">
                  <c:v>6.4000000000000005E-4</c:v>
                </c:pt>
                <c:pt idx="1850">
                  <c:v>8.8000000000000003E-4</c:v>
                </c:pt>
                <c:pt idx="1851">
                  <c:v>7.2000000000000005E-4</c:v>
                </c:pt>
                <c:pt idx="1852">
                  <c:v>8.8000000000000003E-4</c:v>
                </c:pt>
                <c:pt idx="1853">
                  <c:v>6.4000000000000005E-4</c:v>
                </c:pt>
                <c:pt idx="1854">
                  <c:v>1.1999999999999999E-3</c:v>
                </c:pt>
                <c:pt idx="1855">
                  <c:v>7.2000000000000005E-4</c:v>
                </c:pt>
                <c:pt idx="1856">
                  <c:v>1.1199999999999999E-3</c:v>
                </c:pt>
                <c:pt idx="1857">
                  <c:v>5.5999999999999995E-4</c:v>
                </c:pt>
                <c:pt idx="1858">
                  <c:v>1.1999999999999999E-3</c:v>
                </c:pt>
                <c:pt idx="1859">
                  <c:v>4.8000000000000001E-4</c:v>
                </c:pt>
                <c:pt idx="1860">
                  <c:v>9.6000000000000002E-4</c:v>
                </c:pt>
                <c:pt idx="1861">
                  <c:v>6.4000000000000005E-4</c:v>
                </c:pt>
                <c:pt idx="1862">
                  <c:v>9.6000000000000002E-4</c:v>
                </c:pt>
                <c:pt idx="1863">
                  <c:v>6.4000000000000005E-4</c:v>
                </c:pt>
                <c:pt idx="1864">
                  <c:v>9.6000000000000002E-4</c:v>
                </c:pt>
                <c:pt idx="1865">
                  <c:v>7.2000000000000005E-4</c:v>
                </c:pt>
                <c:pt idx="1866">
                  <c:v>8.8000000000000003E-4</c:v>
                </c:pt>
                <c:pt idx="1867">
                  <c:v>6.4000000000000005E-4</c:v>
                </c:pt>
                <c:pt idx="1868">
                  <c:v>9.6000000000000002E-4</c:v>
                </c:pt>
                <c:pt idx="1869">
                  <c:v>6.4000000000000005E-4</c:v>
                </c:pt>
                <c:pt idx="1870">
                  <c:v>9.6000000000000002E-4</c:v>
                </c:pt>
                <c:pt idx="1871">
                  <c:v>7.2000000000000005E-4</c:v>
                </c:pt>
                <c:pt idx="1872">
                  <c:v>8.8000000000000003E-4</c:v>
                </c:pt>
                <c:pt idx="1873">
                  <c:v>8.8000000000000003E-4</c:v>
                </c:pt>
                <c:pt idx="1874">
                  <c:v>8.0000000000000004E-4</c:v>
                </c:pt>
                <c:pt idx="1875">
                  <c:v>8.8000000000000003E-4</c:v>
                </c:pt>
                <c:pt idx="1876">
                  <c:v>7.2000000000000005E-4</c:v>
                </c:pt>
                <c:pt idx="1877">
                  <c:v>8.0000000000000004E-4</c:v>
                </c:pt>
                <c:pt idx="1878">
                  <c:v>8.0000000000000004E-4</c:v>
                </c:pt>
                <c:pt idx="1879">
                  <c:v>7.2000000000000005E-4</c:v>
                </c:pt>
                <c:pt idx="1880">
                  <c:v>5.5999999999999995E-4</c:v>
                </c:pt>
                <c:pt idx="1881">
                  <c:v>9.6000000000000002E-4</c:v>
                </c:pt>
                <c:pt idx="1882">
                  <c:v>7.2000000000000005E-4</c:v>
                </c:pt>
                <c:pt idx="1883">
                  <c:v>9.6000000000000002E-4</c:v>
                </c:pt>
                <c:pt idx="1884">
                  <c:v>7.2000000000000005E-4</c:v>
                </c:pt>
                <c:pt idx="1885">
                  <c:v>9.6000000000000002E-4</c:v>
                </c:pt>
                <c:pt idx="1886">
                  <c:v>7.2000000000000005E-4</c:v>
                </c:pt>
                <c:pt idx="1887">
                  <c:v>9.6000000000000002E-4</c:v>
                </c:pt>
                <c:pt idx="1888">
                  <c:v>7.2000000000000005E-4</c:v>
                </c:pt>
                <c:pt idx="1889">
                  <c:v>9.6000000000000002E-4</c:v>
                </c:pt>
                <c:pt idx="1890">
                  <c:v>7.2000000000000005E-4</c:v>
                </c:pt>
                <c:pt idx="1891">
                  <c:v>9.6000000000000002E-4</c:v>
                </c:pt>
                <c:pt idx="1892">
                  <c:v>8.0000000000000004E-4</c:v>
                </c:pt>
                <c:pt idx="1893">
                  <c:v>8.8000000000000003E-4</c:v>
                </c:pt>
                <c:pt idx="1894">
                  <c:v>8.0000000000000004E-4</c:v>
                </c:pt>
                <c:pt idx="1895">
                  <c:v>8.8000000000000003E-4</c:v>
                </c:pt>
                <c:pt idx="1896">
                  <c:v>7.2000000000000005E-4</c:v>
                </c:pt>
                <c:pt idx="1897">
                  <c:v>9.6000000000000002E-4</c:v>
                </c:pt>
                <c:pt idx="1898">
                  <c:v>6.4000000000000005E-4</c:v>
                </c:pt>
                <c:pt idx="1899">
                  <c:v>8.0000000000000004E-4</c:v>
                </c:pt>
                <c:pt idx="1900">
                  <c:v>8.0000000000000004E-4</c:v>
                </c:pt>
                <c:pt idx="1901">
                  <c:v>8.0000000000000004E-4</c:v>
                </c:pt>
                <c:pt idx="1902">
                  <c:v>8.8000000000000003E-4</c:v>
                </c:pt>
                <c:pt idx="1903">
                  <c:v>8.0000000000000004E-4</c:v>
                </c:pt>
                <c:pt idx="1904">
                  <c:v>8.8000000000000003E-4</c:v>
                </c:pt>
                <c:pt idx="1905">
                  <c:v>8.0000000000000004E-4</c:v>
                </c:pt>
                <c:pt idx="1906">
                  <c:v>9.6000000000000002E-4</c:v>
                </c:pt>
                <c:pt idx="1907">
                  <c:v>5.5999999999999995E-4</c:v>
                </c:pt>
                <c:pt idx="1908">
                  <c:v>1.0399999999999999E-3</c:v>
                </c:pt>
                <c:pt idx="1909">
                  <c:v>5.5999999999999995E-4</c:v>
                </c:pt>
                <c:pt idx="1910">
                  <c:v>1.0399999999999999E-3</c:v>
                </c:pt>
                <c:pt idx="1911">
                  <c:v>5.5999999999999995E-4</c:v>
                </c:pt>
                <c:pt idx="1912">
                  <c:v>9.6000000000000002E-4</c:v>
                </c:pt>
                <c:pt idx="1913">
                  <c:v>6.4000000000000005E-4</c:v>
                </c:pt>
                <c:pt idx="1914">
                  <c:v>9.6000000000000002E-4</c:v>
                </c:pt>
                <c:pt idx="1915">
                  <c:v>8.0000000000000004E-4</c:v>
                </c:pt>
                <c:pt idx="1916">
                  <c:v>7.2000000000000005E-4</c:v>
                </c:pt>
                <c:pt idx="1917">
                  <c:v>8.0000000000000004E-4</c:v>
                </c:pt>
                <c:pt idx="1918">
                  <c:v>7.2000000000000005E-4</c:v>
                </c:pt>
                <c:pt idx="1919">
                  <c:v>8.8000000000000003E-4</c:v>
                </c:pt>
                <c:pt idx="1920">
                  <c:v>7.2000000000000005E-4</c:v>
                </c:pt>
                <c:pt idx="1921">
                  <c:v>8.8000000000000003E-4</c:v>
                </c:pt>
                <c:pt idx="1922">
                  <c:v>8.0000000000000004E-4</c:v>
                </c:pt>
                <c:pt idx="1923">
                  <c:v>8.0000000000000004E-4</c:v>
                </c:pt>
                <c:pt idx="1924">
                  <c:v>9.6000000000000002E-4</c:v>
                </c:pt>
                <c:pt idx="1925">
                  <c:v>8.0000000000000004E-4</c:v>
                </c:pt>
                <c:pt idx="1926">
                  <c:v>9.6000000000000002E-4</c:v>
                </c:pt>
                <c:pt idx="1927">
                  <c:v>6.4000000000000005E-4</c:v>
                </c:pt>
                <c:pt idx="1928">
                  <c:v>9.6000000000000002E-4</c:v>
                </c:pt>
                <c:pt idx="1929">
                  <c:v>7.2000000000000005E-4</c:v>
                </c:pt>
                <c:pt idx="1930">
                  <c:v>9.6000000000000002E-4</c:v>
                </c:pt>
                <c:pt idx="1931">
                  <c:v>7.2000000000000005E-4</c:v>
                </c:pt>
                <c:pt idx="1932">
                  <c:v>7.2000000000000005E-4</c:v>
                </c:pt>
                <c:pt idx="1933">
                  <c:v>1.0399999999999999E-3</c:v>
                </c:pt>
                <c:pt idx="1934">
                  <c:v>7.2000000000000005E-4</c:v>
                </c:pt>
                <c:pt idx="1935">
                  <c:v>9.6000000000000002E-4</c:v>
                </c:pt>
                <c:pt idx="1936">
                  <c:v>7.2000000000000005E-4</c:v>
                </c:pt>
                <c:pt idx="1937">
                  <c:v>9.6000000000000002E-4</c:v>
                </c:pt>
                <c:pt idx="1938">
                  <c:v>8.0000000000000004E-4</c:v>
                </c:pt>
                <c:pt idx="1939">
                  <c:v>7.2000000000000005E-4</c:v>
                </c:pt>
                <c:pt idx="1940">
                  <c:v>8.8000000000000003E-4</c:v>
                </c:pt>
                <c:pt idx="1941">
                  <c:v>8.8000000000000003E-4</c:v>
                </c:pt>
                <c:pt idx="1942">
                  <c:v>7.2000000000000005E-4</c:v>
                </c:pt>
                <c:pt idx="1943">
                  <c:v>8.8000000000000003E-4</c:v>
                </c:pt>
                <c:pt idx="1944">
                  <c:v>8.0000000000000004E-4</c:v>
                </c:pt>
                <c:pt idx="1945">
                  <c:v>9.6000000000000002E-4</c:v>
                </c:pt>
                <c:pt idx="1946">
                  <c:v>7.2000000000000005E-4</c:v>
                </c:pt>
                <c:pt idx="1947">
                  <c:v>8.8000000000000003E-4</c:v>
                </c:pt>
                <c:pt idx="1948">
                  <c:v>6.4000000000000005E-4</c:v>
                </c:pt>
                <c:pt idx="1949">
                  <c:v>8.0000000000000004E-4</c:v>
                </c:pt>
                <c:pt idx="1950">
                  <c:v>6.4000000000000005E-4</c:v>
                </c:pt>
                <c:pt idx="1951">
                  <c:v>7.2000000000000005E-4</c:v>
                </c:pt>
                <c:pt idx="1952">
                  <c:v>8.8000000000000003E-4</c:v>
                </c:pt>
                <c:pt idx="1953">
                  <c:v>8.0000000000000004E-4</c:v>
                </c:pt>
                <c:pt idx="1954">
                  <c:v>8.0000000000000004E-4</c:v>
                </c:pt>
                <c:pt idx="1955">
                  <c:v>7.2000000000000005E-4</c:v>
                </c:pt>
                <c:pt idx="1956">
                  <c:v>8.8000000000000003E-4</c:v>
                </c:pt>
                <c:pt idx="1957">
                  <c:v>8.0000000000000004E-4</c:v>
                </c:pt>
                <c:pt idx="1958">
                  <c:v>8.8000000000000003E-4</c:v>
                </c:pt>
                <c:pt idx="1959">
                  <c:v>7.2000000000000005E-4</c:v>
                </c:pt>
                <c:pt idx="1960">
                  <c:v>9.6000000000000002E-4</c:v>
                </c:pt>
                <c:pt idx="1961">
                  <c:v>8.0000000000000004E-4</c:v>
                </c:pt>
                <c:pt idx="1962">
                  <c:v>8.0000000000000004E-4</c:v>
                </c:pt>
                <c:pt idx="1963">
                  <c:v>8.0000000000000004E-4</c:v>
                </c:pt>
                <c:pt idx="1964">
                  <c:v>8.0000000000000004E-4</c:v>
                </c:pt>
                <c:pt idx="1965">
                  <c:v>8.8000000000000003E-4</c:v>
                </c:pt>
                <c:pt idx="1966">
                  <c:v>7.2000000000000005E-4</c:v>
                </c:pt>
                <c:pt idx="1967">
                  <c:v>8.8000000000000003E-4</c:v>
                </c:pt>
                <c:pt idx="1968">
                  <c:v>8.0000000000000004E-4</c:v>
                </c:pt>
                <c:pt idx="1969">
                  <c:v>7.2000000000000005E-4</c:v>
                </c:pt>
                <c:pt idx="1970">
                  <c:v>8.8000000000000003E-4</c:v>
                </c:pt>
                <c:pt idx="1971">
                  <c:v>7.2000000000000005E-4</c:v>
                </c:pt>
                <c:pt idx="1972">
                  <c:v>9.6000000000000002E-4</c:v>
                </c:pt>
                <c:pt idx="1973">
                  <c:v>8.8000000000000003E-4</c:v>
                </c:pt>
                <c:pt idx="1974">
                  <c:v>9.6000000000000002E-4</c:v>
                </c:pt>
                <c:pt idx="1975">
                  <c:v>8.8000000000000003E-4</c:v>
                </c:pt>
                <c:pt idx="1976">
                  <c:v>8.0000000000000004E-4</c:v>
                </c:pt>
                <c:pt idx="1977">
                  <c:v>8.8000000000000003E-4</c:v>
                </c:pt>
                <c:pt idx="1978">
                  <c:v>7.2000000000000005E-4</c:v>
                </c:pt>
                <c:pt idx="1979">
                  <c:v>8.8000000000000003E-4</c:v>
                </c:pt>
                <c:pt idx="1980">
                  <c:v>8.0000000000000004E-4</c:v>
                </c:pt>
                <c:pt idx="1981">
                  <c:v>8.8000000000000003E-4</c:v>
                </c:pt>
                <c:pt idx="1982">
                  <c:v>8.0000000000000004E-4</c:v>
                </c:pt>
                <c:pt idx="1983">
                  <c:v>8.0000000000000004E-4</c:v>
                </c:pt>
                <c:pt idx="1984">
                  <c:v>8.8000000000000003E-4</c:v>
                </c:pt>
                <c:pt idx="1985">
                  <c:v>8.0000000000000004E-4</c:v>
                </c:pt>
                <c:pt idx="1986">
                  <c:v>8.8000000000000003E-4</c:v>
                </c:pt>
                <c:pt idx="1987">
                  <c:v>7.2000000000000005E-4</c:v>
                </c:pt>
                <c:pt idx="1988">
                  <c:v>8.0000000000000004E-4</c:v>
                </c:pt>
                <c:pt idx="1989">
                  <c:v>5.5999999999999995E-4</c:v>
                </c:pt>
                <c:pt idx="1990">
                  <c:v>9.6000000000000002E-4</c:v>
                </c:pt>
                <c:pt idx="1991">
                  <c:v>7.2000000000000005E-4</c:v>
                </c:pt>
                <c:pt idx="1992">
                  <c:v>8.8000000000000003E-4</c:v>
                </c:pt>
                <c:pt idx="1993">
                  <c:v>6.4000000000000005E-4</c:v>
                </c:pt>
                <c:pt idx="1994">
                  <c:v>1.0399999999999999E-3</c:v>
                </c:pt>
                <c:pt idx="1995">
                  <c:v>8.0000000000000004E-4</c:v>
                </c:pt>
                <c:pt idx="1996">
                  <c:v>8.0000000000000004E-4</c:v>
                </c:pt>
                <c:pt idx="1997">
                  <c:v>7.2000000000000005E-4</c:v>
                </c:pt>
                <c:pt idx="1998">
                  <c:v>8.8000000000000003E-4</c:v>
                </c:pt>
                <c:pt idx="1999">
                  <c:v>6.4000000000000005E-4</c:v>
                </c:pt>
                <c:pt idx="2000">
                  <c:v>7.2000000000000005E-4</c:v>
                </c:pt>
                <c:pt idx="2001">
                  <c:v>8.8000000000000003E-4</c:v>
                </c:pt>
                <c:pt idx="2002">
                  <c:v>7.2000000000000005E-4</c:v>
                </c:pt>
                <c:pt idx="2003">
                  <c:v>7.2000000000000005E-4</c:v>
                </c:pt>
                <c:pt idx="2004">
                  <c:v>8.0000000000000004E-4</c:v>
                </c:pt>
                <c:pt idx="2005">
                  <c:v>1.0399999999999999E-3</c:v>
                </c:pt>
                <c:pt idx="2006">
                  <c:v>7.2000000000000005E-4</c:v>
                </c:pt>
                <c:pt idx="2007">
                  <c:v>8.0000000000000004E-4</c:v>
                </c:pt>
                <c:pt idx="2008">
                  <c:v>7.2000000000000005E-4</c:v>
                </c:pt>
                <c:pt idx="2009">
                  <c:v>8.8000000000000003E-4</c:v>
                </c:pt>
                <c:pt idx="2010">
                  <c:v>7.2000000000000005E-4</c:v>
                </c:pt>
                <c:pt idx="2011">
                  <c:v>9.6000000000000002E-4</c:v>
                </c:pt>
                <c:pt idx="2012">
                  <c:v>8.0000000000000004E-4</c:v>
                </c:pt>
                <c:pt idx="2013">
                  <c:v>9.6000000000000002E-4</c:v>
                </c:pt>
                <c:pt idx="2014">
                  <c:v>6.4000000000000005E-4</c:v>
                </c:pt>
                <c:pt idx="2015">
                  <c:v>1.1199999999999999E-3</c:v>
                </c:pt>
                <c:pt idx="2016">
                  <c:v>5.5999999999999995E-4</c:v>
                </c:pt>
                <c:pt idx="2017">
                  <c:v>9.6000000000000002E-4</c:v>
                </c:pt>
                <c:pt idx="2018">
                  <c:v>5.5999999999999995E-4</c:v>
                </c:pt>
                <c:pt idx="2019">
                  <c:v>1.0399999999999999E-3</c:v>
                </c:pt>
                <c:pt idx="2020">
                  <c:v>6.4000000000000005E-4</c:v>
                </c:pt>
                <c:pt idx="2021">
                  <c:v>8.0000000000000004E-4</c:v>
                </c:pt>
                <c:pt idx="2022">
                  <c:v>8.8000000000000003E-4</c:v>
                </c:pt>
                <c:pt idx="2023">
                  <c:v>1.0399999999999999E-3</c:v>
                </c:pt>
                <c:pt idx="2024">
                  <c:v>8.8000000000000003E-4</c:v>
                </c:pt>
                <c:pt idx="2025">
                  <c:v>9.6000000000000002E-4</c:v>
                </c:pt>
                <c:pt idx="2026">
                  <c:v>7.2000000000000005E-4</c:v>
                </c:pt>
                <c:pt idx="2027">
                  <c:v>9.6000000000000002E-4</c:v>
                </c:pt>
                <c:pt idx="2028">
                  <c:v>7.2000000000000005E-4</c:v>
                </c:pt>
                <c:pt idx="2029">
                  <c:v>8.8000000000000003E-4</c:v>
                </c:pt>
                <c:pt idx="2030">
                  <c:v>7.2000000000000005E-4</c:v>
                </c:pt>
                <c:pt idx="2031">
                  <c:v>7.2000000000000005E-4</c:v>
                </c:pt>
                <c:pt idx="2032">
                  <c:v>8.0000000000000004E-4</c:v>
                </c:pt>
                <c:pt idx="2033">
                  <c:v>8.0000000000000004E-4</c:v>
                </c:pt>
                <c:pt idx="2034">
                  <c:v>8.0000000000000004E-4</c:v>
                </c:pt>
                <c:pt idx="2035">
                  <c:v>7.2000000000000005E-4</c:v>
                </c:pt>
                <c:pt idx="2036">
                  <c:v>8.0000000000000004E-4</c:v>
                </c:pt>
                <c:pt idx="2037">
                  <c:v>6.4000000000000005E-4</c:v>
                </c:pt>
                <c:pt idx="2038">
                  <c:v>8.8000000000000003E-4</c:v>
                </c:pt>
                <c:pt idx="2039">
                  <c:v>4.8000000000000001E-4</c:v>
                </c:pt>
                <c:pt idx="2040">
                  <c:v>1.0399999999999999E-3</c:v>
                </c:pt>
                <c:pt idx="2041">
                  <c:v>6.4000000000000005E-4</c:v>
                </c:pt>
                <c:pt idx="2042">
                  <c:v>1.0399999999999999E-3</c:v>
                </c:pt>
                <c:pt idx="2043">
                  <c:v>7.2000000000000005E-4</c:v>
                </c:pt>
                <c:pt idx="2044">
                  <c:v>9.6000000000000002E-4</c:v>
                </c:pt>
                <c:pt idx="2045">
                  <c:v>8.0000000000000004E-4</c:v>
                </c:pt>
                <c:pt idx="2046">
                  <c:v>8.8000000000000003E-4</c:v>
                </c:pt>
                <c:pt idx="2047">
                  <c:v>8.0000000000000004E-4</c:v>
                </c:pt>
                <c:pt idx="2048">
                  <c:v>6.4000000000000005E-4</c:v>
                </c:pt>
                <c:pt idx="2049">
                  <c:v>8.8000000000000003E-4</c:v>
                </c:pt>
                <c:pt idx="2050">
                  <c:v>8.0000000000000004E-4</c:v>
                </c:pt>
                <c:pt idx="2051">
                  <c:v>8.0000000000000004E-4</c:v>
                </c:pt>
                <c:pt idx="2052">
                  <c:v>7.2000000000000005E-4</c:v>
                </c:pt>
                <c:pt idx="2053">
                  <c:v>8.8000000000000003E-4</c:v>
                </c:pt>
                <c:pt idx="2054">
                  <c:v>7.2000000000000005E-4</c:v>
                </c:pt>
                <c:pt idx="2055">
                  <c:v>8.8000000000000003E-4</c:v>
                </c:pt>
                <c:pt idx="2056">
                  <c:v>7.2000000000000005E-4</c:v>
                </c:pt>
                <c:pt idx="2057">
                  <c:v>8.8000000000000003E-4</c:v>
                </c:pt>
                <c:pt idx="2058">
                  <c:v>7.2000000000000005E-4</c:v>
                </c:pt>
                <c:pt idx="2059">
                  <c:v>7.2000000000000005E-4</c:v>
                </c:pt>
                <c:pt idx="2060">
                  <c:v>8.0000000000000004E-4</c:v>
                </c:pt>
                <c:pt idx="2061">
                  <c:v>9.6000000000000002E-4</c:v>
                </c:pt>
                <c:pt idx="2062">
                  <c:v>8.0000000000000004E-4</c:v>
                </c:pt>
                <c:pt idx="2063">
                  <c:v>1.0399999999999999E-3</c:v>
                </c:pt>
                <c:pt idx="2064">
                  <c:v>6.4000000000000005E-4</c:v>
                </c:pt>
                <c:pt idx="2065">
                  <c:v>1.1999999999999999E-3</c:v>
                </c:pt>
                <c:pt idx="2066">
                  <c:v>5.5999999999999995E-4</c:v>
                </c:pt>
                <c:pt idx="2067">
                  <c:v>1.0399999999999999E-3</c:v>
                </c:pt>
                <c:pt idx="2068">
                  <c:v>4.8000000000000001E-4</c:v>
                </c:pt>
                <c:pt idx="2069">
                  <c:v>1.1199999999999999E-3</c:v>
                </c:pt>
                <c:pt idx="2070">
                  <c:v>5.5999999999999995E-4</c:v>
                </c:pt>
                <c:pt idx="2071">
                  <c:v>9.6000000000000002E-4</c:v>
                </c:pt>
                <c:pt idx="2072">
                  <c:v>6.4000000000000005E-4</c:v>
                </c:pt>
                <c:pt idx="2073">
                  <c:v>9.6000000000000002E-4</c:v>
                </c:pt>
                <c:pt idx="2074">
                  <c:v>8.8000000000000003E-4</c:v>
                </c:pt>
                <c:pt idx="2075">
                  <c:v>7.2000000000000005E-4</c:v>
                </c:pt>
                <c:pt idx="2076">
                  <c:v>8.8000000000000003E-4</c:v>
                </c:pt>
                <c:pt idx="2077">
                  <c:v>8.0000000000000004E-4</c:v>
                </c:pt>
                <c:pt idx="2078">
                  <c:v>8.8000000000000003E-4</c:v>
                </c:pt>
                <c:pt idx="2079">
                  <c:v>7.2000000000000005E-4</c:v>
                </c:pt>
                <c:pt idx="2080">
                  <c:v>7.2000000000000005E-4</c:v>
                </c:pt>
                <c:pt idx="2081">
                  <c:v>8.0000000000000004E-4</c:v>
                </c:pt>
                <c:pt idx="2082">
                  <c:v>8.0000000000000004E-4</c:v>
                </c:pt>
                <c:pt idx="2083">
                  <c:v>8.8000000000000003E-4</c:v>
                </c:pt>
                <c:pt idx="2084">
                  <c:v>7.2000000000000005E-4</c:v>
                </c:pt>
                <c:pt idx="2085">
                  <c:v>8.0000000000000004E-4</c:v>
                </c:pt>
                <c:pt idx="2086">
                  <c:v>8.0000000000000004E-4</c:v>
                </c:pt>
                <c:pt idx="2087">
                  <c:v>7.2000000000000005E-4</c:v>
                </c:pt>
                <c:pt idx="2088">
                  <c:v>7.2000000000000005E-4</c:v>
                </c:pt>
                <c:pt idx="2089">
                  <c:v>4.8000000000000001E-4</c:v>
                </c:pt>
                <c:pt idx="2090">
                  <c:v>1.0399999999999999E-3</c:v>
                </c:pt>
                <c:pt idx="2091">
                  <c:v>4.8000000000000001E-4</c:v>
                </c:pt>
                <c:pt idx="2092">
                  <c:v>1.1999999999999999E-3</c:v>
                </c:pt>
                <c:pt idx="2093">
                  <c:v>5.5999999999999995E-4</c:v>
                </c:pt>
                <c:pt idx="2094">
                  <c:v>1.1199999999999999E-3</c:v>
                </c:pt>
                <c:pt idx="2095">
                  <c:v>6.4000000000000005E-4</c:v>
                </c:pt>
                <c:pt idx="2096">
                  <c:v>1.1999999999999999E-3</c:v>
                </c:pt>
                <c:pt idx="2097">
                  <c:v>5.5999999999999995E-4</c:v>
                </c:pt>
                <c:pt idx="2098">
                  <c:v>8.8000000000000003E-4</c:v>
                </c:pt>
                <c:pt idx="2099">
                  <c:v>7.2000000000000005E-4</c:v>
                </c:pt>
                <c:pt idx="2100">
                  <c:v>8.8000000000000003E-4</c:v>
                </c:pt>
                <c:pt idx="2101">
                  <c:v>6.4000000000000005E-4</c:v>
                </c:pt>
                <c:pt idx="2102">
                  <c:v>8.0000000000000004E-4</c:v>
                </c:pt>
                <c:pt idx="2103">
                  <c:v>8.0000000000000004E-4</c:v>
                </c:pt>
                <c:pt idx="2104">
                  <c:v>8.8000000000000003E-4</c:v>
                </c:pt>
                <c:pt idx="2105">
                  <c:v>7.2000000000000005E-4</c:v>
                </c:pt>
                <c:pt idx="2106">
                  <c:v>8.0000000000000004E-4</c:v>
                </c:pt>
                <c:pt idx="2107">
                  <c:v>7.2000000000000005E-4</c:v>
                </c:pt>
                <c:pt idx="2108">
                  <c:v>8.0000000000000004E-4</c:v>
                </c:pt>
                <c:pt idx="2109">
                  <c:v>8.0000000000000004E-4</c:v>
                </c:pt>
                <c:pt idx="2110">
                  <c:v>9.6000000000000002E-4</c:v>
                </c:pt>
                <c:pt idx="2111">
                  <c:v>7.2000000000000005E-4</c:v>
                </c:pt>
                <c:pt idx="2112">
                  <c:v>8.8000000000000003E-4</c:v>
                </c:pt>
                <c:pt idx="2113">
                  <c:v>8.8000000000000003E-4</c:v>
                </c:pt>
                <c:pt idx="2114">
                  <c:v>8.8000000000000003E-4</c:v>
                </c:pt>
                <c:pt idx="2115">
                  <c:v>8.8000000000000003E-4</c:v>
                </c:pt>
                <c:pt idx="2116">
                  <c:v>5.5999999999999995E-4</c:v>
                </c:pt>
                <c:pt idx="2117">
                  <c:v>1.1199999999999999E-3</c:v>
                </c:pt>
                <c:pt idx="2118">
                  <c:v>4.8000000000000001E-4</c:v>
                </c:pt>
                <c:pt idx="2119">
                  <c:v>9.6000000000000002E-4</c:v>
                </c:pt>
                <c:pt idx="2120">
                  <c:v>6.4000000000000005E-4</c:v>
                </c:pt>
                <c:pt idx="2121">
                  <c:v>1.0399999999999999E-3</c:v>
                </c:pt>
                <c:pt idx="2122">
                  <c:v>7.2000000000000005E-4</c:v>
                </c:pt>
                <c:pt idx="2123">
                  <c:v>9.6000000000000002E-4</c:v>
                </c:pt>
                <c:pt idx="2124">
                  <c:v>8.8000000000000003E-4</c:v>
                </c:pt>
                <c:pt idx="2125">
                  <c:v>8.8000000000000003E-4</c:v>
                </c:pt>
                <c:pt idx="2126">
                  <c:v>8.0000000000000004E-4</c:v>
                </c:pt>
                <c:pt idx="2127">
                  <c:v>8.0000000000000004E-4</c:v>
                </c:pt>
                <c:pt idx="2128">
                  <c:v>9.6000000000000002E-4</c:v>
                </c:pt>
                <c:pt idx="2129">
                  <c:v>8.0000000000000004E-4</c:v>
                </c:pt>
                <c:pt idx="2130">
                  <c:v>8.8000000000000003E-4</c:v>
                </c:pt>
                <c:pt idx="2131">
                  <c:v>8.8000000000000003E-4</c:v>
                </c:pt>
                <c:pt idx="2132">
                  <c:v>8.8000000000000003E-4</c:v>
                </c:pt>
                <c:pt idx="2133">
                  <c:v>9.6000000000000002E-4</c:v>
                </c:pt>
                <c:pt idx="2134">
                  <c:v>8.8000000000000003E-4</c:v>
                </c:pt>
                <c:pt idx="2135">
                  <c:v>8.0000000000000004E-4</c:v>
                </c:pt>
                <c:pt idx="2136">
                  <c:v>7.2000000000000005E-4</c:v>
                </c:pt>
                <c:pt idx="2137">
                  <c:v>8.8000000000000003E-4</c:v>
                </c:pt>
                <c:pt idx="2138">
                  <c:v>9.6000000000000002E-4</c:v>
                </c:pt>
                <c:pt idx="2139">
                  <c:v>6.4000000000000005E-4</c:v>
                </c:pt>
                <c:pt idx="2140">
                  <c:v>8.0000000000000004E-4</c:v>
                </c:pt>
                <c:pt idx="2141">
                  <c:v>6.4000000000000005E-4</c:v>
                </c:pt>
                <c:pt idx="2142">
                  <c:v>1.0399999999999999E-3</c:v>
                </c:pt>
                <c:pt idx="2143">
                  <c:v>4.8000000000000001E-4</c:v>
                </c:pt>
                <c:pt idx="2144">
                  <c:v>9.6000000000000002E-4</c:v>
                </c:pt>
                <c:pt idx="2145">
                  <c:v>7.2000000000000005E-4</c:v>
                </c:pt>
                <c:pt idx="2146">
                  <c:v>9.6000000000000002E-4</c:v>
                </c:pt>
                <c:pt idx="2147">
                  <c:v>6.4000000000000005E-4</c:v>
                </c:pt>
                <c:pt idx="2148">
                  <c:v>8.0000000000000004E-4</c:v>
                </c:pt>
                <c:pt idx="2149">
                  <c:v>7.2000000000000005E-4</c:v>
                </c:pt>
                <c:pt idx="2150">
                  <c:v>8.8000000000000003E-4</c:v>
                </c:pt>
                <c:pt idx="2151">
                  <c:v>6.4000000000000005E-4</c:v>
                </c:pt>
                <c:pt idx="2152">
                  <c:v>8.8000000000000003E-4</c:v>
                </c:pt>
                <c:pt idx="2153">
                  <c:v>6.4000000000000005E-4</c:v>
                </c:pt>
                <c:pt idx="2154">
                  <c:v>8.8000000000000003E-4</c:v>
                </c:pt>
                <c:pt idx="2155">
                  <c:v>6.4000000000000005E-4</c:v>
                </c:pt>
                <c:pt idx="2156">
                  <c:v>8.8000000000000003E-4</c:v>
                </c:pt>
                <c:pt idx="2157">
                  <c:v>4.8000000000000001E-4</c:v>
                </c:pt>
                <c:pt idx="2158">
                  <c:v>8.8000000000000003E-4</c:v>
                </c:pt>
                <c:pt idx="2159">
                  <c:v>6.4000000000000005E-4</c:v>
                </c:pt>
                <c:pt idx="2160">
                  <c:v>8.8000000000000003E-4</c:v>
                </c:pt>
                <c:pt idx="2161">
                  <c:v>6.4000000000000005E-4</c:v>
                </c:pt>
                <c:pt idx="2162">
                  <c:v>8.8000000000000003E-4</c:v>
                </c:pt>
                <c:pt idx="2163">
                  <c:v>8.0000000000000004E-4</c:v>
                </c:pt>
                <c:pt idx="2164">
                  <c:v>9.6000000000000002E-4</c:v>
                </c:pt>
                <c:pt idx="2165">
                  <c:v>9.6000000000000002E-4</c:v>
                </c:pt>
                <c:pt idx="2166">
                  <c:v>8.0000000000000004E-4</c:v>
                </c:pt>
                <c:pt idx="2167">
                  <c:v>9.6000000000000002E-4</c:v>
                </c:pt>
                <c:pt idx="2168">
                  <c:v>7.2000000000000005E-4</c:v>
                </c:pt>
                <c:pt idx="2169">
                  <c:v>9.6000000000000002E-4</c:v>
                </c:pt>
                <c:pt idx="2170">
                  <c:v>8.0000000000000004E-4</c:v>
                </c:pt>
                <c:pt idx="2171">
                  <c:v>8.8000000000000003E-4</c:v>
                </c:pt>
                <c:pt idx="2172">
                  <c:v>8.8000000000000003E-4</c:v>
                </c:pt>
                <c:pt idx="2173">
                  <c:v>8.8000000000000003E-4</c:v>
                </c:pt>
                <c:pt idx="2174">
                  <c:v>9.6000000000000002E-4</c:v>
                </c:pt>
                <c:pt idx="2175">
                  <c:v>8.0000000000000004E-4</c:v>
                </c:pt>
                <c:pt idx="2176">
                  <c:v>1.0399999999999999E-3</c:v>
                </c:pt>
                <c:pt idx="2177">
                  <c:v>9.6000000000000002E-4</c:v>
                </c:pt>
                <c:pt idx="2178">
                  <c:v>8.8000000000000003E-4</c:v>
                </c:pt>
                <c:pt idx="2179">
                  <c:v>9.6000000000000002E-4</c:v>
                </c:pt>
                <c:pt idx="2180">
                  <c:v>8.8000000000000003E-4</c:v>
                </c:pt>
                <c:pt idx="2181">
                  <c:v>9.6000000000000002E-4</c:v>
                </c:pt>
                <c:pt idx="2182">
                  <c:v>8.0000000000000004E-4</c:v>
                </c:pt>
                <c:pt idx="2183">
                  <c:v>1.1199999999999999E-3</c:v>
                </c:pt>
                <c:pt idx="2184">
                  <c:v>8.0000000000000004E-4</c:v>
                </c:pt>
                <c:pt idx="2185">
                  <c:v>9.6000000000000002E-4</c:v>
                </c:pt>
                <c:pt idx="2186">
                  <c:v>8.0000000000000004E-4</c:v>
                </c:pt>
                <c:pt idx="2187">
                  <c:v>8.0000000000000004E-4</c:v>
                </c:pt>
                <c:pt idx="2188">
                  <c:v>8.8000000000000003E-4</c:v>
                </c:pt>
                <c:pt idx="2189">
                  <c:v>7.2000000000000005E-4</c:v>
                </c:pt>
                <c:pt idx="2190">
                  <c:v>8.8000000000000003E-4</c:v>
                </c:pt>
                <c:pt idx="2191">
                  <c:v>7.2000000000000005E-4</c:v>
                </c:pt>
                <c:pt idx="2192">
                  <c:v>7.2000000000000005E-4</c:v>
                </c:pt>
                <c:pt idx="2193">
                  <c:v>8.8000000000000003E-4</c:v>
                </c:pt>
                <c:pt idx="2194">
                  <c:v>8.0000000000000004E-4</c:v>
                </c:pt>
                <c:pt idx="2195">
                  <c:v>8.8000000000000003E-4</c:v>
                </c:pt>
                <c:pt idx="2196">
                  <c:v>5.5999999999999995E-4</c:v>
                </c:pt>
                <c:pt idx="2197">
                  <c:v>8.8000000000000003E-4</c:v>
                </c:pt>
                <c:pt idx="2198">
                  <c:v>5.5999999999999995E-4</c:v>
                </c:pt>
                <c:pt idx="2199">
                  <c:v>7.2000000000000005E-4</c:v>
                </c:pt>
                <c:pt idx="2200">
                  <c:v>7.2000000000000005E-4</c:v>
                </c:pt>
                <c:pt idx="2201">
                  <c:v>5.5999999999999995E-4</c:v>
                </c:pt>
                <c:pt idx="2202">
                  <c:v>8.8000000000000003E-4</c:v>
                </c:pt>
                <c:pt idx="2203">
                  <c:v>5.5999999999999995E-4</c:v>
                </c:pt>
                <c:pt idx="2204">
                  <c:v>9.6000000000000002E-4</c:v>
                </c:pt>
                <c:pt idx="2205">
                  <c:v>5.5999999999999995E-4</c:v>
                </c:pt>
                <c:pt idx="2206">
                  <c:v>8.0000000000000004E-4</c:v>
                </c:pt>
                <c:pt idx="2207">
                  <c:v>6.4000000000000005E-4</c:v>
                </c:pt>
                <c:pt idx="2208">
                  <c:v>6.4000000000000005E-4</c:v>
                </c:pt>
                <c:pt idx="2209">
                  <c:v>6.4000000000000005E-4</c:v>
                </c:pt>
                <c:pt idx="2210">
                  <c:v>7.2000000000000005E-4</c:v>
                </c:pt>
                <c:pt idx="2211">
                  <c:v>8.0000000000000004E-4</c:v>
                </c:pt>
                <c:pt idx="2212">
                  <c:v>6.4000000000000005E-4</c:v>
                </c:pt>
                <c:pt idx="2213">
                  <c:v>9.6000000000000002E-4</c:v>
                </c:pt>
                <c:pt idx="2214">
                  <c:v>8.0000000000000004E-4</c:v>
                </c:pt>
                <c:pt idx="2215">
                  <c:v>9.6000000000000002E-4</c:v>
                </c:pt>
                <c:pt idx="2216">
                  <c:v>8.0000000000000004E-4</c:v>
                </c:pt>
                <c:pt idx="2217">
                  <c:v>1.0399999999999999E-3</c:v>
                </c:pt>
                <c:pt idx="2218">
                  <c:v>9.6000000000000002E-4</c:v>
                </c:pt>
                <c:pt idx="2219">
                  <c:v>7.2000000000000005E-4</c:v>
                </c:pt>
                <c:pt idx="2220">
                  <c:v>1.0399999999999999E-3</c:v>
                </c:pt>
                <c:pt idx="2221">
                  <c:v>7.2000000000000005E-4</c:v>
                </c:pt>
                <c:pt idx="2222">
                  <c:v>1.1199999999999999E-3</c:v>
                </c:pt>
                <c:pt idx="2223">
                  <c:v>8.0000000000000004E-4</c:v>
                </c:pt>
                <c:pt idx="2224">
                  <c:v>1.1199999999999999E-3</c:v>
                </c:pt>
                <c:pt idx="2225">
                  <c:v>8.0000000000000004E-4</c:v>
                </c:pt>
                <c:pt idx="2226">
                  <c:v>1.0399999999999999E-3</c:v>
                </c:pt>
                <c:pt idx="2227">
                  <c:v>8.0000000000000004E-4</c:v>
                </c:pt>
                <c:pt idx="2228">
                  <c:v>1.0399999999999999E-3</c:v>
                </c:pt>
                <c:pt idx="2229">
                  <c:v>8.8000000000000003E-4</c:v>
                </c:pt>
                <c:pt idx="2230">
                  <c:v>1.0399999999999999E-3</c:v>
                </c:pt>
                <c:pt idx="2231">
                  <c:v>9.6000000000000002E-4</c:v>
                </c:pt>
                <c:pt idx="2232">
                  <c:v>9.6000000000000002E-4</c:v>
                </c:pt>
                <c:pt idx="2233">
                  <c:v>9.6000000000000002E-4</c:v>
                </c:pt>
                <c:pt idx="2234">
                  <c:v>1.0399999999999999E-3</c:v>
                </c:pt>
                <c:pt idx="2235">
                  <c:v>9.6000000000000002E-4</c:v>
                </c:pt>
                <c:pt idx="2236">
                  <c:v>9.6000000000000002E-4</c:v>
                </c:pt>
                <c:pt idx="2237">
                  <c:v>8.8000000000000003E-4</c:v>
                </c:pt>
                <c:pt idx="2238">
                  <c:v>7.2000000000000005E-4</c:v>
                </c:pt>
                <c:pt idx="2239">
                  <c:v>8.0000000000000004E-4</c:v>
                </c:pt>
                <c:pt idx="2240">
                  <c:v>7.2000000000000005E-4</c:v>
                </c:pt>
                <c:pt idx="2241">
                  <c:v>8.8000000000000003E-4</c:v>
                </c:pt>
                <c:pt idx="2242">
                  <c:v>6.4000000000000005E-4</c:v>
                </c:pt>
                <c:pt idx="2243">
                  <c:v>8.0000000000000004E-4</c:v>
                </c:pt>
                <c:pt idx="2244">
                  <c:v>7.2000000000000005E-4</c:v>
                </c:pt>
                <c:pt idx="2245">
                  <c:v>8.8000000000000003E-4</c:v>
                </c:pt>
                <c:pt idx="2246">
                  <c:v>7.2000000000000005E-4</c:v>
                </c:pt>
                <c:pt idx="2247">
                  <c:v>7.2000000000000005E-4</c:v>
                </c:pt>
                <c:pt idx="2248">
                  <c:v>6.4000000000000005E-4</c:v>
                </c:pt>
                <c:pt idx="2249">
                  <c:v>7.2000000000000005E-4</c:v>
                </c:pt>
                <c:pt idx="2250">
                  <c:v>6.4000000000000005E-4</c:v>
                </c:pt>
                <c:pt idx="2251">
                  <c:v>8.0000000000000004E-4</c:v>
                </c:pt>
                <c:pt idx="2252">
                  <c:v>5.5999999999999995E-4</c:v>
                </c:pt>
                <c:pt idx="2253">
                  <c:v>7.2000000000000005E-4</c:v>
                </c:pt>
                <c:pt idx="2254">
                  <c:v>6.4000000000000005E-4</c:v>
                </c:pt>
                <c:pt idx="2255">
                  <c:v>8.0000000000000004E-4</c:v>
                </c:pt>
                <c:pt idx="2256">
                  <c:v>6.4000000000000005E-4</c:v>
                </c:pt>
                <c:pt idx="2257">
                  <c:v>5.5999999999999995E-4</c:v>
                </c:pt>
                <c:pt idx="2258">
                  <c:v>8.0000000000000004E-4</c:v>
                </c:pt>
                <c:pt idx="2259">
                  <c:v>5.5999999999999995E-4</c:v>
                </c:pt>
                <c:pt idx="2260">
                  <c:v>6.4000000000000005E-4</c:v>
                </c:pt>
                <c:pt idx="2261">
                  <c:v>6.4000000000000005E-4</c:v>
                </c:pt>
                <c:pt idx="2262">
                  <c:v>8.8000000000000003E-4</c:v>
                </c:pt>
                <c:pt idx="2263">
                  <c:v>7.2000000000000005E-4</c:v>
                </c:pt>
                <c:pt idx="2264">
                  <c:v>8.0000000000000004E-4</c:v>
                </c:pt>
                <c:pt idx="2265">
                  <c:v>8.8000000000000003E-4</c:v>
                </c:pt>
                <c:pt idx="2266">
                  <c:v>8.8000000000000003E-4</c:v>
                </c:pt>
                <c:pt idx="2267">
                  <c:v>8.8000000000000003E-4</c:v>
                </c:pt>
                <c:pt idx="2268">
                  <c:v>7.2000000000000005E-4</c:v>
                </c:pt>
                <c:pt idx="2269">
                  <c:v>8.0000000000000004E-4</c:v>
                </c:pt>
                <c:pt idx="2270">
                  <c:v>8.8000000000000003E-4</c:v>
                </c:pt>
                <c:pt idx="2271">
                  <c:v>6.4000000000000005E-4</c:v>
                </c:pt>
                <c:pt idx="2272">
                  <c:v>1.1999999999999999E-3</c:v>
                </c:pt>
                <c:pt idx="2273">
                  <c:v>6.4000000000000005E-4</c:v>
                </c:pt>
                <c:pt idx="2274">
                  <c:v>1.2800000000000001E-3</c:v>
                </c:pt>
                <c:pt idx="2275">
                  <c:v>8.0000000000000004E-4</c:v>
                </c:pt>
                <c:pt idx="2276">
                  <c:v>1.1199999999999999E-3</c:v>
                </c:pt>
                <c:pt idx="2277">
                  <c:v>8.0000000000000004E-4</c:v>
                </c:pt>
                <c:pt idx="2278">
                  <c:v>1.1199999999999999E-3</c:v>
                </c:pt>
                <c:pt idx="2279">
                  <c:v>8.8000000000000003E-4</c:v>
                </c:pt>
                <c:pt idx="2280">
                  <c:v>8.8000000000000003E-4</c:v>
                </c:pt>
                <c:pt idx="2281">
                  <c:v>9.6000000000000002E-4</c:v>
                </c:pt>
                <c:pt idx="2282">
                  <c:v>9.6000000000000002E-4</c:v>
                </c:pt>
                <c:pt idx="2283">
                  <c:v>1.1199999999999999E-3</c:v>
                </c:pt>
                <c:pt idx="2284">
                  <c:v>8.0000000000000004E-4</c:v>
                </c:pt>
                <c:pt idx="2285">
                  <c:v>1.1199999999999999E-3</c:v>
                </c:pt>
                <c:pt idx="2286">
                  <c:v>8.0000000000000004E-4</c:v>
                </c:pt>
                <c:pt idx="2287">
                  <c:v>8.8000000000000003E-4</c:v>
                </c:pt>
                <c:pt idx="2288">
                  <c:v>8.0000000000000004E-4</c:v>
                </c:pt>
                <c:pt idx="2289">
                  <c:v>9.6000000000000002E-4</c:v>
                </c:pt>
                <c:pt idx="2290">
                  <c:v>8.0000000000000004E-4</c:v>
                </c:pt>
                <c:pt idx="2291">
                  <c:v>7.2000000000000005E-4</c:v>
                </c:pt>
                <c:pt idx="2292">
                  <c:v>9.6000000000000002E-4</c:v>
                </c:pt>
                <c:pt idx="2293">
                  <c:v>8.8000000000000003E-4</c:v>
                </c:pt>
                <c:pt idx="2294">
                  <c:v>8.8000000000000003E-4</c:v>
                </c:pt>
                <c:pt idx="2295">
                  <c:v>8.0000000000000004E-4</c:v>
                </c:pt>
                <c:pt idx="2296">
                  <c:v>6.4000000000000005E-4</c:v>
                </c:pt>
                <c:pt idx="2297">
                  <c:v>9.6000000000000002E-4</c:v>
                </c:pt>
                <c:pt idx="2298">
                  <c:v>4.8000000000000001E-4</c:v>
                </c:pt>
                <c:pt idx="2299">
                  <c:v>1.0399999999999999E-3</c:v>
                </c:pt>
                <c:pt idx="2300">
                  <c:v>4.0000000000000002E-4</c:v>
                </c:pt>
                <c:pt idx="2301">
                  <c:v>9.6000000000000002E-4</c:v>
                </c:pt>
                <c:pt idx="2302">
                  <c:v>5.5999999999999995E-4</c:v>
                </c:pt>
                <c:pt idx="2303">
                  <c:v>9.6000000000000002E-4</c:v>
                </c:pt>
                <c:pt idx="2304">
                  <c:v>5.5999999999999995E-4</c:v>
                </c:pt>
                <c:pt idx="2305">
                  <c:v>8.8000000000000003E-4</c:v>
                </c:pt>
                <c:pt idx="2306">
                  <c:v>6.4000000000000005E-4</c:v>
                </c:pt>
                <c:pt idx="2307">
                  <c:v>7.2000000000000005E-4</c:v>
                </c:pt>
                <c:pt idx="2308">
                  <c:v>4.8000000000000001E-4</c:v>
                </c:pt>
                <c:pt idx="2309">
                  <c:v>6.4000000000000005E-4</c:v>
                </c:pt>
                <c:pt idx="2310">
                  <c:v>6.4000000000000005E-4</c:v>
                </c:pt>
                <c:pt idx="2311">
                  <c:v>6.4000000000000005E-4</c:v>
                </c:pt>
                <c:pt idx="2312">
                  <c:v>6.4000000000000005E-4</c:v>
                </c:pt>
                <c:pt idx="2313">
                  <c:v>8.0000000000000004E-4</c:v>
                </c:pt>
                <c:pt idx="2314">
                  <c:v>7.2000000000000005E-4</c:v>
                </c:pt>
                <c:pt idx="2315">
                  <c:v>7.2000000000000005E-4</c:v>
                </c:pt>
                <c:pt idx="2316">
                  <c:v>8.0000000000000004E-4</c:v>
                </c:pt>
                <c:pt idx="2317">
                  <c:v>7.2000000000000005E-4</c:v>
                </c:pt>
                <c:pt idx="2318">
                  <c:v>7.2000000000000005E-4</c:v>
                </c:pt>
                <c:pt idx="2319">
                  <c:v>5.5999999999999995E-4</c:v>
                </c:pt>
                <c:pt idx="2320">
                  <c:v>9.6000000000000002E-4</c:v>
                </c:pt>
                <c:pt idx="2321">
                  <c:v>6.4000000000000005E-4</c:v>
                </c:pt>
                <c:pt idx="2322">
                  <c:v>1.0399999999999999E-3</c:v>
                </c:pt>
                <c:pt idx="2323">
                  <c:v>6.4000000000000005E-4</c:v>
                </c:pt>
                <c:pt idx="2324">
                  <c:v>1.1999999999999999E-3</c:v>
                </c:pt>
                <c:pt idx="2325">
                  <c:v>5.5999999999999995E-4</c:v>
                </c:pt>
                <c:pt idx="2326">
                  <c:v>1.1999999999999999E-3</c:v>
                </c:pt>
                <c:pt idx="2327">
                  <c:v>7.2000000000000005E-4</c:v>
                </c:pt>
                <c:pt idx="2328">
                  <c:v>1.0399999999999999E-3</c:v>
                </c:pt>
                <c:pt idx="2329">
                  <c:v>7.2000000000000005E-4</c:v>
                </c:pt>
                <c:pt idx="2330">
                  <c:v>9.6000000000000002E-4</c:v>
                </c:pt>
                <c:pt idx="2331">
                  <c:v>1.0399999999999999E-3</c:v>
                </c:pt>
                <c:pt idx="2332">
                  <c:v>1.0399999999999999E-3</c:v>
                </c:pt>
                <c:pt idx="2333">
                  <c:v>1.1199999999999999E-3</c:v>
                </c:pt>
                <c:pt idx="2334">
                  <c:v>9.6000000000000002E-4</c:v>
                </c:pt>
                <c:pt idx="2335">
                  <c:v>1.0399999999999999E-3</c:v>
                </c:pt>
                <c:pt idx="2336">
                  <c:v>1.0399999999999999E-3</c:v>
                </c:pt>
                <c:pt idx="2337">
                  <c:v>8.8000000000000003E-4</c:v>
                </c:pt>
                <c:pt idx="2338">
                  <c:v>1.0399999999999999E-3</c:v>
                </c:pt>
                <c:pt idx="2339">
                  <c:v>5.5999999999999995E-4</c:v>
                </c:pt>
                <c:pt idx="2340">
                  <c:v>1.1999999999999999E-3</c:v>
                </c:pt>
                <c:pt idx="2341">
                  <c:v>7.2000000000000005E-4</c:v>
                </c:pt>
                <c:pt idx="2342">
                  <c:v>1.1999999999999999E-3</c:v>
                </c:pt>
                <c:pt idx="2343">
                  <c:v>7.2000000000000005E-4</c:v>
                </c:pt>
                <c:pt idx="2344">
                  <c:v>1.1199999999999999E-3</c:v>
                </c:pt>
                <c:pt idx="2345">
                  <c:v>9.6000000000000002E-4</c:v>
                </c:pt>
                <c:pt idx="2346">
                  <c:v>7.2000000000000005E-4</c:v>
                </c:pt>
                <c:pt idx="2347">
                  <c:v>8.8000000000000003E-4</c:v>
                </c:pt>
                <c:pt idx="2348">
                  <c:v>5.5999999999999995E-4</c:v>
                </c:pt>
                <c:pt idx="2349">
                  <c:v>1.0399999999999999E-3</c:v>
                </c:pt>
                <c:pt idx="2350">
                  <c:v>4.8000000000000001E-4</c:v>
                </c:pt>
                <c:pt idx="2351">
                  <c:v>9.6000000000000002E-4</c:v>
                </c:pt>
                <c:pt idx="2352">
                  <c:v>4.8000000000000001E-4</c:v>
                </c:pt>
                <c:pt idx="2353">
                  <c:v>9.6000000000000002E-4</c:v>
                </c:pt>
                <c:pt idx="2354">
                  <c:v>6.4000000000000005E-4</c:v>
                </c:pt>
                <c:pt idx="2355">
                  <c:v>7.2000000000000005E-4</c:v>
                </c:pt>
                <c:pt idx="2356">
                  <c:v>6.4000000000000005E-4</c:v>
                </c:pt>
                <c:pt idx="2357">
                  <c:v>6.4000000000000005E-4</c:v>
                </c:pt>
                <c:pt idx="2358">
                  <c:v>6.4000000000000005E-4</c:v>
                </c:pt>
                <c:pt idx="2359">
                  <c:v>6.4000000000000005E-4</c:v>
                </c:pt>
                <c:pt idx="2360">
                  <c:v>6.4000000000000005E-4</c:v>
                </c:pt>
                <c:pt idx="2361">
                  <c:v>6.4000000000000005E-4</c:v>
                </c:pt>
                <c:pt idx="2362">
                  <c:v>4.8000000000000001E-4</c:v>
                </c:pt>
                <c:pt idx="2363">
                  <c:v>8.8000000000000003E-4</c:v>
                </c:pt>
                <c:pt idx="2364">
                  <c:v>4.8000000000000001E-4</c:v>
                </c:pt>
                <c:pt idx="2365">
                  <c:v>9.6000000000000002E-4</c:v>
                </c:pt>
                <c:pt idx="2366">
                  <c:v>4.0000000000000002E-4</c:v>
                </c:pt>
                <c:pt idx="2367">
                  <c:v>8.8000000000000003E-4</c:v>
                </c:pt>
                <c:pt idx="2368">
                  <c:v>5.5999999999999995E-4</c:v>
                </c:pt>
                <c:pt idx="2369">
                  <c:v>7.2000000000000005E-4</c:v>
                </c:pt>
                <c:pt idx="2370">
                  <c:v>7.2000000000000005E-4</c:v>
                </c:pt>
                <c:pt idx="2371">
                  <c:v>6.4000000000000005E-4</c:v>
                </c:pt>
                <c:pt idx="2372">
                  <c:v>1.1199999999999999E-3</c:v>
                </c:pt>
                <c:pt idx="2373">
                  <c:v>5.5999999999999995E-4</c:v>
                </c:pt>
                <c:pt idx="2374">
                  <c:v>1.1999999999999999E-3</c:v>
                </c:pt>
                <c:pt idx="2375">
                  <c:v>6.4000000000000005E-4</c:v>
                </c:pt>
                <c:pt idx="2376">
                  <c:v>1.1199999999999999E-3</c:v>
                </c:pt>
                <c:pt idx="2377">
                  <c:v>7.2000000000000005E-4</c:v>
                </c:pt>
                <c:pt idx="2378">
                  <c:v>8.8000000000000003E-4</c:v>
                </c:pt>
                <c:pt idx="2379">
                  <c:v>8.8000000000000003E-4</c:v>
                </c:pt>
                <c:pt idx="2380">
                  <c:v>8.0000000000000004E-4</c:v>
                </c:pt>
                <c:pt idx="2381">
                  <c:v>1.1199999999999999E-3</c:v>
                </c:pt>
                <c:pt idx="2382">
                  <c:v>9.6000000000000002E-4</c:v>
                </c:pt>
                <c:pt idx="2383">
                  <c:v>1.0399999999999999E-3</c:v>
                </c:pt>
                <c:pt idx="2384">
                  <c:v>1.1199999999999999E-3</c:v>
                </c:pt>
                <c:pt idx="2385">
                  <c:v>1.0399999999999999E-3</c:v>
                </c:pt>
                <c:pt idx="2386">
                  <c:v>1.1999999999999999E-3</c:v>
                </c:pt>
                <c:pt idx="2387">
                  <c:v>8.8000000000000003E-4</c:v>
                </c:pt>
                <c:pt idx="2388">
                  <c:v>1.0399999999999999E-3</c:v>
                </c:pt>
                <c:pt idx="2389">
                  <c:v>1.0399999999999999E-3</c:v>
                </c:pt>
                <c:pt idx="2390">
                  <c:v>9.6000000000000002E-4</c:v>
                </c:pt>
                <c:pt idx="2391">
                  <c:v>9.6000000000000002E-4</c:v>
                </c:pt>
                <c:pt idx="2392">
                  <c:v>9.6000000000000002E-4</c:v>
                </c:pt>
                <c:pt idx="2393">
                  <c:v>1.0399999999999999E-3</c:v>
                </c:pt>
                <c:pt idx="2394">
                  <c:v>1.0399999999999999E-3</c:v>
                </c:pt>
                <c:pt idx="2395">
                  <c:v>1.0399999999999999E-3</c:v>
                </c:pt>
                <c:pt idx="2396">
                  <c:v>8.8000000000000003E-4</c:v>
                </c:pt>
                <c:pt idx="2397">
                  <c:v>8.8000000000000003E-4</c:v>
                </c:pt>
                <c:pt idx="2398">
                  <c:v>8.0000000000000004E-4</c:v>
                </c:pt>
                <c:pt idx="2399">
                  <c:v>8.0000000000000004E-4</c:v>
                </c:pt>
                <c:pt idx="2400">
                  <c:v>7.2000000000000005E-4</c:v>
                </c:pt>
                <c:pt idx="2401">
                  <c:v>8.0000000000000004E-4</c:v>
                </c:pt>
                <c:pt idx="2402">
                  <c:v>8.0000000000000004E-4</c:v>
                </c:pt>
                <c:pt idx="2403">
                  <c:v>7.2000000000000005E-4</c:v>
                </c:pt>
                <c:pt idx="2404">
                  <c:v>7.2000000000000005E-4</c:v>
                </c:pt>
                <c:pt idx="2405">
                  <c:v>7.2000000000000005E-4</c:v>
                </c:pt>
                <c:pt idx="2406">
                  <c:v>5.5999999999999995E-4</c:v>
                </c:pt>
                <c:pt idx="2407">
                  <c:v>5.5999999999999995E-4</c:v>
                </c:pt>
                <c:pt idx="2408">
                  <c:v>6.4000000000000005E-4</c:v>
                </c:pt>
                <c:pt idx="2409">
                  <c:v>5.5999999999999995E-4</c:v>
                </c:pt>
                <c:pt idx="2410">
                  <c:v>4.8000000000000001E-4</c:v>
                </c:pt>
                <c:pt idx="2411">
                  <c:v>5.5999999999999995E-4</c:v>
                </c:pt>
                <c:pt idx="2412">
                  <c:v>5.5999999999999995E-4</c:v>
                </c:pt>
                <c:pt idx="2413">
                  <c:v>7.2000000000000005E-4</c:v>
                </c:pt>
                <c:pt idx="2414">
                  <c:v>5.5999999999999995E-4</c:v>
                </c:pt>
                <c:pt idx="2415">
                  <c:v>7.2000000000000005E-4</c:v>
                </c:pt>
                <c:pt idx="2416">
                  <c:v>6.4000000000000005E-4</c:v>
                </c:pt>
                <c:pt idx="2417">
                  <c:v>6.4000000000000005E-4</c:v>
                </c:pt>
                <c:pt idx="2418">
                  <c:v>5.5999999999999995E-4</c:v>
                </c:pt>
                <c:pt idx="2419">
                  <c:v>6.4000000000000005E-4</c:v>
                </c:pt>
                <c:pt idx="2420">
                  <c:v>7.2000000000000005E-4</c:v>
                </c:pt>
                <c:pt idx="2421">
                  <c:v>7.2000000000000005E-4</c:v>
                </c:pt>
                <c:pt idx="2422">
                  <c:v>7.2000000000000005E-4</c:v>
                </c:pt>
                <c:pt idx="2423">
                  <c:v>8.0000000000000004E-4</c:v>
                </c:pt>
                <c:pt idx="2424">
                  <c:v>8.8000000000000003E-4</c:v>
                </c:pt>
                <c:pt idx="2425">
                  <c:v>8.0000000000000004E-4</c:v>
                </c:pt>
                <c:pt idx="2426">
                  <c:v>8.8000000000000003E-4</c:v>
                </c:pt>
                <c:pt idx="2427">
                  <c:v>8.8000000000000003E-4</c:v>
                </c:pt>
                <c:pt idx="2428">
                  <c:v>7.2000000000000005E-4</c:v>
                </c:pt>
                <c:pt idx="2429">
                  <c:v>1.0399999999999999E-3</c:v>
                </c:pt>
                <c:pt idx="2430">
                  <c:v>8.0000000000000004E-4</c:v>
                </c:pt>
                <c:pt idx="2431">
                  <c:v>1.1999999999999999E-3</c:v>
                </c:pt>
                <c:pt idx="2432">
                  <c:v>8.0000000000000004E-4</c:v>
                </c:pt>
                <c:pt idx="2433">
                  <c:v>1.1999999999999999E-3</c:v>
                </c:pt>
                <c:pt idx="2434">
                  <c:v>8.8000000000000003E-4</c:v>
                </c:pt>
                <c:pt idx="2435">
                  <c:v>1.1999999999999999E-3</c:v>
                </c:pt>
                <c:pt idx="2436">
                  <c:v>1.0399999999999999E-3</c:v>
                </c:pt>
                <c:pt idx="2437">
                  <c:v>9.6000000000000002E-4</c:v>
                </c:pt>
                <c:pt idx="2438">
                  <c:v>1.0399999999999999E-3</c:v>
                </c:pt>
                <c:pt idx="2439">
                  <c:v>8.0000000000000004E-4</c:v>
                </c:pt>
                <c:pt idx="2440">
                  <c:v>1.3600000000000001E-3</c:v>
                </c:pt>
                <c:pt idx="2441">
                  <c:v>8.0000000000000004E-4</c:v>
                </c:pt>
                <c:pt idx="2442">
                  <c:v>1.1999999999999999E-3</c:v>
                </c:pt>
                <c:pt idx="2443">
                  <c:v>8.8000000000000003E-4</c:v>
                </c:pt>
                <c:pt idx="2444">
                  <c:v>1.1199999999999999E-3</c:v>
                </c:pt>
                <c:pt idx="2445">
                  <c:v>9.6000000000000002E-4</c:v>
                </c:pt>
                <c:pt idx="2446">
                  <c:v>8.0000000000000004E-4</c:v>
                </c:pt>
                <c:pt idx="2447">
                  <c:v>1.1999999999999999E-3</c:v>
                </c:pt>
                <c:pt idx="2448">
                  <c:v>4.8000000000000001E-4</c:v>
                </c:pt>
                <c:pt idx="2449">
                  <c:v>1.1199999999999999E-3</c:v>
                </c:pt>
                <c:pt idx="2450">
                  <c:v>4.8000000000000001E-4</c:v>
                </c:pt>
                <c:pt idx="2451">
                  <c:v>8.8000000000000003E-4</c:v>
                </c:pt>
                <c:pt idx="2452">
                  <c:v>8.0000000000000004E-4</c:v>
                </c:pt>
                <c:pt idx="2453">
                  <c:v>7.2000000000000005E-4</c:v>
                </c:pt>
                <c:pt idx="2454">
                  <c:v>9.6000000000000002E-4</c:v>
                </c:pt>
                <c:pt idx="2455">
                  <c:v>4.0000000000000002E-4</c:v>
                </c:pt>
                <c:pt idx="2456">
                  <c:v>1.0399999999999999E-3</c:v>
                </c:pt>
                <c:pt idx="2457">
                  <c:v>2.4000000000000001E-4</c:v>
                </c:pt>
                <c:pt idx="2458">
                  <c:v>8.0000000000000004E-4</c:v>
                </c:pt>
                <c:pt idx="2459">
                  <c:v>4.0000000000000002E-4</c:v>
                </c:pt>
                <c:pt idx="2460">
                  <c:v>7.2000000000000005E-4</c:v>
                </c:pt>
                <c:pt idx="2461">
                  <c:v>5.5999999999999995E-4</c:v>
                </c:pt>
                <c:pt idx="2462">
                  <c:v>4.8000000000000001E-4</c:v>
                </c:pt>
                <c:pt idx="2463">
                  <c:v>7.2000000000000005E-4</c:v>
                </c:pt>
                <c:pt idx="2464">
                  <c:v>5.5999999999999995E-4</c:v>
                </c:pt>
                <c:pt idx="2465">
                  <c:v>6.4000000000000005E-4</c:v>
                </c:pt>
                <c:pt idx="2466">
                  <c:v>4.8000000000000001E-4</c:v>
                </c:pt>
                <c:pt idx="2467">
                  <c:v>4.8000000000000001E-4</c:v>
                </c:pt>
                <c:pt idx="2468">
                  <c:v>8.0000000000000004E-4</c:v>
                </c:pt>
                <c:pt idx="2469">
                  <c:v>4.8000000000000001E-4</c:v>
                </c:pt>
                <c:pt idx="2470">
                  <c:v>6.4000000000000005E-4</c:v>
                </c:pt>
                <c:pt idx="2471">
                  <c:v>6.4000000000000005E-4</c:v>
                </c:pt>
                <c:pt idx="2472">
                  <c:v>8.0000000000000004E-4</c:v>
                </c:pt>
                <c:pt idx="2473">
                  <c:v>8.0000000000000004E-4</c:v>
                </c:pt>
                <c:pt idx="2474">
                  <c:v>8.0000000000000004E-4</c:v>
                </c:pt>
                <c:pt idx="2475">
                  <c:v>8.8000000000000003E-4</c:v>
                </c:pt>
                <c:pt idx="2476">
                  <c:v>8.0000000000000004E-4</c:v>
                </c:pt>
                <c:pt idx="2477">
                  <c:v>8.8000000000000003E-4</c:v>
                </c:pt>
                <c:pt idx="2478">
                  <c:v>6.4000000000000005E-4</c:v>
                </c:pt>
                <c:pt idx="2479">
                  <c:v>1.0399999999999999E-3</c:v>
                </c:pt>
                <c:pt idx="2480">
                  <c:v>7.2000000000000005E-4</c:v>
                </c:pt>
                <c:pt idx="2481">
                  <c:v>1.1199999999999999E-3</c:v>
                </c:pt>
                <c:pt idx="2482">
                  <c:v>8.0000000000000004E-4</c:v>
                </c:pt>
                <c:pt idx="2483">
                  <c:v>1.1999999999999999E-3</c:v>
                </c:pt>
                <c:pt idx="2484">
                  <c:v>1.0399999999999999E-3</c:v>
                </c:pt>
                <c:pt idx="2485">
                  <c:v>1.1199999999999999E-3</c:v>
                </c:pt>
                <c:pt idx="2486">
                  <c:v>1.0399999999999999E-3</c:v>
                </c:pt>
                <c:pt idx="2487">
                  <c:v>1.0399999999999999E-3</c:v>
                </c:pt>
                <c:pt idx="2488">
                  <c:v>1.1199999999999999E-3</c:v>
                </c:pt>
                <c:pt idx="2489">
                  <c:v>8.8000000000000003E-4</c:v>
                </c:pt>
                <c:pt idx="2490">
                  <c:v>1.0399999999999999E-3</c:v>
                </c:pt>
                <c:pt idx="2491">
                  <c:v>1.1199999999999999E-3</c:v>
                </c:pt>
                <c:pt idx="2492">
                  <c:v>1.1999999999999999E-3</c:v>
                </c:pt>
                <c:pt idx="2493">
                  <c:v>9.6000000000000002E-4</c:v>
                </c:pt>
                <c:pt idx="2494">
                  <c:v>9.6000000000000002E-4</c:v>
                </c:pt>
                <c:pt idx="2495">
                  <c:v>1.1199999999999999E-3</c:v>
                </c:pt>
                <c:pt idx="2496">
                  <c:v>9.6000000000000002E-4</c:v>
                </c:pt>
                <c:pt idx="2497">
                  <c:v>8.8000000000000003E-4</c:v>
                </c:pt>
                <c:pt idx="2498">
                  <c:v>8.0000000000000004E-4</c:v>
                </c:pt>
                <c:pt idx="2499">
                  <c:v>8.8000000000000003E-4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C1-43B4-9B8C-43234116A6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0106256"/>
        <c:axId val="650102928"/>
      </c:lineChart>
      <c:catAx>
        <c:axId val="650106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102928"/>
        <c:crosses val="autoZero"/>
        <c:auto val="1"/>
        <c:lblAlgn val="ctr"/>
        <c:lblOffset val="100"/>
        <c:noMultiLvlLbl val="0"/>
      </c:catAx>
      <c:valAx>
        <c:axId val="65010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10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激励电压</a:t>
            </a:r>
            <a:r>
              <a:rPr lang="en-US" altLang="zh-CN" dirty="0"/>
              <a:t>1V</a:t>
            </a:r>
            <a:r>
              <a:rPr lang="zh-CN" altLang="en-US" dirty="0"/>
              <a:t>：加到线圈上</a:t>
            </a:r>
            <a:r>
              <a:rPr lang="en-US" altLang="zh-CN" dirty="0"/>
              <a:t>4V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'TEK0003'!$E$1:$E$2500</c:f>
              <c:numCache>
                <c:formatCode>General</c:formatCode>
                <c:ptCount val="2500"/>
                <c:pt idx="0">
                  <c:v>0</c:v>
                </c:pt>
                <c:pt idx="1">
                  <c:v>0.08</c:v>
                </c:pt>
                <c:pt idx="2">
                  <c:v>0.08</c:v>
                </c:pt>
                <c:pt idx="3">
                  <c:v>0.16</c:v>
                </c:pt>
                <c:pt idx="4">
                  <c:v>0</c:v>
                </c:pt>
                <c:pt idx="5">
                  <c:v>0</c:v>
                </c:pt>
                <c:pt idx="6">
                  <c:v>-0.08</c:v>
                </c:pt>
                <c:pt idx="7">
                  <c:v>0</c:v>
                </c:pt>
                <c:pt idx="8">
                  <c:v>0.08</c:v>
                </c:pt>
                <c:pt idx="9">
                  <c:v>0</c:v>
                </c:pt>
                <c:pt idx="10">
                  <c:v>0</c:v>
                </c:pt>
                <c:pt idx="11">
                  <c:v>0.16</c:v>
                </c:pt>
                <c:pt idx="12">
                  <c:v>0</c:v>
                </c:pt>
                <c:pt idx="13">
                  <c:v>0.08</c:v>
                </c:pt>
                <c:pt idx="14">
                  <c:v>0</c:v>
                </c:pt>
                <c:pt idx="15">
                  <c:v>0</c:v>
                </c:pt>
                <c:pt idx="16">
                  <c:v>-0.08</c:v>
                </c:pt>
                <c:pt idx="17">
                  <c:v>0.08</c:v>
                </c:pt>
                <c:pt idx="18">
                  <c:v>0.08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0.08</c:v>
                </c:pt>
                <c:pt idx="23">
                  <c:v>0</c:v>
                </c:pt>
                <c:pt idx="24">
                  <c:v>0.08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0.16</c:v>
                </c:pt>
                <c:pt idx="31">
                  <c:v>-0.08</c:v>
                </c:pt>
                <c:pt idx="32">
                  <c:v>0.08</c:v>
                </c:pt>
                <c:pt idx="33">
                  <c:v>0</c:v>
                </c:pt>
                <c:pt idx="34">
                  <c:v>0.08</c:v>
                </c:pt>
                <c:pt idx="35">
                  <c:v>-0.08</c:v>
                </c:pt>
                <c:pt idx="36">
                  <c:v>0.08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0.08</c:v>
                </c:pt>
                <c:pt idx="41">
                  <c:v>0</c:v>
                </c:pt>
                <c:pt idx="42">
                  <c:v>-0.08</c:v>
                </c:pt>
                <c:pt idx="43">
                  <c:v>0</c:v>
                </c:pt>
                <c:pt idx="44">
                  <c:v>0.08</c:v>
                </c:pt>
                <c:pt idx="45">
                  <c:v>0</c:v>
                </c:pt>
                <c:pt idx="46">
                  <c:v>0.08</c:v>
                </c:pt>
                <c:pt idx="47">
                  <c:v>0</c:v>
                </c:pt>
                <c:pt idx="48">
                  <c:v>-0.08</c:v>
                </c:pt>
                <c:pt idx="49">
                  <c:v>0</c:v>
                </c:pt>
                <c:pt idx="50">
                  <c:v>0.08</c:v>
                </c:pt>
                <c:pt idx="51">
                  <c:v>0</c:v>
                </c:pt>
                <c:pt idx="52">
                  <c:v>0.08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0.08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0.08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0.08</c:v>
                </c:pt>
                <c:pt idx="68">
                  <c:v>-0.16</c:v>
                </c:pt>
                <c:pt idx="69">
                  <c:v>0.08</c:v>
                </c:pt>
                <c:pt idx="70">
                  <c:v>0.08</c:v>
                </c:pt>
                <c:pt idx="71">
                  <c:v>-0.08</c:v>
                </c:pt>
                <c:pt idx="72">
                  <c:v>0</c:v>
                </c:pt>
                <c:pt idx="73">
                  <c:v>0</c:v>
                </c:pt>
                <c:pt idx="74">
                  <c:v>0.16</c:v>
                </c:pt>
                <c:pt idx="75">
                  <c:v>0.08</c:v>
                </c:pt>
                <c:pt idx="76">
                  <c:v>-0.08</c:v>
                </c:pt>
                <c:pt idx="77">
                  <c:v>0.08</c:v>
                </c:pt>
                <c:pt idx="78">
                  <c:v>-0.08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0.08</c:v>
                </c:pt>
                <c:pt idx="83">
                  <c:v>0</c:v>
                </c:pt>
                <c:pt idx="84">
                  <c:v>0.08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0.08</c:v>
                </c:pt>
                <c:pt idx="89">
                  <c:v>0.08</c:v>
                </c:pt>
                <c:pt idx="90">
                  <c:v>0</c:v>
                </c:pt>
                <c:pt idx="91">
                  <c:v>0.08</c:v>
                </c:pt>
                <c:pt idx="92">
                  <c:v>-0.08</c:v>
                </c:pt>
                <c:pt idx="93">
                  <c:v>0.08</c:v>
                </c:pt>
                <c:pt idx="94">
                  <c:v>0.08</c:v>
                </c:pt>
                <c:pt idx="95">
                  <c:v>0.08</c:v>
                </c:pt>
                <c:pt idx="96">
                  <c:v>0</c:v>
                </c:pt>
                <c:pt idx="97">
                  <c:v>0.08</c:v>
                </c:pt>
                <c:pt idx="98">
                  <c:v>-0.08</c:v>
                </c:pt>
                <c:pt idx="99">
                  <c:v>0</c:v>
                </c:pt>
                <c:pt idx="100">
                  <c:v>0.16</c:v>
                </c:pt>
                <c:pt idx="101">
                  <c:v>0</c:v>
                </c:pt>
                <c:pt idx="102">
                  <c:v>0.08</c:v>
                </c:pt>
                <c:pt idx="103">
                  <c:v>0.08</c:v>
                </c:pt>
                <c:pt idx="104">
                  <c:v>0</c:v>
                </c:pt>
                <c:pt idx="105">
                  <c:v>-0.08</c:v>
                </c:pt>
                <c:pt idx="106">
                  <c:v>0.08</c:v>
                </c:pt>
                <c:pt idx="107">
                  <c:v>0.16</c:v>
                </c:pt>
                <c:pt idx="108">
                  <c:v>0.08</c:v>
                </c:pt>
                <c:pt idx="109">
                  <c:v>0</c:v>
                </c:pt>
                <c:pt idx="110">
                  <c:v>0.08</c:v>
                </c:pt>
                <c:pt idx="111">
                  <c:v>-0.08</c:v>
                </c:pt>
                <c:pt idx="112">
                  <c:v>0.08</c:v>
                </c:pt>
                <c:pt idx="113">
                  <c:v>-0.08</c:v>
                </c:pt>
                <c:pt idx="114">
                  <c:v>0</c:v>
                </c:pt>
                <c:pt idx="115">
                  <c:v>-0.08</c:v>
                </c:pt>
                <c:pt idx="116">
                  <c:v>0</c:v>
                </c:pt>
                <c:pt idx="117">
                  <c:v>0</c:v>
                </c:pt>
                <c:pt idx="118">
                  <c:v>-0.08</c:v>
                </c:pt>
                <c:pt idx="119">
                  <c:v>0.08</c:v>
                </c:pt>
                <c:pt idx="120">
                  <c:v>0</c:v>
                </c:pt>
                <c:pt idx="121">
                  <c:v>0.08</c:v>
                </c:pt>
                <c:pt idx="122">
                  <c:v>0.08</c:v>
                </c:pt>
                <c:pt idx="123">
                  <c:v>0.08</c:v>
                </c:pt>
                <c:pt idx="124">
                  <c:v>0.08</c:v>
                </c:pt>
                <c:pt idx="125">
                  <c:v>0</c:v>
                </c:pt>
                <c:pt idx="126">
                  <c:v>-0.08</c:v>
                </c:pt>
                <c:pt idx="127">
                  <c:v>0.16</c:v>
                </c:pt>
                <c:pt idx="128">
                  <c:v>0.08</c:v>
                </c:pt>
                <c:pt idx="129">
                  <c:v>0</c:v>
                </c:pt>
                <c:pt idx="130">
                  <c:v>-0.16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-0.08</c:v>
                </c:pt>
                <c:pt idx="135">
                  <c:v>0.08</c:v>
                </c:pt>
                <c:pt idx="136">
                  <c:v>-0.16</c:v>
                </c:pt>
                <c:pt idx="137">
                  <c:v>0</c:v>
                </c:pt>
                <c:pt idx="138">
                  <c:v>-0.08</c:v>
                </c:pt>
                <c:pt idx="139">
                  <c:v>0</c:v>
                </c:pt>
                <c:pt idx="140">
                  <c:v>0.08</c:v>
                </c:pt>
                <c:pt idx="141">
                  <c:v>-0.08</c:v>
                </c:pt>
                <c:pt idx="142">
                  <c:v>-0.08</c:v>
                </c:pt>
                <c:pt idx="143">
                  <c:v>0.08</c:v>
                </c:pt>
                <c:pt idx="144">
                  <c:v>-0.08</c:v>
                </c:pt>
                <c:pt idx="145">
                  <c:v>0</c:v>
                </c:pt>
                <c:pt idx="146">
                  <c:v>0</c:v>
                </c:pt>
                <c:pt idx="147">
                  <c:v>-0.08</c:v>
                </c:pt>
                <c:pt idx="148">
                  <c:v>0</c:v>
                </c:pt>
                <c:pt idx="149">
                  <c:v>-0.08</c:v>
                </c:pt>
                <c:pt idx="150">
                  <c:v>0.08</c:v>
                </c:pt>
                <c:pt idx="151">
                  <c:v>-0.08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-0.08</c:v>
                </c:pt>
                <c:pt idx="156">
                  <c:v>0</c:v>
                </c:pt>
                <c:pt idx="157">
                  <c:v>0.08</c:v>
                </c:pt>
                <c:pt idx="158">
                  <c:v>0.08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0.08</c:v>
                </c:pt>
                <c:pt idx="163">
                  <c:v>-0.08</c:v>
                </c:pt>
                <c:pt idx="164">
                  <c:v>0.08</c:v>
                </c:pt>
                <c:pt idx="165">
                  <c:v>0</c:v>
                </c:pt>
                <c:pt idx="166">
                  <c:v>0.08</c:v>
                </c:pt>
                <c:pt idx="167">
                  <c:v>-0.08</c:v>
                </c:pt>
                <c:pt idx="168">
                  <c:v>0.08</c:v>
                </c:pt>
                <c:pt idx="169">
                  <c:v>0.08</c:v>
                </c:pt>
                <c:pt idx="170">
                  <c:v>-0.08</c:v>
                </c:pt>
                <c:pt idx="171">
                  <c:v>0.08</c:v>
                </c:pt>
                <c:pt idx="172">
                  <c:v>0.08</c:v>
                </c:pt>
                <c:pt idx="173">
                  <c:v>0</c:v>
                </c:pt>
                <c:pt idx="174">
                  <c:v>0.08</c:v>
                </c:pt>
                <c:pt idx="175">
                  <c:v>0</c:v>
                </c:pt>
                <c:pt idx="176">
                  <c:v>0.16</c:v>
                </c:pt>
                <c:pt idx="177">
                  <c:v>-0.08</c:v>
                </c:pt>
                <c:pt idx="178">
                  <c:v>0.08</c:v>
                </c:pt>
                <c:pt idx="179">
                  <c:v>0</c:v>
                </c:pt>
                <c:pt idx="180">
                  <c:v>0</c:v>
                </c:pt>
                <c:pt idx="181">
                  <c:v>0.08</c:v>
                </c:pt>
                <c:pt idx="182">
                  <c:v>0</c:v>
                </c:pt>
                <c:pt idx="183">
                  <c:v>0</c:v>
                </c:pt>
                <c:pt idx="184">
                  <c:v>0.08</c:v>
                </c:pt>
                <c:pt idx="185">
                  <c:v>0</c:v>
                </c:pt>
                <c:pt idx="186">
                  <c:v>0.08</c:v>
                </c:pt>
                <c:pt idx="187">
                  <c:v>0</c:v>
                </c:pt>
                <c:pt idx="188">
                  <c:v>0</c:v>
                </c:pt>
                <c:pt idx="189">
                  <c:v>0.16</c:v>
                </c:pt>
                <c:pt idx="190">
                  <c:v>0.08</c:v>
                </c:pt>
                <c:pt idx="191">
                  <c:v>0</c:v>
                </c:pt>
                <c:pt idx="192">
                  <c:v>0.08</c:v>
                </c:pt>
                <c:pt idx="193">
                  <c:v>0</c:v>
                </c:pt>
                <c:pt idx="194">
                  <c:v>0.08</c:v>
                </c:pt>
                <c:pt idx="195">
                  <c:v>-0.08</c:v>
                </c:pt>
                <c:pt idx="196">
                  <c:v>0.08</c:v>
                </c:pt>
                <c:pt idx="197">
                  <c:v>0</c:v>
                </c:pt>
                <c:pt idx="198">
                  <c:v>0</c:v>
                </c:pt>
                <c:pt idx="199">
                  <c:v>0.16</c:v>
                </c:pt>
                <c:pt idx="200">
                  <c:v>0.08</c:v>
                </c:pt>
                <c:pt idx="201">
                  <c:v>0</c:v>
                </c:pt>
                <c:pt idx="202">
                  <c:v>0.08</c:v>
                </c:pt>
                <c:pt idx="203">
                  <c:v>0</c:v>
                </c:pt>
                <c:pt idx="204">
                  <c:v>-0.08</c:v>
                </c:pt>
                <c:pt idx="205">
                  <c:v>0</c:v>
                </c:pt>
                <c:pt idx="206">
                  <c:v>0.16</c:v>
                </c:pt>
                <c:pt idx="207">
                  <c:v>0.08</c:v>
                </c:pt>
                <c:pt idx="208">
                  <c:v>0.08</c:v>
                </c:pt>
                <c:pt idx="209">
                  <c:v>0.08</c:v>
                </c:pt>
                <c:pt idx="210">
                  <c:v>-0.08</c:v>
                </c:pt>
                <c:pt idx="211">
                  <c:v>0.08</c:v>
                </c:pt>
                <c:pt idx="212">
                  <c:v>0</c:v>
                </c:pt>
                <c:pt idx="213">
                  <c:v>0.08</c:v>
                </c:pt>
                <c:pt idx="214">
                  <c:v>-0.08</c:v>
                </c:pt>
                <c:pt idx="215">
                  <c:v>0</c:v>
                </c:pt>
                <c:pt idx="216">
                  <c:v>0.16</c:v>
                </c:pt>
                <c:pt idx="217">
                  <c:v>-0.08</c:v>
                </c:pt>
                <c:pt idx="218">
                  <c:v>0.08</c:v>
                </c:pt>
                <c:pt idx="219">
                  <c:v>0</c:v>
                </c:pt>
                <c:pt idx="220">
                  <c:v>0</c:v>
                </c:pt>
                <c:pt idx="221">
                  <c:v>0.08</c:v>
                </c:pt>
                <c:pt idx="222">
                  <c:v>0</c:v>
                </c:pt>
                <c:pt idx="223">
                  <c:v>0.08</c:v>
                </c:pt>
                <c:pt idx="224">
                  <c:v>-0.08</c:v>
                </c:pt>
                <c:pt idx="225">
                  <c:v>0</c:v>
                </c:pt>
                <c:pt idx="226">
                  <c:v>-0.08</c:v>
                </c:pt>
                <c:pt idx="227">
                  <c:v>0</c:v>
                </c:pt>
                <c:pt idx="228">
                  <c:v>0</c:v>
                </c:pt>
                <c:pt idx="229">
                  <c:v>-0.08</c:v>
                </c:pt>
                <c:pt idx="230">
                  <c:v>0.08</c:v>
                </c:pt>
                <c:pt idx="231">
                  <c:v>0</c:v>
                </c:pt>
                <c:pt idx="232">
                  <c:v>0</c:v>
                </c:pt>
                <c:pt idx="233">
                  <c:v>-0.08</c:v>
                </c:pt>
                <c:pt idx="234">
                  <c:v>0.08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-0.08</c:v>
                </c:pt>
                <c:pt idx="239">
                  <c:v>0.08</c:v>
                </c:pt>
                <c:pt idx="240">
                  <c:v>0</c:v>
                </c:pt>
                <c:pt idx="241">
                  <c:v>0</c:v>
                </c:pt>
                <c:pt idx="242">
                  <c:v>0.08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-0.08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-0.08</c:v>
                </c:pt>
                <c:pt idx="251">
                  <c:v>0.08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0.08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-0.08</c:v>
                </c:pt>
                <c:pt idx="265">
                  <c:v>0.08</c:v>
                </c:pt>
                <c:pt idx="266">
                  <c:v>0</c:v>
                </c:pt>
                <c:pt idx="267">
                  <c:v>0.08</c:v>
                </c:pt>
                <c:pt idx="268">
                  <c:v>0.08</c:v>
                </c:pt>
                <c:pt idx="269">
                  <c:v>-0.08</c:v>
                </c:pt>
                <c:pt idx="270">
                  <c:v>0</c:v>
                </c:pt>
                <c:pt idx="271">
                  <c:v>0</c:v>
                </c:pt>
                <c:pt idx="272">
                  <c:v>0.16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-0.08</c:v>
                </c:pt>
                <c:pt idx="277">
                  <c:v>0.16</c:v>
                </c:pt>
                <c:pt idx="278">
                  <c:v>-0.08</c:v>
                </c:pt>
                <c:pt idx="279">
                  <c:v>0</c:v>
                </c:pt>
                <c:pt idx="280">
                  <c:v>0.08</c:v>
                </c:pt>
                <c:pt idx="281">
                  <c:v>0</c:v>
                </c:pt>
                <c:pt idx="282">
                  <c:v>0.08</c:v>
                </c:pt>
                <c:pt idx="283">
                  <c:v>0.08</c:v>
                </c:pt>
                <c:pt idx="284">
                  <c:v>0.08</c:v>
                </c:pt>
                <c:pt idx="285">
                  <c:v>0</c:v>
                </c:pt>
                <c:pt idx="286">
                  <c:v>0.08</c:v>
                </c:pt>
                <c:pt idx="287">
                  <c:v>0.08</c:v>
                </c:pt>
                <c:pt idx="288">
                  <c:v>0</c:v>
                </c:pt>
                <c:pt idx="289">
                  <c:v>0.08</c:v>
                </c:pt>
                <c:pt idx="290">
                  <c:v>0</c:v>
                </c:pt>
                <c:pt idx="291">
                  <c:v>0.08</c:v>
                </c:pt>
                <c:pt idx="292">
                  <c:v>0</c:v>
                </c:pt>
                <c:pt idx="293">
                  <c:v>0.08</c:v>
                </c:pt>
                <c:pt idx="294">
                  <c:v>0.08</c:v>
                </c:pt>
                <c:pt idx="295">
                  <c:v>0.08</c:v>
                </c:pt>
                <c:pt idx="296">
                  <c:v>0</c:v>
                </c:pt>
                <c:pt idx="297">
                  <c:v>-0.08</c:v>
                </c:pt>
                <c:pt idx="298">
                  <c:v>0.16</c:v>
                </c:pt>
                <c:pt idx="299">
                  <c:v>0.08</c:v>
                </c:pt>
                <c:pt idx="300">
                  <c:v>0.08</c:v>
                </c:pt>
                <c:pt idx="301">
                  <c:v>0</c:v>
                </c:pt>
                <c:pt idx="302">
                  <c:v>0</c:v>
                </c:pt>
                <c:pt idx="303">
                  <c:v>-0.08</c:v>
                </c:pt>
                <c:pt idx="304">
                  <c:v>-0.08</c:v>
                </c:pt>
                <c:pt idx="305">
                  <c:v>0.08</c:v>
                </c:pt>
                <c:pt idx="306">
                  <c:v>0</c:v>
                </c:pt>
                <c:pt idx="307">
                  <c:v>0.08</c:v>
                </c:pt>
                <c:pt idx="308">
                  <c:v>0</c:v>
                </c:pt>
                <c:pt idx="309">
                  <c:v>0</c:v>
                </c:pt>
                <c:pt idx="310">
                  <c:v>0.08</c:v>
                </c:pt>
                <c:pt idx="311">
                  <c:v>-0.08</c:v>
                </c:pt>
                <c:pt idx="312">
                  <c:v>0</c:v>
                </c:pt>
                <c:pt idx="313">
                  <c:v>0</c:v>
                </c:pt>
                <c:pt idx="314">
                  <c:v>0.08</c:v>
                </c:pt>
                <c:pt idx="315">
                  <c:v>-0.08</c:v>
                </c:pt>
                <c:pt idx="316">
                  <c:v>-0.08</c:v>
                </c:pt>
                <c:pt idx="317">
                  <c:v>0</c:v>
                </c:pt>
                <c:pt idx="318">
                  <c:v>0</c:v>
                </c:pt>
                <c:pt idx="319">
                  <c:v>0.08</c:v>
                </c:pt>
                <c:pt idx="320">
                  <c:v>0.16</c:v>
                </c:pt>
                <c:pt idx="321">
                  <c:v>0.08</c:v>
                </c:pt>
                <c:pt idx="322">
                  <c:v>0</c:v>
                </c:pt>
                <c:pt idx="323">
                  <c:v>0.08</c:v>
                </c:pt>
                <c:pt idx="324">
                  <c:v>0.08</c:v>
                </c:pt>
                <c:pt idx="325">
                  <c:v>0.08</c:v>
                </c:pt>
                <c:pt idx="326">
                  <c:v>0.08</c:v>
                </c:pt>
                <c:pt idx="327">
                  <c:v>0.08</c:v>
                </c:pt>
                <c:pt idx="328">
                  <c:v>-0.08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0.08</c:v>
                </c:pt>
                <c:pt idx="333">
                  <c:v>0</c:v>
                </c:pt>
                <c:pt idx="334">
                  <c:v>-0.16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-0.08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-0.08</c:v>
                </c:pt>
                <c:pt idx="346">
                  <c:v>0.08</c:v>
                </c:pt>
                <c:pt idx="347">
                  <c:v>0</c:v>
                </c:pt>
                <c:pt idx="348">
                  <c:v>0.08</c:v>
                </c:pt>
                <c:pt idx="349">
                  <c:v>-0.08</c:v>
                </c:pt>
                <c:pt idx="350">
                  <c:v>0</c:v>
                </c:pt>
                <c:pt idx="351">
                  <c:v>-0.08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0.08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-0.08</c:v>
                </c:pt>
                <c:pt idx="364">
                  <c:v>0.08</c:v>
                </c:pt>
                <c:pt idx="365">
                  <c:v>-0.08</c:v>
                </c:pt>
                <c:pt idx="366">
                  <c:v>0.08</c:v>
                </c:pt>
                <c:pt idx="367">
                  <c:v>0</c:v>
                </c:pt>
                <c:pt idx="368">
                  <c:v>-0.08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0.08</c:v>
                </c:pt>
                <c:pt idx="373">
                  <c:v>0</c:v>
                </c:pt>
                <c:pt idx="374">
                  <c:v>0.08</c:v>
                </c:pt>
                <c:pt idx="375">
                  <c:v>0</c:v>
                </c:pt>
                <c:pt idx="376">
                  <c:v>0.08</c:v>
                </c:pt>
                <c:pt idx="377">
                  <c:v>0.08</c:v>
                </c:pt>
                <c:pt idx="378">
                  <c:v>0.08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0.08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0.16</c:v>
                </c:pt>
                <c:pt idx="389">
                  <c:v>0</c:v>
                </c:pt>
                <c:pt idx="390">
                  <c:v>-0.08</c:v>
                </c:pt>
                <c:pt idx="391">
                  <c:v>0.08</c:v>
                </c:pt>
                <c:pt idx="392">
                  <c:v>0.16</c:v>
                </c:pt>
                <c:pt idx="393">
                  <c:v>0.08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0.08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-0.08</c:v>
                </c:pt>
                <c:pt idx="403">
                  <c:v>0</c:v>
                </c:pt>
                <c:pt idx="404">
                  <c:v>0.08</c:v>
                </c:pt>
                <c:pt idx="405">
                  <c:v>0</c:v>
                </c:pt>
                <c:pt idx="406">
                  <c:v>0</c:v>
                </c:pt>
                <c:pt idx="407">
                  <c:v>0.08</c:v>
                </c:pt>
                <c:pt idx="408">
                  <c:v>-0.08</c:v>
                </c:pt>
                <c:pt idx="409">
                  <c:v>0</c:v>
                </c:pt>
                <c:pt idx="410">
                  <c:v>0</c:v>
                </c:pt>
                <c:pt idx="411">
                  <c:v>0.08</c:v>
                </c:pt>
                <c:pt idx="412">
                  <c:v>-0.08</c:v>
                </c:pt>
                <c:pt idx="413">
                  <c:v>0</c:v>
                </c:pt>
                <c:pt idx="414">
                  <c:v>0.08</c:v>
                </c:pt>
                <c:pt idx="415">
                  <c:v>-0.08</c:v>
                </c:pt>
                <c:pt idx="416">
                  <c:v>-0.08</c:v>
                </c:pt>
                <c:pt idx="417">
                  <c:v>0</c:v>
                </c:pt>
                <c:pt idx="418">
                  <c:v>0.08</c:v>
                </c:pt>
                <c:pt idx="419">
                  <c:v>0.08</c:v>
                </c:pt>
                <c:pt idx="420">
                  <c:v>0.08</c:v>
                </c:pt>
                <c:pt idx="421">
                  <c:v>0.16</c:v>
                </c:pt>
                <c:pt idx="422">
                  <c:v>-0.08</c:v>
                </c:pt>
                <c:pt idx="423">
                  <c:v>0.08</c:v>
                </c:pt>
                <c:pt idx="424">
                  <c:v>0</c:v>
                </c:pt>
                <c:pt idx="425">
                  <c:v>0.08</c:v>
                </c:pt>
                <c:pt idx="426">
                  <c:v>0.08</c:v>
                </c:pt>
                <c:pt idx="427">
                  <c:v>0</c:v>
                </c:pt>
                <c:pt idx="428">
                  <c:v>0.08</c:v>
                </c:pt>
                <c:pt idx="429">
                  <c:v>0.08</c:v>
                </c:pt>
                <c:pt idx="430">
                  <c:v>0</c:v>
                </c:pt>
                <c:pt idx="431">
                  <c:v>0</c:v>
                </c:pt>
                <c:pt idx="432">
                  <c:v>0.08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0.08</c:v>
                </c:pt>
                <c:pt idx="437">
                  <c:v>0.08</c:v>
                </c:pt>
                <c:pt idx="438">
                  <c:v>-0.08</c:v>
                </c:pt>
                <c:pt idx="439">
                  <c:v>0</c:v>
                </c:pt>
                <c:pt idx="440">
                  <c:v>0.08</c:v>
                </c:pt>
                <c:pt idx="441">
                  <c:v>0.08</c:v>
                </c:pt>
                <c:pt idx="442">
                  <c:v>0.08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-0.08</c:v>
                </c:pt>
                <c:pt idx="447">
                  <c:v>0.08</c:v>
                </c:pt>
                <c:pt idx="448">
                  <c:v>0</c:v>
                </c:pt>
                <c:pt idx="449">
                  <c:v>0.08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0.08</c:v>
                </c:pt>
                <c:pt idx="464">
                  <c:v>-0.08</c:v>
                </c:pt>
                <c:pt idx="465">
                  <c:v>0.08</c:v>
                </c:pt>
                <c:pt idx="466">
                  <c:v>0.08</c:v>
                </c:pt>
                <c:pt idx="467">
                  <c:v>0</c:v>
                </c:pt>
                <c:pt idx="468">
                  <c:v>0.08</c:v>
                </c:pt>
                <c:pt idx="469">
                  <c:v>0</c:v>
                </c:pt>
                <c:pt idx="470">
                  <c:v>0.08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0.08</c:v>
                </c:pt>
                <c:pt idx="476">
                  <c:v>0.08</c:v>
                </c:pt>
                <c:pt idx="477">
                  <c:v>0.08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0.08</c:v>
                </c:pt>
                <c:pt idx="482">
                  <c:v>0.08</c:v>
                </c:pt>
                <c:pt idx="483">
                  <c:v>0</c:v>
                </c:pt>
                <c:pt idx="484">
                  <c:v>0</c:v>
                </c:pt>
                <c:pt idx="485">
                  <c:v>0.08</c:v>
                </c:pt>
                <c:pt idx="486">
                  <c:v>0</c:v>
                </c:pt>
                <c:pt idx="487">
                  <c:v>0.08</c:v>
                </c:pt>
                <c:pt idx="488">
                  <c:v>0</c:v>
                </c:pt>
                <c:pt idx="489">
                  <c:v>0.08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0.08</c:v>
                </c:pt>
                <c:pt idx="495">
                  <c:v>-0.08</c:v>
                </c:pt>
                <c:pt idx="496">
                  <c:v>0.16</c:v>
                </c:pt>
                <c:pt idx="497">
                  <c:v>0.08</c:v>
                </c:pt>
                <c:pt idx="498">
                  <c:v>0.08</c:v>
                </c:pt>
                <c:pt idx="499">
                  <c:v>0.08</c:v>
                </c:pt>
                <c:pt idx="500">
                  <c:v>-0.08</c:v>
                </c:pt>
                <c:pt idx="501">
                  <c:v>0</c:v>
                </c:pt>
                <c:pt idx="502">
                  <c:v>0</c:v>
                </c:pt>
                <c:pt idx="503">
                  <c:v>0.08</c:v>
                </c:pt>
                <c:pt idx="504">
                  <c:v>0</c:v>
                </c:pt>
                <c:pt idx="505">
                  <c:v>0</c:v>
                </c:pt>
                <c:pt idx="506">
                  <c:v>0.16</c:v>
                </c:pt>
                <c:pt idx="507">
                  <c:v>-0.08</c:v>
                </c:pt>
                <c:pt idx="508">
                  <c:v>0</c:v>
                </c:pt>
                <c:pt idx="509">
                  <c:v>0</c:v>
                </c:pt>
                <c:pt idx="510">
                  <c:v>0.08</c:v>
                </c:pt>
                <c:pt idx="511">
                  <c:v>0</c:v>
                </c:pt>
                <c:pt idx="512">
                  <c:v>0.08</c:v>
                </c:pt>
                <c:pt idx="513">
                  <c:v>0.08</c:v>
                </c:pt>
                <c:pt idx="514">
                  <c:v>-0.16</c:v>
                </c:pt>
                <c:pt idx="515">
                  <c:v>0.08</c:v>
                </c:pt>
                <c:pt idx="516">
                  <c:v>-0.08</c:v>
                </c:pt>
                <c:pt idx="517">
                  <c:v>0.08</c:v>
                </c:pt>
                <c:pt idx="518">
                  <c:v>0.08</c:v>
                </c:pt>
                <c:pt idx="519">
                  <c:v>0.08</c:v>
                </c:pt>
                <c:pt idx="520">
                  <c:v>0</c:v>
                </c:pt>
                <c:pt idx="521">
                  <c:v>-0.08</c:v>
                </c:pt>
                <c:pt idx="522">
                  <c:v>0</c:v>
                </c:pt>
                <c:pt idx="523">
                  <c:v>0.08</c:v>
                </c:pt>
                <c:pt idx="524">
                  <c:v>0</c:v>
                </c:pt>
                <c:pt idx="525">
                  <c:v>0</c:v>
                </c:pt>
                <c:pt idx="526">
                  <c:v>0.08</c:v>
                </c:pt>
                <c:pt idx="527">
                  <c:v>0.08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-0.08</c:v>
                </c:pt>
                <c:pt idx="533">
                  <c:v>0.08</c:v>
                </c:pt>
                <c:pt idx="534">
                  <c:v>-0.08</c:v>
                </c:pt>
                <c:pt idx="535">
                  <c:v>0.08</c:v>
                </c:pt>
                <c:pt idx="536">
                  <c:v>0.08</c:v>
                </c:pt>
                <c:pt idx="537">
                  <c:v>0</c:v>
                </c:pt>
                <c:pt idx="538">
                  <c:v>0</c:v>
                </c:pt>
                <c:pt idx="539">
                  <c:v>0.16</c:v>
                </c:pt>
                <c:pt idx="540">
                  <c:v>-0.08</c:v>
                </c:pt>
                <c:pt idx="541">
                  <c:v>0</c:v>
                </c:pt>
                <c:pt idx="542">
                  <c:v>0.08</c:v>
                </c:pt>
                <c:pt idx="543">
                  <c:v>-0.08</c:v>
                </c:pt>
                <c:pt idx="544">
                  <c:v>0.08</c:v>
                </c:pt>
                <c:pt idx="545">
                  <c:v>-0.08</c:v>
                </c:pt>
                <c:pt idx="546">
                  <c:v>0</c:v>
                </c:pt>
                <c:pt idx="547">
                  <c:v>-0.08</c:v>
                </c:pt>
                <c:pt idx="548">
                  <c:v>0</c:v>
                </c:pt>
                <c:pt idx="549">
                  <c:v>-0.08</c:v>
                </c:pt>
                <c:pt idx="550">
                  <c:v>0.08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-0.08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-0.08</c:v>
                </c:pt>
                <c:pt idx="564">
                  <c:v>0</c:v>
                </c:pt>
                <c:pt idx="565">
                  <c:v>0</c:v>
                </c:pt>
                <c:pt idx="566">
                  <c:v>-0.08</c:v>
                </c:pt>
                <c:pt idx="567">
                  <c:v>0</c:v>
                </c:pt>
                <c:pt idx="568">
                  <c:v>0.08</c:v>
                </c:pt>
                <c:pt idx="569">
                  <c:v>0.08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-0.08</c:v>
                </c:pt>
                <c:pt idx="574">
                  <c:v>0.08</c:v>
                </c:pt>
                <c:pt idx="575">
                  <c:v>-0.08</c:v>
                </c:pt>
                <c:pt idx="576">
                  <c:v>0.08</c:v>
                </c:pt>
                <c:pt idx="577">
                  <c:v>0</c:v>
                </c:pt>
                <c:pt idx="578">
                  <c:v>-0.08</c:v>
                </c:pt>
                <c:pt idx="579">
                  <c:v>0</c:v>
                </c:pt>
                <c:pt idx="580">
                  <c:v>0</c:v>
                </c:pt>
                <c:pt idx="581">
                  <c:v>0.08</c:v>
                </c:pt>
                <c:pt idx="582">
                  <c:v>0</c:v>
                </c:pt>
                <c:pt idx="583">
                  <c:v>0</c:v>
                </c:pt>
                <c:pt idx="584">
                  <c:v>0.08</c:v>
                </c:pt>
                <c:pt idx="585">
                  <c:v>0</c:v>
                </c:pt>
                <c:pt idx="586">
                  <c:v>0.08</c:v>
                </c:pt>
                <c:pt idx="587">
                  <c:v>-0.08</c:v>
                </c:pt>
                <c:pt idx="588">
                  <c:v>0.08</c:v>
                </c:pt>
                <c:pt idx="589">
                  <c:v>0.08</c:v>
                </c:pt>
                <c:pt idx="590">
                  <c:v>0.08</c:v>
                </c:pt>
                <c:pt idx="591">
                  <c:v>0</c:v>
                </c:pt>
                <c:pt idx="592">
                  <c:v>0.08</c:v>
                </c:pt>
                <c:pt idx="593">
                  <c:v>0</c:v>
                </c:pt>
                <c:pt idx="594">
                  <c:v>0.08</c:v>
                </c:pt>
                <c:pt idx="595">
                  <c:v>0.16</c:v>
                </c:pt>
                <c:pt idx="596">
                  <c:v>0</c:v>
                </c:pt>
                <c:pt idx="597">
                  <c:v>0.08</c:v>
                </c:pt>
                <c:pt idx="598">
                  <c:v>0.08</c:v>
                </c:pt>
                <c:pt idx="599">
                  <c:v>-0.08</c:v>
                </c:pt>
                <c:pt idx="600">
                  <c:v>0</c:v>
                </c:pt>
                <c:pt idx="601">
                  <c:v>0</c:v>
                </c:pt>
                <c:pt idx="602">
                  <c:v>0.08</c:v>
                </c:pt>
                <c:pt idx="603">
                  <c:v>0.08</c:v>
                </c:pt>
                <c:pt idx="604">
                  <c:v>-0.08</c:v>
                </c:pt>
                <c:pt idx="605">
                  <c:v>0.16</c:v>
                </c:pt>
                <c:pt idx="606">
                  <c:v>0.08</c:v>
                </c:pt>
                <c:pt idx="607">
                  <c:v>0.08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0.08</c:v>
                </c:pt>
                <c:pt idx="612">
                  <c:v>0.08</c:v>
                </c:pt>
                <c:pt idx="613">
                  <c:v>-0.08</c:v>
                </c:pt>
                <c:pt idx="614">
                  <c:v>0.08</c:v>
                </c:pt>
                <c:pt idx="615">
                  <c:v>-0.08</c:v>
                </c:pt>
                <c:pt idx="616">
                  <c:v>0.08</c:v>
                </c:pt>
                <c:pt idx="617">
                  <c:v>0.08</c:v>
                </c:pt>
                <c:pt idx="618">
                  <c:v>0</c:v>
                </c:pt>
                <c:pt idx="619">
                  <c:v>0.08</c:v>
                </c:pt>
                <c:pt idx="620">
                  <c:v>-0.08</c:v>
                </c:pt>
                <c:pt idx="621">
                  <c:v>0.08</c:v>
                </c:pt>
                <c:pt idx="622">
                  <c:v>0</c:v>
                </c:pt>
                <c:pt idx="623">
                  <c:v>0.08</c:v>
                </c:pt>
                <c:pt idx="624">
                  <c:v>0.08</c:v>
                </c:pt>
                <c:pt idx="625">
                  <c:v>0.4</c:v>
                </c:pt>
                <c:pt idx="626">
                  <c:v>1.28</c:v>
                </c:pt>
                <c:pt idx="627">
                  <c:v>1.84</c:v>
                </c:pt>
                <c:pt idx="628">
                  <c:v>1.68</c:v>
                </c:pt>
                <c:pt idx="629">
                  <c:v>1.52</c:v>
                </c:pt>
                <c:pt idx="630">
                  <c:v>1.6</c:v>
                </c:pt>
                <c:pt idx="631">
                  <c:v>1.52</c:v>
                </c:pt>
                <c:pt idx="632">
                  <c:v>1.6</c:v>
                </c:pt>
                <c:pt idx="633">
                  <c:v>1.52</c:v>
                </c:pt>
                <c:pt idx="634">
                  <c:v>1.44</c:v>
                </c:pt>
                <c:pt idx="635">
                  <c:v>1.44</c:v>
                </c:pt>
                <c:pt idx="636">
                  <c:v>1.44</c:v>
                </c:pt>
                <c:pt idx="637">
                  <c:v>1.44</c:v>
                </c:pt>
                <c:pt idx="638">
                  <c:v>1.28</c:v>
                </c:pt>
                <c:pt idx="639">
                  <c:v>0.88</c:v>
                </c:pt>
                <c:pt idx="640">
                  <c:v>0.64</c:v>
                </c:pt>
                <c:pt idx="641">
                  <c:v>0.64</c:v>
                </c:pt>
                <c:pt idx="642">
                  <c:v>0.48</c:v>
                </c:pt>
                <c:pt idx="643">
                  <c:v>0.56000000000000005</c:v>
                </c:pt>
                <c:pt idx="644">
                  <c:v>0.64</c:v>
                </c:pt>
                <c:pt idx="645">
                  <c:v>0.64</c:v>
                </c:pt>
                <c:pt idx="646">
                  <c:v>0.64</c:v>
                </c:pt>
                <c:pt idx="647">
                  <c:v>0.56000000000000005</c:v>
                </c:pt>
                <c:pt idx="648">
                  <c:v>0.48</c:v>
                </c:pt>
                <c:pt idx="649">
                  <c:v>0.56000000000000005</c:v>
                </c:pt>
                <c:pt idx="650">
                  <c:v>0.4</c:v>
                </c:pt>
                <c:pt idx="651">
                  <c:v>0.24</c:v>
                </c:pt>
                <c:pt idx="652">
                  <c:v>0.32</c:v>
                </c:pt>
                <c:pt idx="653">
                  <c:v>0.24</c:v>
                </c:pt>
                <c:pt idx="654">
                  <c:v>0.16</c:v>
                </c:pt>
                <c:pt idx="655">
                  <c:v>0.16</c:v>
                </c:pt>
                <c:pt idx="656">
                  <c:v>0</c:v>
                </c:pt>
                <c:pt idx="657">
                  <c:v>0</c:v>
                </c:pt>
                <c:pt idx="658">
                  <c:v>-0.08</c:v>
                </c:pt>
                <c:pt idx="659">
                  <c:v>-0.16</c:v>
                </c:pt>
                <c:pt idx="660">
                  <c:v>-0.32</c:v>
                </c:pt>
                <c:pt idx="661">
                  <c:v>-0.32</c:v>
                </c:pt>
                <c:pt idx="662">
                  <c:v>-0.48</c:v>
                </c:pt>
                <c:pt idx="663">
                  <c:v>-0.32</c:v>
                </c:pt>
                <c:pt idx="664">
                  <c:v>-0.48</c:v>
                </c:pt>
                <c:pt idx="665">
                  <c:v>-0.64</c:v>
                </c:pt>
                <c:pt idx="666">
                  <c:v>-0.72</c:v>
                </c:pt>
                <c:pt idx="667">
                  <c:v>-1.04</c:v>
                </c:pt>
                <c:pt idx="668">
                  <c:v>-1.1200000000000001</c:v>
                </c:pt>
                <c:pt idx="669">
                  <c:v>-1.36</c:v>
                </c:pt>
                <c:pt idx="670">
                  <c:v>-1.44</c:v>
                </c:pt>
                <c:pt idx="671">
                  <c:v>-1.44</c:v>
                </c:pt>
                <c:pt idx="672">
                  <c:v>-1.6</c:v>
                </c:pt>
                <c:pt idx="673">
                  <c:v>-1.6</c:v>
                </c:pt>
                <c:pt idx="674">
                  <c:v>-1.6</c:v>
                </c:pt>
                <c:pt idx="675">
                  <c:v>-1.6</c:v>
                </c:pt>
                <c:pt idx="676">
                  <c:v>-1.44</c:v>
                </c:pt>
                <c:pt idx="677">
                  <c:v>-1.28</c:v>
                </c:pt>
                <c:pt idx="678">
                  <c:v>-1.2</c:v>
                </c:pt>
                <c:pt idx="679">
                  <c:v>-1.1200000000000001</c:v>
                </c:pt>
                <c:pt idx="680">
                  <c:v>-1.2</c:v>
                </c:pt>
                <c:pt idx="681">
                  <c:v>-1.28</c:v>
                </c:pt>
                <c:pt idx="682">
                  <c:v>-1.04</c:v>
                </c:pt>
                <c:pt idx="683">
                  <c:v>-1.04</c:v>
                </c:pt>
                <c:pt idx="684">
                  <c:v>-1.1200000000000001</c:v>
                </c:pt>
                <c:pt idx="685">
                  <c:v>-1.04</c:v>
                </c:pt>
                <c:pt idx="686">
                  <c:v>-1.1200000000000001</c:v>
                </c:pt>
                <c:pt idx="687">
                  <c:v>-0.96</c:v>
                </c:pt>
                <c:pt idx="688">
                  <c:v>-1.04</c:v>
                </c:pt>
                <c:pt idx="689">
                  <c:v>-0.96</c:v>
                </c:pt>
                <c:pt idx="690">
                  <c:v>-0.96</c:v>
                </c:pt>
                <c:pt idx="691">
                  <c:v>-0.96</c:v>
                </c:pt>
                <c:pt idx="692">
                  <c:v>-0.96</c:v>
                </c:pt>
                <c:pt idx="693">
                  <c:v>-0.88</c:v>
                </c:pt>
                <c:pt idx="694">
                  <c:v>-0.72</c:v>
                </c:pt>
                <c:pt idx="695">
                  <c:v>-0.64</c:v>
                </c:pt>
                <c:pt idx="696">
                  <c:v>-0.64</c:v>
                </c:pt>
                <c:pt idx="697">
                  <c:v>-0.56000000000000005</c:v>
                </c:pt>
                <c:pt idx="698">
                  <c:v>-0.64</c:v>
                </c:pt>
                <c:pt idx="699">
                  <c:v>-0.56000000000000005</c:v>
                </c:pt>
                <c:pt idx="700">
                  <c:v>-0.56000000000000005</c:v>
                </c:pt>
                <c:pt idx="701">
                  <c:v>-0.32</c:v>
                </c:pt>
                <c:pt idx="702">
                  <c:v>-0.32</c:v>
                </c:pt>
                <c:pt idx="703">
                  <c:v>-0.4</c:v>
                </c:pt>
                <c:pt idx="704">
                  <c:v>-0.16</c:v>
                </c:pt>
                <c:pt idx="705">
                  <c:v>-0.16</c:v>
                </c:pt>
                <c:pt idx="706">
                  <c:v>0</c:v>
                </c:pt>
                <c:pt idx="707">
                  <c:v>-0.16</c:v>
                </c:pt>
                <c:pt idx="708">
                  <c:v>0</c:v>
                </c:pt>
                <c:pt idx="709">
                  <c:v>0</c:v>
                </c:pt>
                <c:pt idx="710">
                  <c:v>0.16</c:v>
                </c:pt>
                <c:pt idx="711">
                  <c:v>0.24</c:v>
                </c:pt>
                <c:pt idx="712">
                  <c:v>0.16</c:v>
                </c:pt>
                <c:pt idx="713">
                  <c:v>0.32</c:v>
                </c:pt>
                <c:pt idx="714">
                  <c:v>0.32</c:v>
                </c:pt>
                <c:pt idx="715">
                  <c:v>0.48</c:v>
                </c:pt>
                <c:pt idx="716">
                  <c:v>0.48</c:v>
                </c:pt>
                <c:pt idx="717">
                  <c:v>0.64</c:v>
                </c:pt>
                <c:pt idx="718">
                  <c:v>0.64</c:v>
                </c:pt>
                <c:pt idx="719">
                  <c:v>0.8</c:v>
                </c:pt>
                <c:pt idx="720">
                  <c:v>1.04</c:v>
                </c:pt>
                <c:pt idx="721">
                  <c:v>1.28</c:v>
                </c:pt>
                <c:pt idx="722">
                  <c:v>1.44</c:v>
                </c:pt>
                <c:pt idx="723">
                  <c:v>1.52</c:v>
                </c:pt>
                <c:pt idx="724">
                  <c:v>1.44</c:v>
                </c:pt>
                <c:pt idx="725">
                  <c:v>1.6</c:v>
                </c:pt>
                <c:pt idx="726">
                  <c:v>1.52</c:v>
                </c:pt>
                <c:pt idx="727">
                  <c:v>1.6</c:v>
                </c:pt>
                <c:pt idx="728">
                  <c:v>1.44</c:v>
                </c:pt>
                <c:pt idx="729">
                  <c:v>1.44</c:v>
                </c:pt>
                <c:pt idx="730">
                  <c:v>1.1200000000000001</c:v>
                </c:pt>
                <c:pt idx="731">
                  <c:v>1.1200000000000001</c:v>
                </c:pt>
                <c:pt idx="732">
                  <c:v>1.1200000000000001</c:v>
                </c:pt>
                <c:pt idx="733">
                  <c:v>1.1200000000000001</c:v>
                </c:pt>
                <c:pt idx="734">
                  <c:v>1.1200000000000001</c:v>
                </c:pt>
                <c:pt idx="735">
                  <c:v>1.04</c:v>
                </c:pt>
                <c:pt idx="736">
                  <c:v>1.04</c:v>
                </c:pt>
                <c:pt idx="737">
                  <c:v>1.1200000000000001</c:v>
                </c:pt>
                <c:pt idx="738">
                  <c:v>1.04</c:v>
                </c:pt>
                <c:pt idx="739">
                  <c:v>1.04</c:v>
                </c:pt>
                <c:pt idx="740">
                  <c:v>1.1200000000000001</c:v>
                </c:pt>
                <c:pt idx="741">
                  <c:v>1.04</c:v>
                </c:pt>
                <c:pt idx="742">
                  <c:v>0.96</c:v>
                </c:pt>
                <c:pt idx="743">
                  <c:v>0.88</c:v>
                </c:pt>
                <c:pt idx="744">
                  <c:v>0.88</c:v>
                </c:pt>
                <c:pt idx="745">
                  <c:v>0.88</c:v>
                </c:pt>
                <c:pt idx="746">
                  <c:v>0.88</c:v>
                </c:pt>
                <c:pt idx="747">
                  <c:v>0.72</c:v>
                </c:pt>
                <c:pt idx="748">
                  <c:v>0.72</c:v>
                </c:pt>
                <c:pt idx="749">
                  <c:v>0.64</c:v>
                </c:pt>
                <c:pt idx="750">
                  <c:v>0.56000000000000005</c:v>
                </c:pt>
                <c:pt idx="751">
                  <c:v>0.56000000000000005</c:v>
                </c:pt>
                <c:pt idx="752">
                  <c:v>0.56000000000000005</c:v>
                </c:pt>
                <c:pt idx="753">
                  <c:v>0.4</c:v>
                </c:pt>
                <c:pt idx="754">
                  <c:v>0.32</c:v>
                </c:pt>
                <c:pt idx="755">
                  <c:v>0.32</c:v>
                </c:pt>
                <c:pt idx="756">
                  <c:v>0.32</c:v>
                </c:pt>
                <c:pt idx="757">
                  <c:v>0.16</c:v>
                </c:pt>
                <c:pt idx="758">
                  <c:v>0.08</c:v>
                </c:pt>
                <c:pt idx="759">
                  <c:v>0.08</c:v>
                </c:pt>
                <c:pt idx="760">
                  <c:v>0.08</c:v>
                </c:pt>
                <c:pt idx="761">
                  <c:v>-0.08</c:v>
                </c:pt>
                <c:pt idx="762">
                  <c:v>-0.16</c:v>
                </c:pt>
                <c:pt idx="763">
                  <c:v>-0.16</c:v>
                </c:pt>
                <c:pt idx="764">
                  <c:v>-0.32</c:v>
                </c:pt>
                <c:pt idx="765">
                  <c:v>-0.24</c:v>
                </c:pt>
                <c:pt idx="766">
                  <c:v>-0.32</c:v>
                </c:pt>
                <c:pt idx="767">
                  <c:v>-0.32</c:v>
                </c:pt>
                <c:pt idx="768">
                  <c:v>-0.48</c:v>
                </c:pt>
                <c:pt idx="769">
                  <c:v>-0.72</c:v>
                </c:pt>
                <c:pt idx="770">
                  <c:v>-0.8</c:v>
                </c:pt>
                <c:pt idx="771">
                  <c:v>-1.1200000000000001</c:v>
                </c:pt>
                <c:pt idx="772">
                  <c:v>-1.28</c:v>
                </c:pt>
                <c:pt idx="773">
                  <c:v>-1.36</c:v>
                </c:pt>
                <c:pt idx="774">
                  <c:v>-1.44</c:v>
                </c:pt>
                <c:pt idx="775">
                  <c:v>-1.52</c:v>
                </c:pt>
                <c:pt idx="776">
                  <c:v>-1.6</c:v>
                </c:pt>
                <c:pt idx="777">
                  <c:v>-1.52</c:v>
                </c:pt>
                <c:pt idx="778">
                  <c:v>-1.52</c:v>
                </c:pt>
                <c:pt idx="779">
                  <c:v>-1.52</c:v>
                </c:pt>
                <c:pt idx="780">
                  <c:v>-1.52</c:v>
                </c:pt>
                <c:pt idx="781">
                  <c:v>-1.2</c:v>
                </c:pt>
                <c:pt idx="782">
                  <c:v>-1.1200000000000001</c:v>
                </c:pt>
                <c:pt idx="783">
                  <c:v>-1.2</c:v>
                </c:pt>
                <c:pt idx="784">
                  <c:v>-1.1200000000000001</c:v>
                </c:pt>
                <c:pt idx="785">
                  <c:v>-1.1200000000000001</c:v>
                </c:pt>
                <c:pt idx="786">
                  <c:v>-0.96</c:v>
                </c:pt>
                <c:pt idx="787">
                  <c:v>-1.1200000000000001</c:v>
                </c:pt>
                <c:pt idx="788">
                  <c:v>-1.04</c:v>
                </c:pt>
                <c:pt idx="789">
                  <c:v>-1.1200000000000001</c:v>
                </c:pt>
                <c:pt idx="790">
                  <c:v>-0.96</c:v>
                </c:pt>
                <c:pt idx="791">
                  <c:v>-1.04</c:v>
                </c:pt>
                <c:pt idx="792">
                  <c:v>-0.96</c:v>
                </c:pt>
                <c:pt idx="793">
                  <c:v>-0.96</c:v>
                </c:pt>
                <c:pt idx="794">
                  <c:v>-0.96</c:v>
                </c:pt>
                <c:pt idx="795">
                  <c:v>-0.88</c:v>
                </c:pt>
                <c:pt idx="796">
                  <c:v>-0.88</c:v>
                </c:pt>
                <c:pt idx="797">
                  <c:v>-0.88</c:v>
                </c:pt>
                <c:pt idx="798">
                  <c:v>-0.8</c:v>
                </c:pt>
                <c:pt idx="799">
                  <c:v>-0.72</c:v>
                </c:pt>
                <c:pt idx="800">
                  <c:v>-0.56000000000000005</c:v>
                </c:pt>
                <c:pt idx="801">
                  <c:v>-0.56000000000000005</c:v>
                </c:pt>
                <c:pt idx="802">
                  <c:v>-0.56000000000000005</c:v>
                </c:pt>
                <c:pt idx="803">
                  <c:v>-0.48</c:v>
                </c:pt>
                <c:pt idx="804">
                  <c:v>-0.4</c:v>
                </c:pt>
                <c:pt idx="805">
                  <c:v>-0.32</c:v>
                </c:pt>
                <c:pt idx="806">
                  <c:v>-0.4</c:v>
                </c:pt>
                <c:pt idx="807">
                  <c:v>-0.24</c:v>
                </c:pt>
                <c:pt idx="808">
                  <c:v>-0.24</c:v>
                </c:pt>
                <c:pt idx="809">
                  <c:v>-0.08</c:v>
                </c:pt>
                <c:pt idx="810">
                  <c:v>0.08</c:v>
                </c:pt>
                <c:pt idx="811">
                  <c:v>-0.08</c:v>
                </c:pt>
                <c:pt idx="812">
                  <c:v>0</c:v>
                </c:pt>
                <c:pt idx="813">
                  <c:v>0</c:v>
                </c:pt>
                <c:pt idx="814">
                  <c:v>0.24</c:v>
                </c:pt>
                <c:pt idx="815">
                  <c:v>0.32</c:v>
                </c:pt>
                <c:pt idx="816">
                  <c:v>0.24</c:v>
                </c:pt>
                <c:pt idx="817">
                  <c:v>0.32</c:v>
                </c:pt>
                <c:pt idx="818">
                  <c:v>0.24</c:v>
                </c:pt>
                <c:pt idx="819">
                  <c:v>0.4</c:v>
                </c:pt>
                <c:pt idx="820">
                  <c:v>0.56000000000000005</c:v>
                </c:pt>
                <c:pt idx="821">
                  <c:v>0.72</c:v>
                </c:pt>
                <c:pt idx="822">
                  <c:v>0.72</c:v>
                </c:pt>
                <c:pt idx="823">
                  <c:v>0.96</c:v>
                </c:pt>
                <c:pt idx="824">
                  <c:v>1.36</c:v>
                </c:pt>
                <c:pt idx="825">
                  <c:v>1.2</c:v>
                </c:pt>
                <c:pt idx="826">
                  <c:v>1.44</c:v>
                </c:pt>
                <c:pt idx="827">
                  <c:v>1.52</c:v>
                </c:pt>
                <c:pt idx="828">
                  <c:v>1.6</c:v>
                </c:pt>
                <c:pt idx="829">
                  <c:v>1.52</c:v>
                </c:pt>
                <c:pt idx="830">
                  <c:v>1.6</c:v>
                </c:pt>
                <c:pt idx="831">
                  <c:v>1.52</c:v>
                </c:pt>
                <c:pt idx="832">
                  <c:v>1.44</c:v>
                </c:pt>
                <c:pt idx="833">
                  <c:v>1.2</c:v>
                </c:pt>
                <c:pt idx="834">
                  <c:v>1.04</c:v>
                </c:pt>
                <c:pt idx="835">
                  <c:v>1.1200000000000001</c:v>
                </c:pt>
                <c:pt idx="836">
                  <c:v>1.1200000000000001</c:v>
                </c:pt>
                <c:pt idx="837">
                  <c:v>1.1200000000000001</c:v>
                </c:pt>
                <c:pt idx="838">
                  <c:v>1.04</c:v>
                </c:pt>
                <c:pt idx="839">
                  <c:v>1.04</c:v>
                </c:pt>
                <c:pt idx="840">
                  <c:v>1.04</c:v>
                </c:pt>
                <c:pt idx="841">
                  <c:v>1.04</c:v>
                </c:pt>
                <c:pt idx="842">
                  <c:v>0.96</c:v>
                </c:pt>
                <c:pt idx="843">
                  <c:v>1.04</c:v>
                </c:pt>
                <c:pt idx="844">
                  <c:v>1.04</c:v>
                </c:pt>
                <c:pt idx="845">
                  <c:v>0.96</c:v>
                </c:pt>
                <c:pt idx="846">
                  <c:v>0.88</c:v>
                </c:pt>
                <c:pt idx="847">
                  <c:v>0.88</c:v>
                </c:pt>
                <c:pt idx="848">
                  <c:v>0.8</c:v>
                </c:pt>
                <c:pt idx="849">
                  <c:v>0.8</c:v>
                </c:pt>
                <c:pt idx="850">
                  <c:v>0.72</c:v>
                </c:pt>
                <c:pt idx="851">
                  <c:v>0.8</c:v>
                </c:pt>
                <c:pt idx="852">
                  <c:v>0.72</c:v>
                </c:pt>
                <c:pt idx="853">
                  <c:v>0.64</c:v>
                </c:pt>
                <c:pt idx="854">
                  <c:v>0.56000000000000005</c:v>
                </c:pt>
                <c:pt idx="855">
                  <c:v>0.56000000000000005</c:v>
                </c:pt>
                <c:pt idx="856">
                  <c:v>0.4</c:v>
                </c:pt>
                <c:pt idx="857">
                  <c:v>0.4</c:v>
                </c:pt>
                <c:pt idx="858">
                  <c:v>0.4</c:v>
                </c:pt>
                <c:pt idx="859">
                  <c:v>0.4</c:v>
                </c:pt>
                <c:pt idx="860">
                  <c:v>0.16</c:v>
                </c:pt>
                <c:pt idx="861">
                  <c:v>0.16</c:v>
                </c:pt>
                <c:pt idx="862">
                  <c:v>0.16</c:v>
                </c:pt>
                <c:pt idx="863">
                  <c:v>-0.08</c:v>
                </c:pt>
                <c:pt idx="864">
                  <c:v>0</c:v>
                </c:pt>
                <c:pt idx="865">
                  <c:v>-0.08</c:v>
                </c:pt>
                <c:pt idx="866">
                  <c:v>0</c:v>
                </c:pt>
                <c:pt idx="867">
                  <c:v>-0.16</c:v>
                </c:pt>
                <c:pt idx="868">
                  <c:v>-0.4</c:v>
                </c:pt>
                <c:pt idx="869">
                  <c:v>-0.32</c:v>
                </c:pt>
                <c:pt idx="870">
                  <c:v>-0.4</c:v>
                </c:pt>
                <c:pt idx="871">
                  <c:v>-0.32</c:v>
                </c:pt>
                <c:pt idx="872">
                  <c:v>-0.56000000000000005</c:v>
                </c:pt>
                <c:pt idx="873">
                  <c:v>-0.64</c:v>
                </c:pt>
                <c:pt idx="874">
                  <c:v>-0.88</c:v>
                </c:pt>
                <c:pt idx="875">
                  <c:v>-1.2</c:v>
                </c:pt>
                <c:pt idx="876">
                  <c:v>-1.28</c:v>
                </c:pt>
                <c:pt idx="877">
                  <c:v>-1.36</c:v>
                </c:pt>
                <c:pt idx="878">
                  <c:v>-1.6</c:v>
                </c:pt>
                <c:pt idx="879">
                  <c:v>-1.52</c:v>
                </c:pt>
                <c:pt idx="880">
                  <c:v>-1.6</c:v>
                </c:pt>
                <c:pt idx="881">
                  <c:v>-1.52</c:v>
                </c:pt>
                <c:pt idx="882">
                  <c:v>-1.52</c:v>
                </c:pt>
                <c:pt idx="883">
                  <c:v>-1.52</c:v>
                </c:pt>
                <c:pt idx="884">
                  <c:v>-1.36</c:v>
                </c:pt>
                <c:pt idx="885">
                  <c:v>-1.1200000000000001</c:v>
                </c:pt>
                <c:pt idx="886">
                  <c:v>-1.2</c:v>
                </c:pt>
                <c:pt idx="887">
                  <c:v>-1.1200000000000001</c:v>
                </c:pt>
                <c:pt idx="888">
                  <c:v>-1.2</c:v>
                </c:pt>
                <c:pt idx="889">
                  <c:v>-1.1200000000000001</c:v>
                </c:pt>
                <c:pt idx="890">
                  <c:v>-1.04</c:v>
                </c:pt>
                <c:pt idx="891">
                  <c:v>-1.04</c:v>
                </c:pt>
                <c:pt idx="892">
                  <c:v>-0.96</c:v>
                </c:pt>
                <c:pt idx="893">
                  <c:v>-1.04</c:v>
                </c:pt>
                <c:pt idx="894">
                  <c:v>-0.96</c:v>
                </c:pt>
                <c:pt idx="895">
                  <c:v>-1.04</c:v>
                </c:pt>
                <c:pt idx="896">
                  <c:v>-1.04</c:v>
                </c:pt>
                <c:pt idx="897">
                  <c:v>-1.04</c:v>
                </c:pt>
                <c:pt idx="898">
                  <c:v>-0.88</c:v>
                </c:pt>
                <c:pt idx="899">
                  <c:v>-0.88</c:v>
                </c:pt>
                <c:pt idx="900">
                  <c:v>-0.72</c:v>
                </c:pt>
                <c:pt idx="901">
                  <c:v>-0.8</c:v>
                </c:pt>
                <c:pt idx="902">
                  <c:v>-0.64</c:v>
                </c:pt>
                <c:pt idx="903">
                  <c:v>-0.72</c:v>
                </c:pt>
                <c:pt idx="904">
                  <c:v>-0.56000000000000005</c:v>
                </c:pt>
                <c:pt idx="905">
                  <c:v>-0.64</c:v>
                </c:pt>
                <c:pt idx="906">
                  <c:v>-0.48</c:v>
                </c:pt>
                <c:pt idx="907">
                  <c:v>-0.48</c:v>
                </c:pt>
                <c:pt idx="908">
                  <c:v>-0.4</c:v>
                </c:pt>
                <c:pt idx="909">
                  <c:v>-0.24</c:v>
                </c:pt>
                <c:pt idx="910">
                  <c:v>-0.32</c:v>
                </c:pt>
                <c:pt idx="911">
                  <c:v>-0.16</c:v>
                </c:pt>
                <c:pt idx="912">
                  <c:v>-0.24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0.08</c:v>
                </c:pt>
                <c:pt idx="917">
                  <c:v>0.16</c:v>
                </c:pt>
                <c:pt idx="918">
                  <c:v>0.24</c:v>
                </c:pt>
                <c:pt idx="919">
                  <c:v>0.32</c:v>
                </c:pt>
                <c:pt idx="920">
                  <c:v>0.32</c:v>
                </c:pt>
                <c:pt idx="921">
                  <c:v>0.4</c:v>
                </c:pt>
                <c:pt idx="922">
                  <c:v>0.32</c:v>
                </c:pt>
                <c:pt idx="923">
                  <c:v>0.48</c:v>
                </c:pt>
                <c:pt idx="924">
                  <c:v>0.56000000000000005</c:v>
                </c:pt>
                <c:pt idx="925">
                  <c:v>0.8</c:v>
                </c:pt>
                <c:pt idx="926">
                  <c:v>0.8</c:v>
                </c:pt>
                <c:pt idx="927">
                  <c:v>1.2</c:v>
                </c:pt>
                <c:pt idx="928">
                  <c:v>1.28</c:v>
                </c:pt>
                <c:pt idx="929">
                  <c:v>1.44</c:v>
                </c:pt>
                <c:pt idx="930">
                  <c:v>1.44</c:v>
                </c:pt>
                <c:pt idx="931">
                  <c:v>1.52</c:v>
                </c:pt>
                <c:pt idx="932">
                  <c:v>1.6</c:v>
                </c:pt>
                <c:pt idx="933">
                  <c:v>1.6</c:v>
                </c:pt>
                <c:pt idx="934">
                  <c:v>1.52</c:v>
                </c:pt>
                <c:pt idx="935">
                  <c:v>1.52</c:v>
                </c:pt>
                <c:pt idx="936">
                  <c:v>1.36</c:v>
                </c:pt>
                <c:pt idx="937">
                  <c:v>1.1200000000000001</c:v>
                </c:pt>
                <c:pt idx="938">
                  <c:v>1.2</c:v>
                </c:pt>
                <c:pt idx="939">
                  <c:v>1.1200000000000001</c:v>
                </c:pt>
                <c:pt idx="940">
                  <c:v>1.04</c:v>
                </c:pt>
                <c:pt idx="941">
                  <c:v>0.96</c:v>
                </c:pt>
                <c:pt idx="942">
                  <c:v>1.04</c:v>
                </c:pt>
                <c:pt idx="943">
                  <c:v>1.1200000000000001</c:v>
                </c:pt>
                <c:pt idx="944">
                  <c:v>1.1200000000000001</c:v>
                </c:pt>
                <c:pt idx="945">
                  <c:v>1.04</c:v>
                </c:pt>
                <c:pt idx="946">
                  <c:v>1.04</c:v>
                </c:pt>
                <c:pt idx="947">
                  <c:v>1.04</c:v>
                </c:pt>
                <c:pt idx="948">
                  <c:v>0.96</c:v>
                </c:pt>
                <c:pt idx="949">
                  <c:v>0.88</c:v>
                </c:pt>
                <c:pt idx="950">
                  <c:v>0.96</c:v>
                </c:pt>
                <c:pt idx="951">
                  <c:v>0.8</c:v>
                </c:pt>
                <c:pt idx="952">
                  <c:v>0.8</c:v>
                </c:pt>
                <c:pt idx="953">
                  <c:v>0.8</c:v>
                </c:pt>
                <c:pt idx="954">
                  <c:v>0.8</c:v>
                </c:pt>
                <c:pt idx="955">
                  <c:v>0.72</c:v>
                </c:pt>
                <c:pt idx="956">
                  <c:v>0.64</c:v>
                </c:pt>
                <c:pt idx="957">
                  <c:v>0.64</c:v>
                </c:pt>
                <c:pt idx="958">
                  <c:v>0.64</c:v>
                </c:pt>
                <c:pt idx="959">
                  <c:v>0.48</c:v>
                </c:pt>
                <c:pt idx="960">
                  <c:v>0.56000000000000005</c:v>
                </c:pt>
                <c:pt idx="961">
                  <c:v>0.4</c:v>
                </c:pt>
                <c:pt idx="962">
                  <c:v>0.24</c:v>
                </c:pt>
                <c:pt idx="963">
                  <c:v>0.32</c:v>
                </c:pt>
                <c:pt idx="964">
                  <c:v>0.16</c:v>
                </c:pt>
                <c:pt idx="965">
                  <c:v>0.24</c:v>
                </c:pt>
                <c:pt idx="966">
                  <c:v>0.16</c:v>
                </c:pt>
                <c:pt idx="967">
                  <c:v>0</c:v>
                </c:pt>
                <c:pt idx="968">
                  <c:v>-0.16</c:v>
                </c:pt>
                <c:pt idx="969">
                  <c:v>-0.16</c:v>
                </c:pt>
                <c:pt idx="970">
                  <c:v>-0.08</c:v>
                </c:pt>
                <c:pt idx="971">
                  <c:v>-0.32</c:v>
                </c:pt>
                <c:pt idx="972">
                  <c:v>-0.32</c:v>
                </c:pt>
                <c:pt idx="973">
                  <c:v>-0.32</c:v>
                </c:pt>
                <c:pt idx="974">
                  <c:v>-0.48</c:v>
                </c:pt>
                <c:pt idx="975">
                  <c:v>-0.56000000000000005</c:v>
                </c:pt>
                <c:pt idx="976">
                  <c:v>-0.56000000000000005</c:v>
                </c:pt>
                <c:pt idx="977">
                  <c:v>-0.8</c:v>
                </c:pt>
                <c:pt idx="978">
                  <c:v>-1.04</c:v>
                </c:pt>
                <c:pt idx="979">
                  <c:v>-1.2</c:v>
                </c:pt>
                <c:pt idx="980">
                  <c:v>-1.28</c:v>
                </c:pt>
                <c:pt idx="981">
                  <c:v>-1.44</c:v>
                </c:pt>
                <c:pt idx="982">
                  <c:v>-1.52</c:v>
                </c:pt>
                <c:pt idx="983">
                  <c:v>-1.6</c:v>
                </c:pt>
                <c:pt idx="984">
                  <c:v>-1.6</c:v>
                </c:pt>
                <c:pt idx="985">
                  <c:v>-1.6</c:v>
                </c:pt>
                <c:pt idx="986">
                  <c:v>-1.44</c:v>
                </c:pt>
                <c:pt idx="987">
                  <c:v>-1.52</c:v>
                </c:pt>
                <c:pt idx="988">
                  <c:v>-1.2</c:v>
                </c:pt>
                <c:pt idx="989">
                  <c:v>-1.1200000000000001</c:v>
                </c:pt>
                <c:pt idx="990">
                  <c:v>-1.2</c:v>
                </c:pt>
                <c:pt idx="991">
                  <c:v>-1.1200000000000001</c:v>
                </c:pt>
                <c:pt idx="992">
                  <c:v>-1.04</c:v>
                </c:pt>
                <c:pt idx="993">
                  <c:v>-0.96</c:v>
                </c:pt>
                <c:pt idx="994">
                  <c:v>-1.04</c:v>
                </c:pt>
                <c:pt idx="995">
                  <c:v>-1.1200000000000001</c:v>
                </c:pt>
                <c:pt idx="996">
                  <c:v>-1.1200000000000001</c:v>
                </c:pt>
                <c:pt idx="997">
                  <c:v>-1.1200000000000001</c:v>
                </c:pt>
                <c:pt idx="998">
                  <c:v>-1.04</c:v>
                </c:pt>
                <c:pt idx="999">
                  <c:v>-0.96</c:v>
                </c:pt>
                <c:pt idx="1000">
                  <c:v>-1.04</c:v>
                </c:pt>
                <c:pt idx="1001">
                  <c:v>-0.88</c:v>
                </c:pt>
                <c:pt idx="1002">
                  <c:v>-0.96</c:v>
                </c:pt>
                <c:pt idx="1003">
                  <c:v>-0.72</c:v>
                </c:pt>
                <c:pt idx="1004">
                  <c:v>-0.8</c:v>
                </c:pt>
                <c:pt idx="1005">
                  <c:v>-0.8</c:v>
                </c:pt>
                <c:pt idx="1006">
                  <c:v>-0.8</c:v>
                </c:pt>
                <c:pt idx="1007">
                  <c:v>-0.64</c:v>
                </c:pt>
                <c:pt idx="1008">
                  <c:v>-0.56000000000000005</c:v>
                </c:pt>
                <c:pt idx="1009">
                  <c:v>-0.56000000000000005</c:v>
                </c:pt>
                <c:pt idx="1010">
                  <c:v>-0.4</c:v>
                </c:pt>
                <c:pt idx="1011">
                  <c:v>-0.48</c:v>
                </c:pt>
                <c:pt idx="1012">
                  <c:v>-0.32</c:v>
                </c:pt>
                <c:pt idx="1013">
                  <c:v>-0.16</c:v>
                </c:pt>
                <c:pt idx="1014">
                  <c:v>-0.16</c:v>
                </c:pt>
                <c:pt idx="1015">
                  <c:v>-0.16</c:v>
                </c:pt>
                <c:pt idx="1016">
                  <c:v>-0.16</c:v>
                </c:pt>
                <c:pt idx="1017">
                  <c:v>0</c:v>
                </c:pt>
                <c:pt idx="1018">
                  <c:v>0</c:v>
                </c:pt>
                <c:pt idx="1019">
                  <c:v>0.08</c:v>
                </c:pt>
                <c:pt idx="1020">
                  <c:v>0.08</c:v>
                </c:pt>
                <c:pt idx="1021">
                  <c:v>0.16</c:v>
                </c:pt>
                <c:pt idx="1022">
                  <c:v>0.32</c:v>
                </c:pt>
                <c:pt idx="1023">
                  <c:v>0.32</c:v>
                </c:pt>
                <c:pt idx="1024">
                  <c:v>0.32</c:v>
                </c:pt>
                <c:pt idx="1025">
                  <c:v>0.32</c:v>
                </c:pt>
                <c:pt idx="1026">
                  <c:v>0.48</c:v>
                </c:pt>
                <c:pt idx="1027">
                  <c:v>0.56000000000000005</c:v>
                </c:pt>
                <c:pt idx="1028">
                  <c:v>0.72</c:v>
                </c:pt>
                <c:pt idx="1029">
                  <c:v>0.88</c:v>
                </c:pt>
                <c:pt idx="1030">
                  <c:v>1.04</c:v>
                </c:pt>
                <c:pt idx="1031">
                  <c:v>1.1200000000000001</c:v>
                </c:pt>
                <c:pt idx="1032">
                  <c:v>1.28</c:v>
                </c:pt>
                <c:pt idx="1033">
                  <c:v>1.44</c:v>
                </c:pt>
                <c:pt idx="1034">
                  <c:v>1.6</c:v>
                </c:pt>
                <c:pt idx="1035">
                  <c:v>1.6</c:v>
                </c:pt>
                <c:pt idx="1036">
                  <c:v>1.6</c:v>
                </c:pt>
                <c:pt idx="1037">
                  <c:v>1.76</c:v>
                </c:pt>
                <c:pt idx="1038">
                  <c:v>1.52</c:v>
                </c:pt>
                <c:pt idx="1039">
                  <c:v>1.44</c:v>
                </c:pt>
                <c:pt idx="1040">
                  <c:v>1.2</c:v>
                </c:pt>
                <c:pt idx="1041">
                  <c:v>1.2</c:v>
                </c:pt>
                <c:pt idx="1042">
                  <c:v>1.1200000000000001</c:v>
                </c:pt>
                <c:pt idx="1043">
                  <c:v>1.1200000000000001</c:v>
                </c:pt>
                <c:pt idx="1044">
                  <c:v>0.96</c:v>
                </c:pt>
                <c:pt idx="1045">
                  <c:v>1.2</c:v>
                </c:pt>
                <c:pt idx="1046">
                  <c:v>0.96</c:v>
                </c:pt>
                <c:pt idx="1047">
                  <c:v>1.04</c:v>
                </c:pt>
                <c:pt idx="1048">
                  <c:v>1.04</c:v>
                </c:pt>
                <c:pt idx="1049">
                  <c:v>1.04</c:v>
                </c:pt>
                <c:pt idx="1050">
                  <c:v>1.04</c:v>
                </c:pt>
                <c:pt idx="1051">
                  <c:v>0.96</c:v>
                </c:pt>
                <c:pt idx="1052">
                  <c:v>1.04</c:v>
                </c:pt>
                <c:pt idx="1053">
                  <c:v>0.96</c:v>
                </c:pt>
                <c:pt idx="1054">
                  <c:v>0.88</c:v>
                </c:pt>
                <c:pt idx="1055">
                  <c:v>0.8</c:v>
                </c:pt>
                <c:pt idx="1056">
                  <c:v>0.72</c:v>
                </c:pt>
                <c:pt idx="1057">
                  <c:v>0.72</c:v>
                </c:pt>
                <c:pt idx="1058">
                  <c:v>0.64</c:v>
                </c:pt>
                <c:pt idx="1059">
                  <c:v>0.64</c:v>
                </c:pt>
                <c:pt idx="1060">
                  <c:v>0.64</c:v>
                </c:pt>
                <c:pt idx="1061">
                  <c:v>0.64</c:v>
                </c:pt>
                <c:pt idx="1062">
                  <c:v>0.56000000000000005</c:v>
                </c:pt>
                <c:pt idx="1063">
                  <c:v>0.48</c:v>
                </c:pt>
                <c:pt idx="1064">
                  <c:v>0.4</c:v>
                </c:pt>
                <c:pt idx="1065">
                  <c:v>0.32</c:v>
                </c:pt>
                <c:pt idx="1066">
                  <c:v>0.32</c:v>
                </c:pt>
                <c:pt idx="1067">
                  <c:v>0.24</c:v>
                </c:pt>
                <c:pt idx="1068">
                  <c:v>0</c:v>
                </c:pt>
                <c:pt idx="1069">
                  <c:v>0.16</c:v>
                </c:pt>
                <c:pt idx="1070">
                  <c:v>0</c:v>
                </c:pt>
                <c:pt idx="1071">
                  <c:v>-0.08</c:v>
                </c:pt>
                <c:pt idx="1072">
                  <c:v>-0.08</c:v>
                </c:pt>
                <c:pt idx="1073">
                  <c:v>-0.24</c:v>
                </c:pt>
                <c:pt idx="1074">
                  <c:v>-0.16</c:v>
                </c:pt>
                <c:pt idx="1075">
                  <c:v>-0.24</c:v>
                </c:pt>
                <c:pt idx="1076">
                  <c:v>-0.24</c:v>
                </c:pt>
                <c:pt idx="1077">
                  <c:v>-0.4</c:v>
                </c:pt>
                <c:pt idx="1078">
                  <c:v>-0.4</c:v>
                </c:pt>
                <c:pt idx="1079">
                  <c:v>-0.48</c:v>
                </c:pt>
                <c:pt idx="1080">
                  <c:v>-0.8</c:v>
                </c:pt>
                <c:pt idx="1081">
                  <c:v>-0.8</c:v>
                </c:pt>
                <c:pt idx="1082">
                  <c:v>-1.1200000000000001</c:v>
                </c:pt>
                <c:pt idx="1083">
                  <c:v>-1.2</c:v>
                </c:pt>
                <c:pt idx="1084">
                  <c:v>-1.44</c:v>
                </c:pt>
                <c:pt idx="1085">
                  <c:v>-1.44</c:v>
                </c:pt>
                <c:pt idx="1086">
                  <c:v>-1.6</c:v>
                </c:pt>
                <c:pt idx="1087">
                  <c:v>-1.52</c:v>
                </c:pt>
                <c:pt idx="1088">
                  <c:v>-1.52</c:v>
                </c:pt>
                <c:pt idx="1089">
                  <c:v>-1.6</c:v>
                </c:pt>
                <c:pt idx="1090">
                  <c:v>-1.52</c:v>
                </c:pt>
                <c:pt idx="1091">
                  <c:v>-1.28</c:v>
                </c:pt>
                <c:pt idx="1092">
                  <c:v>-1.2</c:v>
                </c:pt>
                <c:pt idx="1093">
                  <c:v>-1.2</c:v>
                </c:pt>
                <c:pt idx="1094">
                  <c:v>-1.28</c:v>
                </c:pt>
                <c:pt idx="1095">
                  <c:v>-1.1200000000000001</c:v>
                </c:pt>
                <c:pt idx="1096">
                  <c:v>-1.1200000000000001</c:v>
                </c:pt>
                <c:pt idx="1097">
                  <c:v>-0.96</c:v>
                </c:pt>
                <c:pt idx="1098">
                  <c:v>-1.04</c:v>
                </c:pt>
                <c:pt idx="1099">
                  <c:v>-1.04</c:v>
                </c:pt>
                <c:pt idx="1100">
                  <c:v>-0.96</c:v>
                </c:pt>
                <c:pt idx="1101">
                  <c:v>-1.04</c:v>
                </c:pt>
                <c:pt idx="1102">
                  <c:v>-0.88</c:v>
                </c:pt>
                <c:pt idx="1103">
                  <c:v>-0.96</c:v>
                </c:pt>
                <c:pt idx="1104">
                  <c:v>-1.1200000000000001</c:v>
                </c:pt>
                <c:pt idx="1105">
                  <c:v>-1.04</c:v>
                </c:pt>
                <c:pt idx="1106">
                  <c:v>-0.96</c:v>
                </c:pt>
                <c:pt idx="1107">
                  <c:v>-0.72</c:v>
                </c:pt>
                <c:pt idx="1108">
                  <c:v>-0.8</c:v>
                </c:pt>
                <c:pt idx="1109">
                  <c:v>-0.72</c:v>
                </c:pt>
                <c:pt idx="1110">
                  <c:v>-0.64</c:v>
                </c:pt>
                <c:pt idx="1111">
                  <c:v>-0.56000000000000005</c:v>
                </c:pt>
                <c:pt idx="1112">
                  <c:v>-0.56000000000000005</c:v>
                </c:pt>
                <c:pt idx="1113">
                  <c:v>-0.48</c:v>
                </c:pt>
                <c:pt idx="1114">
                  <c:v>-0.48</c:v>
                </c:pt>
                <c:pt idx="1115">
                  <c:v>-0.4</c:v>
                </c:pt>
                <c:pt idx="1116">
                  <c:v>-0.32</c:v>
                </c:pt>
                <c:pt idx="1117">
                  <c:v>-0.24</c:v>
                </c:pt>
                <c:pt idx="1118">
                  <c:v>-0.24</c:v>
                </c:pt>
                <c:pt idx="1119">
                  <c:v>-0.08</c:v>
                </c:pt>
                <c:pt idx="1120">
                  <c:v>-0.16</c:v>
                </c:pt>
                <c:pt idx="1121">
                  <c:v>0</c:v>
                </c:pt>
                <c:pt idx="1122">
                  <c:v>0.08</c:v>
                </c:pt>
                <c:pt idx="1123">
                  <c:v>0.08</c:v>
                </c:pt>
                <c:pt idx="1124">
                  <c:v>0.08</c:v>
                </c:pt>
                <c:pt idx="1125">
                  <c:v>0.16</c:v>
                </c:pt>
                <c:pt idx="1126">
                  <c:v>0.32</c:v>
                </c:pt>
                <c:pt idx="1127">
                  <c:v>0.32</c:v>
                </c:pt>
                <c:pt idx="1128">
                  <c:v>0.32</c:v>
                </c:pt>
                <c:pt idx="1129">
                  <c:v>0.56000000000000005</c:v>
                </c:pt>
                <c:pt idx="1130">
                  <c:v>0.48</c:v>
                </c:pt>
                <c:pt idx="1131">
                  <c:v>0.56000000000000005</c:v>
                </c:pt>
                <c:pt idx="1132">
                  <c:v>0.64</c:v>
                </c:pt>
                <c:pt idx="1133">
                  <c:v>1.04</c:v>
                </c:pt>
                <c:pt idx="1134">
                  <c:v>1.04</c:v>
                </c:pt>
                <c:pt idx="1135">
                  <c:v>1.2</c:v>
                </c:pt>
                <c:pt idx="1136">
                  <c:v>1.52</c:v>
                </c:pt>
                <c:pt idx="1137">
                  <c:v>1.52</c:v>
                </c:pt>
                <c:pt idx="1138">
                  <c:v>1.52</c:v>
                </c:pt>
                <c:pt idx="1139">
                  <c:v>1.6</c:v>
                </c:pt>
                <c:pt idx="1140">
                  <c:v>1.52</c:v>
                </c:pt>
                <c:pt idx="1141">
                  <c:v>1.52</c:v>
                </c:pt>
                <c:pt idx="1142">
                  <c:v>1.52</c:v>
                </c:pt>
                <c:pt idx="1143">
                  <c:v>1.36</c:v>
                </c:pt>
                <c:pt idx="1144">
                  <c:v>1.2</c:v>
                </c:pt>
                <c:pt idx="1145">
                  <c:v>1.04</c:v>
                </c:pt>
                <c:pt idx="1146">
                  <c:v>1.04</c:v>
                </c:pt>
                <c:pt idx="1147">
                  <c:v>1.1200000000000001</c:v>
                </c:pt>
                <c:pt idx="1148">
                  <c:v>1.04</c:v>
                </c:pt>
                <c:pt idx="1149">
                  <c:v>1.1200000000000001</c:v>
                </c:pt>
                <c:pt idx="1150">
                  <c:v>1.04</c:v>
                </c:pt>
                <c:pt idx="1151">
                  <c:v>1.2</c:v>
                </c:pt>
                <c:pt idx="1152">
                  <c:v>1.04</c:v>
                </c:pt>
                <c:pt idx="1153">
                  <c:v>1.04</c:v>
                </c:pt>
                <c:pt idx="1154">
                  <c:v>0.96</c:v>
                </c:pt>
                <c:pt idx="1155">
                  <c:v>0.96</c:v>
                </c:pt>
                <c:pt idx="1156">
                  <c:v>1.04</c:v>
                </c:pt>
                <c:pt idx="1157">
                  <c:v>0.8</c:v>
                </c:pt>
                <c:pt idx="1158">
                  <c:v>0.88</c:v>
                </c:pt>
                <c:pt idx="1159">
                  <c:v>0.8</c:v>
                </c:pt>
                <c:pt idx="1160">
                  <c:v>0.8</c:v>
                </c:pt>
                <c:pt idx="1161">
                  <c:v>0.96</c:v>
                </c:pt>
                <c:pt idx="1162">
                  <c:v>0.8</c:v>
                </c:pt>
                <c:pt idx="1163">
                  <c:v>0.64</c:v>
                </c:pt>
                <c:pt idx="1164">
                  <c:v>0.56000000000000005</c:v>
                </c:pt>
                <c:pt idx="1165">
                  <c:v>0.64</c:v>
                </c:pt>
                <c:pt idx="1166">
                  <c:v>0.48</c:v>
                </c:pt>
                <c:pt idx="1167">
                  <c:v>0.32</c:v>
                </c:pt>
                <c:pt idx="1168">
                  <c:v>0.4</c:v>
                </c:pt>
                <c:pt idx="1169">
                  <c:v>0.24</c:v>
                </c:pt>
                <c:pt idx="1170">
                  <c:v>0.24</c:v>
                </c:pt>
                <c:pt idx="1171">
                  <c:v>0.08</c:v>
                </c:pt>
                <c:pt idx="1172">
                  <c:v>0.16</c:v>
                </c:pt>
                <c:pt idx="1173">
                  <c:v>0.08</c:v>
                </c:pt>
                <c:pt idx="1174">
                  <c:v>0</c:v>
                </c:pt>
                <c:pt idx="1175">
                  <c:v>-0.08</c:v>
                </c:pt>
                <c:pt idx="1176">
                  <c:v>-0.16</c:v>
                </c:pt>
                <c:pt idx="1177">
                  <c:v>-0.16</c:v>
                </c:pt>
                <c:pt idx="1178">
                  <c:v>-0.24</c:v>
                </c:pt>
                <c:pt idx="1179">
                  <c:v>-0.24</c:v>
                </c:pt>
                <c:pt idx="1180">
                  <c:v>-0.32</c:v>
                </c:pt>
                <c:pt idx="1181">
                  <c:v>-0.48</c:v>
                </c:pt>
                <c:pt idx="1182">
                  <c:v>-0.48</c:v>
                </c:pt>
                <c:pt idx="1183">
                  <c:v>-0.64</c:v>
                </c:pt>
                <c:pt idx="1184">
                  <c:v>-0.72</c:v>
                </c:pt>
                <c:pt idx="1185">
                  <c:v>-1.04</c:v>
                </c:pt>
                <c:pt idx="1186">
                  <c:v>-1.04</c:v>
                </c:pt>
                <c:pt idx="1187">
                  <c:v>-1.36</c:v>
                </c:pt>
                <c:pt idx="1188">
                  <c:v>-1.52</c:v>
                </c:pt>
                <c:pt idx="1189">
                  <c:v>-1.52</c:v>
                </c:pt>
                <c:pt idx="1190">
                  <c:v>-1.52</c:v>
                </c:pt>
                <c:pt idx="1191">
                  <c:v>-1.52</c:v>
                </c:pt>
                <c:pt idx="1192">
                  <c:v>-1.6</c:v>
                </c:pt>
                <c:pt idx="1193">
                  <c:v>-1.6</c:v>
                </c:pt>
                <c:pt idx="1194">
                  <c:v>-1.52</c:v>
                </c:pt>
                <c:pt idx="1195">
                  <c:v>-1.36</c:v>
                </c:pt>
                <c:pt idx="1196">
                  <c:v>-1.1200000000000001</c:v>
                </c:pt>
                <c:pt idx="1197">
                  <c:v>-1.04</c:v>
                </c:pt>
                <c:pt idx="1198">
                  <c:v>-1.1200000000000001</c:v>
                </c:pt>
                <c:pt idx="1199">
                  <c:v>-1.04</c:v>
                </c:pt>
                <c:pt idx="1200">
                  <c:v>-1.04</c:v>
                </c:pt>
                <c:pt idx="1201">
                  <c:v>-0.96</c:v>
                </c:pt>
                <c:pt idx="1202">
                  <c:v>-1.04</c:v>
                </c:pt>
                <c:pt idx="1203">
                  <c:v>-1.1200000000000001</c:v>
                </c:pt>
                <c:pt idx="1204">
                  <c:v>-1.1200000000000001</c:v>
                </c:pt>
                <c:pt idx="1205">
                  <c:v>-1.04</c:v>
                </c:pt>
                <c:pt idx="1206">
                  <c:v>-1.04</c:v>
                </c:pt>
                <c:pt idx="1207">
                  <c:v>-0.96</c:v>
                </c:pt>
                <c:pt idx="1208">
                  <c:v>-0.88</c:v>
                </c:pt>
                <c:pt idx="1209">
                  <c:v>-0.96</c:v>
                </c:pt>
                <c:pt idx="1210">
                  <c:v>-0.88</c:v>
                </c:pt>
                <c:pt idx="1211">
                  <c:v>-0.72</c:v>
                </c:pt>
                <c:pt idx="1212">
                  <c:v>-0.8</c:v>
                </c:pt>
                <c:pt idx="1213">
                  <c:v>-0.64</c:v>
                </c:pt>
                <c:pt idx="1214">
                  <c:v>-0.64</c:v>
                </c:pt>
                <c:pt idx="1215">
                  <c:v>-0.56000000000000005</c:v>
                </c:pt>
                <c:pt idx="1216">
                  <c:v>-0.64</c:v>
                </c:pt>
                <c:pt idx="1217">
                  <c:v>-0.48</c:v>
                </c:pt>
                <c:pt idx="1218">
                  <c:v>-0.4</c:v>
                </c:pt>
                <c:pt idx="1219">
                  <c:v>-0.4</c:v>
                </c:pt>
                <c:pt idx="1220">
                  <c:v>-0.32</c:v>
                </c:pt>
                <c:pt idx="1221">
                  <c:v>-0.16</c:v>
                </c:pt>
                <c:pt idx="1222">
                  <c:v>-0.32</c:v>
                </c:pt>
                <c:pt idx="1223">
                  <c:v>-0.08</c:v>
                </c:pt>
                <c:pt idx="1224">
                  <c:v>0</c:v>
                </c:pt>
                <c:pt idx="1225">
                  <c:v>0</c:v>
                </c:pt>
                <c:pt idx="1226">
                  <c:v>0.08</c:v>
                </c:pt>
                <c:pt idx="1227">
                  <c:v>0.16</c:v>
                </c:pt>
                <c:pt idx="1228">
                  <c:v>0.08</c:v>
                </c:pt>
                <c:pt idx="1229">
                  <c:v>0.24</c:v>
                </c:pt>
                <c:pt idx="1230">
                  <c:v>0.24</c:v>
                </c:pt>
                <c:pt idx="1231">
                  <c:v>0.4</c:v>
                </c:pt>
                <c:pt idx="1232">
                  <c:v>0.48</c:v>
                </c:pt>
                <c:pt idx="1233">
                  <c:v>0.4</c:v>
                </c:pt>
                <c:pt idx="1234">
                  <c:v>0.56000000000000005</c:v>
                </c:pt>
                <c:pt idx="1235">
                  <c:v>0.72</c:v>
                </c:pt>
                <c:pt idx="1236">
                  <c:v>0.88</c:v>
                </c:pt>
                <c:pt idx="1237">
                  <c:v>0.96</c:v>
                </c:pt>
                <c:pt idx="1238">
                  <c:v>1.2</c:v>
                </c:pt>
                <c:pt idx="1239">
                  <c:v>1.28</c:v>
                </c:pt>
                <c:pt idx="1240">
                  <c:v>1.52</c:v>
                </c:pt>
                <c:pt idx="1241">
                  <c:v>1.6</c:v>
                </c:pt>
                <c:pt idx="1242">
                  <c:v>1.6</c:v>
                </c:pt>
                <c:pt idx="1243">
                  <c:v>1.76</c:v>
                </c:pt>
                <c:pt idx="1244">
                  <c:v>1.52</c:v>
                </c:pt>
                <c:pt idx="1245">
                  <c:v>1.52</c:v>
                </c:pt>
                <c:pt idx="1246">
                  <c:v>1.44</c:v>
                </c:pt>
                <c:pt idx="1247">
                  <c:v>1.28</c:v>
                </c:pt>
                <c:pt idx="1248">
                  <c:v>1.2</c:v>
                </c:pt>
                <c:pt idx="1249">
                  <c:v>1.2</c:v>
                </c:pt>
                <c:pt idx="1250">
                  <c:v>1.04</c:v>
                </c:pt>
                <c:pt idx="1251">
                  <c:v>1.04</c:v>
                </c:pt>
                <c:pt idx="1252">
                  <c:v>1.1200000000000001</c:v>
                </c:pt>
                <c:pt idx="1253">
                  <c:v>1.04</c:v>
                </c:pt>
                <c:pt idx="1254">
                  <c:v>1.1200000000000001</c:v>
                </c:pt>
                <c:pt idx="1255">
                  <c:v>1.1200000000000001</c:v>
                </c:pt>
                <c:pt idx="1256">
                  <c:v>0.96</c:v>
                </c:pt>
                <c:pt idx="1257">
                  <c:v>1.04</c:v>
                </c:pt>
                <c:pt idx="1258">
                  <c:v>1.1200000000000001</c:v>
                </c:pt>
                <c:pt idx="1259">
                  <c:v>0.88</c:v>
                </c:pt>
                <c:pt idx="1260">
                  <c:v>1.04</c:v>
                </c:pt>
                <c:pt idx="1261">
                  <c:v>0.96</c:v>
                </c:pt>
                <c:pt idx="1262">
                  <c:v>0.96</c:v>
                </c:pt>
                <c:pt idx="1263">
                  <c:v>0.88</c:v>
                </c:pt>
                <c:pt idx="1264">
                  <c:v>0.8</c:v>
                </c:pt>
                <c:pt idx="1265">
                  <c:v>0.8</c:v>
                </c:pt>
                <c:pt idx="1266">
                  <c:v>0.64</c:v>
                </c:pt>
                <c:pt idx="1267">
                  <c:v>0.64</c:v>
                </c:pt>
                <c:pt idx="1268">
                  <c:v>0.56000000000000005</c:v>
                </c:pt>
                <c:pt idx="1269">
                  <c:v>0.56000000000000005</c:v>
                </c:pt>
                <c:pt idx="1270">
                  <c:v>0.48</c:v>
                </c:pt>
                <c:pt idx="1271">
                  <c:v>0.4</c:v>
                </c:pt>
                <c:pt idx="1272">
                  <c:v>0.32</c:v>
                </c:pt>
                <c:pt idx="1273">
                  <c:v>0.32</c:v>
                </c:pt>
                <c:pt idx="1274">
                  <c:v>0.24</c:v>
                </c:pt>
                <c:pt idx="1275">
                  <c:v>0.16</c:v>
                </c:pt>
                <c:pt idx="1276">
                  <c:v>0.16</c:v>
                </c:pt>
                <c:pt idx="1277">
                  <c:v>0.08</c:v>
                </c:pt>
                <c:pt idx="1278">
                  <c:v>0</c:v>
                </c:pt>
                <c:pt idx="1279">
                  <c:v>0</c:v>
                </c:pt>
                <c:pt idx="1280">
                  <c:v>-0.16</c:v>
                </c:pt>
                <c:pt idx="1281">
                  <c:v>-0.24</c:v>
                </c:pt>
                <c:pt idx="1282">
                  <c:v>-0.24</c:v>
                </c:pt>
                <c:pt idx="1283">
                  <c:v>-0.24</c:v>
                </c:pt>
                <c:pt idx="1284">
                  <c:v>-0.4</c:v>
                </c:pt>
                <c:pt idx="1285">
                  <c:v>-0.4</c:v>
                </c:pt>
                <c:pt idx="1286">
                  <c:v>-0.48</c:v>
                </c:pt>
                <c:pt idx="1287">
                  <c:v>-0.64</c:v>
                </c:pt>
                <c:pt idx="1288">
                  <c:v>-0.72</c:v>
                </c:pt>
                <c:pt idx="1289">
                  <c:v>-1.04</c:v>
                </c:pt>
                <c:pt idx="1290">
                  <c:v>-1.2</c:v>
                </c:pt>
                <c:pt idx="1291">
                  <c:v>-1.44</c:v>
                </c:pt>
                <c:pt idx="1292">
                  <c:v>-1.52</c:v>
                </c:pt>
                <c:pt idx="1293">
                  <c:v>-1.6</c:v>
                </c:pt>
                <c:pt idx="1294">
                  <c:v>-1.68</c:v>
                </c:pt>
                <c:pt idx="1295">
                  <c:v>-1.52</c:v>
                </c:pt>
                <c:pt idx="1296">
                  <c:v>-1.6</c:v>
                </c:pt>
                <c:pt idx="1297">
                  <c:v>-1.52</c:v>
                </c:pt>
                <c:pt idx="1298">
                  <c:v>-1.28</c:v>
                </c:pt>
                <c:pt idx="1299">
                  <c:v>-1.2</c:v>
                </c:pt>
                <c:pt idx="1300">
                  <c:v>-1.1200000000000001</c:v>
                </c:pt>
                <c:pt idx="1301">
                  <c:v>-1.04</c:v>
                </c:pt>
                <c:pt idx="1302">
                  <c:v>-1.1200000000000001</c:v>
                </c:pt>
                <c:pt idx="1303">
                  <c:v>-1.04</c:v>
                </c:pt>
                <c:pt idx="1304">
                  <c:v>-0.96</c:v>
                </c:pt>
                <c:pt idx="1305">
                  <c:v>-0.96</c:v>
                </c:pt>
                <c:pt idx="1306">
                  <c:v>-1.04</c:v>
                </c:pt>
                <c:pt idx="1307">
                  <c:v>-1.04</c:v>
                </c:pt>
                <c:pt idx="1308">
                  <c:v>-1.04</c:v>
                </c:pt>
                <c:pt idx="1309">
                  <c:v>-1.04</c:v>
                </c:pt>
                <c:pt idx="1310">
                  <c:v>-0.96</c:v>
                </c:pt>
                <c:pt idx="1311">
                  <c:v>-1.04</c:v>
                </c:pt>
                <c:pt idx="1312">
                  <c:v>-0.88</c:v>
                </c:pt>
                <c:pt idx="1313">
                  <c:v>-0.88</c:v>
                </c:pt>
                <c:pt idx="1314">
                  <c:v>-0.88</c:v>
                </c:pt>
                <c:pt idx="1315">
                  <c:v>-0.8</c:v>
                </c:pt>
                <c:pt idx="1316">
                  <c:v>-0.72</c:v>
                </c:pt>
                <c:pt idx="1317">
                  <c:v>-0.64</c:v>
                </c:pt>
                <c:pt idx="1318">
                  <c:v>-0.56000000000000005</c:v>
                </c:pt>
                <c:pt idx="1319">
                  <c:v>-0.56000000000000005</c:v>
                </c:pt>
                <c:pt idx="1320">
                  <c:v>-0.48</c:v>
                </c:pt>
                <c:pt idx="1321">
                  <c:v>-0.48</c:v>
                </c:pt>
                <c:pt idx="1322">
                  <c:v>-0.4</c:v>
                </c:pt>
                <c:pt idx="1323">
                  <c:v>-0.32</c:v>
                </c:pt>
                <c:pt idx="1324">
                  <c:v>-0.4</c:v>
                </c:pt>
                <c:pt idx="1325">
                  <c:v>-0.16</c:v>
                </c:pt>
                <c:pt idx="1326">
                  <c:v>-0.08</c:v>
                </c:pt>
                <c:pt idx="1327">
                  <c:v>-0.08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0.24</c:v>
                </c:pt>
                <c:pt idx="1332">
                  <c:v>0.08</c:v>
                </c:pt>
                <c:pt idx="1333">
                  <c:v>0.32</c:v>
                </c:pt>
                <c:pt idx="1334">
                  <c:v>0.4</c:v>
                </c:pt>
                <c:pt idx="1335">
                  <c:v>0.32</c:v>
                </c:pt>
                <c:pt idx="1336">
                  <c:v>0.4</c:v>
                </c:pt>
                <c:pt idx="1337">
                  <c:v>0.4</c:v>
                </c:pt>
                <c:pt idx="1338">
                  <c:v>0.56000000000000005</c:v>
                </c:pt>
                <c:pt idx="1339">
                  <c:v>0.72</c:v>
                </c:pt>
                <c:pt idx="1340">
                  <c:v>0.88</c:v>
                </c:pt>
                <c:pt idx="1341">
                  <c:v>1.04</c:v>
                </c:pt>
                <c:pt idx="1342">
                  <c:v>1.36</c:v>
                </c:pt>
                <c:pt idx="1343">
                  <c:v>1.36</c:v>
                </c:pt>
                <c:pt idx="1344">
                  <c:v>1.44</c:v>
                </c:pt>
                <c:pt idx="1345">
                  <c:v>1.6</c:v>
                </c:pt>
                <c:pt idx="1346">
                  <c:v>1.6</c:v>
                </c:pt>
                <c:pt idx="1347">
                  <c:v>1.6</c:v>
                </c:pt>
                <c:pt idx="1348">
                  <c:v>1.52</c:v>
                </c:pt>
                <c:pt idx="1349">
                  <c:v>1.52</c:v>
                </c:pt>
                <c:pt idx="1350">
                  <c:v>1.36</c:v>
                </c:pt>
                <c:pt idx="1351">
                  <c:v>1.2</c:v>
                </c:pt>
                <c:pt idx="1352">
                  <c:v>1.04</c:v>
                </c:pt>
                <c:pt idx="1353">
                  <c:v>1.04</c:v>
                </c:pt>
                <c:pt idx="1354">
                  <c:v>1.2</c:v>
                </c:pt>
                <c:pt idx="1355">
                  <c:v>0.88</c:v>
                </c:pt>
                <c:pt idx="1356">
                  <c:v>1.04</c:v>
                </c:pt>
                <c:pt idx="1357">
                  <c:v>1.1200000000000001</c:v>
                </c:pt>
                <c:pt idx="1358">
                  <c:v>1.04</c:v>
                </c:pt>
                <c:pt idx="1359">
                  <c:v>1.1200000000000001</c:v>
                </c:pt>
                <c:pt idx="1360">
                  <c:v>1.2</c:v>
                </c:pt>
                <c:pt idx="1361">
                  <c:v>1.04</c:v>
                </c:pt>
                <c:pt idx="1362">
                  <c:v>0.88</c:v>
                </c:pt>
                <c:pt idx="1363">
                  <c:v>0.96</c:v>
                </c:pt>
                <c:pt idx="1364">
                  <c:v>0.96</c:v>
                </c:pt>
                <c:pt idx="1365">
                  <c:v>0.8</c:v>
                </c:pt>
                <c:pt idx="1366">
                  <c:v>0.88</c:v>
                </c:pt>
                <c:pt idx="1367">
                  <c:v>0.8</c:v>
                </c:pt>
                <c:pt idx="1368">
                  <c:v>0.72</c:v>
                </c:pt>
                <c:pt idx="1369">
                  <c:v>0.72</c:v>
                </c:pt>
                <c:pt idx="1370">
                  <c:v>0.64</c:v>
                </c:pt>
                <c:pt idx="1371">
                  <c:v>0.64</c:v>
                </c:pt>
                <c:pt idx="1372">
                  <c:v>0.64</c:v>
                </c:pt>
                <c:pt idx="1373">
                  <c:v>0.48</c:v>
                </c:pt>
                <c:pt idx="1374">
                  <c:v>0.48</c:v>
                </c:pt>
                <c:pt idx="1375">
                  <c:v>0.48</c:v>
                </c:pt>
                <c:pt idx="1376">
                  <c:v>0.32</c:v>
                </c:pt>
                <c:pt idx="1377">
                  <c:v>0.32</c:v>
                </c:pt>
                <c:pt idx="1378">
                  <c:v>0.16</c:v>
                </c:pt>
                <c:pt idx="1379">
                  <c:v>0.08</c:v>
                </c:pt>
                <c:pt idx="1380">
                  <c:v>0.08</c:v>
                </c:pt>
                <c:pt idx="1381">
                  <c:v>0.08</c:v>
                </c:pt>
                <c:pt idx="1382">
                  <c:v>0</c:v>
                </c:pt>
                <c:pt idx="1383">
                  <c:v>-0.08</c:v>
                </c:pt>
                <c:pt idx="1384">
                  <c:v>-0.24</c:v>
                </c:pt>
                <c:pt idx="1385">
                  <c:v>-0.24</c:v>
                </c:pt>
                <c:pt idx="1386">
                  <c:v>-0.32</c:v>
                </c:pt>
                <c:pt idx="1387">
                  <c:v>-0.24</c:v>
                </c:pt>
                <c:pt idx="1388">
                  <c:v>-0.4</c:v>
                </c:pt>
                <c:pt idx="1389">
                  <c:v>-0.4</c:v>
                </c:pt>
                <c:pt idx="1390">
                  <c:v>-0.64</c:v>
                </c:pt>
                <c:pt idx="1391">
                  <c:v>-0.88</c:v>
                </c:pt>
                <c:pt idx="1392">
                  <c:v>-0.96</c:v>
                </c:pt>
                <c:pt idx="1393">
                  <c:v>-1.1200000000000001</c:v>
                </c:pt>
                <c:pt idx="1394">
                  <c:v>-1.28</c:v>
                </c:pt>
                <c:pt idx="1395">
                  <c:v>-1.36</c:v>
                </c:pt>
                <c:pt idx="1396">
                  <c:v>-1.52</c:v>
                </c:pt>
                <c:pt idx="1397">
                  <c:v>-1.44</c:v>
                </c:pt>
                <c:pt idx="1398">
                  <c:v>-1.6</c:v>
                </c:pt>
                <c:pt idx="1399">
                  <c:v>-1.52</c:v>
                </c:pt>
                <c:pt idx="1400">
                  <c:v>-1.6</c:v>
                </c:pt>
                <c:pt idx="1401">
                  <c:v>-1.52</c:v>
                </c:pt>
                <c:pt idx="1402">
                  <c:v>-1.28</c:v>
                </c:pt>
                <c:pt idx="1403">
                  <c:v>-1.2</c:v>
                </c:pt>
                <c:pt idx="1404">
                  <c:v>-1.04</c:v>
                </c:pt>
                <c:pt idx="1405">
                  <c:v>-1.1200000000000001</c:v>
                </c:pt>
                <c:pt idx="1406">
                  <c:v>-1.1200000000000001</c:v>
                </c:pt>
                <c:pt idx="1407">
                  <c:v>-1.1200000000000001</c:v>
                </c:pt>
                <c:pt idx="1408">
                  <c:v>-1.04</c:v>
                </c:pt>
                <c:pt idx="1409">
                  <c:v>-1.04</c:v>
                </c:pt>
                <c:pt idx="1410">
                  <c:v>-1.04</c:v>
                </c:pt>
                <c:pt idx="1411">
                  <c:v>-1.04</c:v>
                </c:pt>
                <c:pt idx="1412">
                  <c:v>-1.1200000000000001</c:v>
                </c:pt>
                <c:pt idx="1413">
                  <c:v>-0.96</c:v>
                </c:pt>
                <c:pt idx="1414">
                  <c:v>-0.96</c:v>
                </c:pt>
                <c:pt idx="1415">
                  <c:v>-0.88</c:v>
                </c:pt>
                <c:pt idx="1416">
                  <c:v>-0.88</c:v>
                </c:pt>
                <c:pt idx="1417">
                  <c:v>-0.96</c:v>
                </c:pt>
                <c:pt idx="1418">
                  <c:v>-0.72</c:v>
                </c:pt>
                <c:pt idx="1419">
                  <c:v>-0.72</c:v>
                </c:pt>
                <c:pt idx="1420">
                  <c:v>-0.64</c:v>
                </c:pt>
                <c:pt idx="1421">
                  <c:v>-0.72</c:v>
                </c:pt>
                <c:pt idx="1422">
                  <c:v>-0.56000000000000005</c:v>
                </c:pt>
                <c:pt idx="1423">
                  <c:v>-0.56000000000000005</c:v>
                </c:pt>
                <c:pt idx="1424">
                  <c:v>-0.56000000000000005</c:v>
                </c:pt>
                <c:pt idx="1425">
                  <c:v>-0.32</c:v>
                </c:pt>
                <c:pt idx="1426">
                  <c:v>-0.4</c:v>
                </c:pt>
                <c:pt idx="1427">
                  <c:v>-0.32</c:v>
                </c:pt>
                <c:pt idx="1428">
                  <c:v>-0.32</c:v>
                </c:pt>
                <c:pt idx="1429">
                  <c:v>-0.16</c:v>
                </c:pt>
                <c:pt idx="1430">
                  <c:v>-0.16</c:v>
                </c:pt>
                <c:pt idx="1431">
                  <c:v>-0.08</c:v>
                </c:pt>
                <c:pt idx="1432">
                  <c:v>-0.08</c:v>
                </c:pt>
                <c:pt idx="1433">
                  <c:v>0.08</c:v>
                </c:pt>
                <c:pt idx="1434">
                  <c:v>0</c:v>
                </c:pt>
                <c:pt idx="1435">
                  <c:v>0.24</c:v>
                </c:pt>
                <c:pt idx="1436">
                  <c:v>0.16</c:v>
                </c:pt>
                <c:pt idx="1437">
                  <c:v>0.32</c:v>
                </c:pt>
                <c:pt idx="1438">
                  <c:v>0.32</c:v>
                </c:pt>
                <c:pt idx="1439">
                  <c:v>0.48</c:v>
                </c:pt>
                <c:pt idx="1440">
                  <c:v>0.4</c:v>
                </c:pt>
                <c:pt idx="1441">
                  <c:v>0.56000000000000005</c:v>
                </c:pt>
                <c:pt idx="1442">
                  <c:v>0.64</c:v>
                </c:pt>
                <c:pt idx="1443">
                  <c:v>0.8</c:v>
                </c:pt>
                <c:pt idx="1444">
                  <c:v>1.04</c:v>
                </c:pt>
                <c:pt idx="1445">
                  <c:v>1.2</c:v>
                </c:pt>
                <c:pt idx="1446">
                  <c:v>1.36</c:v>
                </c:pt>
                <c:pt idx="1447">
                  <c:v>1.44</c:v>
                </c:pt>
                <c:pt idx="1448">
                  <c:v>1.6</c:v>
                </c:pt>
                <c:pt idx="1449">
                  <c:v>1.68</c:v>
                </c:pt>
                <c:pt idx="1450">
                  <c:v>1.6</c:v>
                </c:pt>
                <c:pt idx="1451">
                  <c:v>1.6</c:v>
                </c:pt>
                <c:pt idx="1452">
                  <c:v>1.6</c:v>
                </c:pt>
                <c:pt idx="1453">
                  <c:v>1.52</c:v>
                </c:pt>
                <c:pt idx="1454">
                  <c:v>1.1200000000000001</c:v>
                </c:pt>
                <c:pt idx="1455">
                  <c:v>1.2</c:v>
                </c:pt>
                <c:pt idx="1456">
                  <c:v>1.1200000000000001</c:v>
                </c:pt>
                <c:pt idx="1457">
                  <c:v>1.1200000000000001</c:v>
                </c:pt>
                <c:pt idx="1458">
                  <c:v>1.2</c:v>
                </c:pt>
                <c:pt idx="1459">
                  <c:v>1.04</c:v>
                </c:pt>
                <c:pt idx="1460">
                  <c:v>1.1200000000000001</c:v>
                </c:pt>
                <c:pt idx="1461">
                  <c:v>1.04</c:v>
                </c:pt>
                <c:pt idx="1462">
                  <c:v>1.04</c:v>
                </c:pt>
                <c:pt idx="1463">
                  <c:v>1.04</c:v>
                </c:pt>
                <c:pt idx="1464">
                  <c:v>0.96</c:v>
                </c:pt>
                <c:pt idx="1465">
                  <c:v>1.04</c:v>
                </c:pt>
                <c:pt idx="1466">
                  <c:v>0.96</c:v>
                </c:pt>
                <c:pt idx="1467">
                  <c:v>0.96</c:v>
                </c:pt>
                <c:pt idx="1468">
                  <c:v>0.88</c:v>
                </c:pt>
                <c:pt idx="1469">
                  <c:v>0.88</c:v>
                </c:pt>
                <c:pt idx="1470">
                  <c:v>0.88</c:v>
                </c:pt>
                <c:pt idx="1471">
                  <c:v>1.04</c:v>
                </c:pt>
                <c:pt idx="1472">
                  <c:v>0.72</c:v>
                </c:pt>
                <c:pt idx="1473">
                  <c:v>0.64</c:v>
                </c:pt>
                <c:pt idx="1474">
                  <c:v>0.64</c:v>
                </c:pt>
                <c:pt idx="1475">
                  <c:v>0.64</c:v>
                </c:pt>
                <c:pt idx="1476">
                  <c:v>0.56000000000000005</c:v>
                </c:pt>
                <c:pt idx="1477">
                  <c:v>0.48</c:v>
                </c:pt>
                <c:pt idx="1478">
                  <c:v>0.56000000000000005</c:v>
                </c:pt>
                <c:pt idx="1479">
                  <c:v>0.4</c:v>
                </c:pt>
                <c:pt idx="1480">
                  <c:v>0.24</c:v>
                </c:pt>
                <c:pt idx="1481">
                  <c:v>0.32</c:v>
                </c:pt>
                <c:pt idx="1482">
                  <c:v>0.16</c:v>
                </c:pt>
                <c:pt idx="1483">
                  <c:v>0.16</c:v>
                </c:pt>
                <c:pt idx="1484">
                  <c:v>0.08</c:v>
                </c:pt>
                <c:pt idx="1485">
                  <c:v>0</c:v>
                </c:pt>
                <c:pt idx="1486">
                  <c:v>0.08</c:v>
                </c:pt>
                <c:pt idx="1487">
                  <c:v>-0.16</c:v>
                </c:pt>
                <c:pt idx="1488">
                  <c:v>-0.16</c:v>
                </c:pt>
                <c:pt idx="1489">
                  <c:v>-0.24</c:v>
                </c:pt>
                <c:pt idx="1490">
                  <c:v>-0.32</c:v>
                </c:pt>
                <c:pt idx="1491">
                  <c:v>-0.32</c:v>
                </c:pt>
                <c:pt idx="1492">
                  <c:v>-0.56000000000000005</c:v>
                </c:pt>
                <c:pt idx="1493">
                  <c:v>-0.56000000000000005</c:v>
                </c:pt>
                <c:pt idx="1494">
                  <c:v>-0.64</c:v>
                </c:pt>
                <c:pt idx="1495">
                  <c:v>-0.96</c:v>
                </c:pt>
                <c:pt idx="1496">
                  <c:v>-0.88</c:v>
                </c:pt>
                <c:pt idx="1497">
                  <c:v>-1.28</c:v>
                </c:pt>
                <c:pt idx="1498">
                  <c:v>-1.28</c:v>
                </c:pt>
                <c:pt idx="1499">
                  <c:v>-1.52</c:v>
                </c:pt>
                <c:pt idx="1500">
                  <c:v>-1.6</c:v>
                </c:pt>
                <c:pt idx="1501">
                  <c:v>-1.6</c:v>
                </c:pt>
                <c:pt idx="1502">
                  <c:v>-1.68</c:v>
                </c:pt>
                <c:pt idx="1503">
                  <c:v>-1.52</c:v>
                </c:pt>
                <c:pt idx="1504">
                  <c:v>-1.6</c:v>
                </c:pt>
                <c:pt idx="1505">
                  <c:v>-1.44</c:v>
                </c:pt>
                <c:pt idx="1506">
                  <c:v>-1.28</c:v>
                </c:pt>
                <c:pt idx="1507">
                  <c:v>-1.04</c:v>
                </c:pt>
                <c:pt idx="1508">
                  <c:v>-1.04</c:v>
                </c:pt>
                <c:pt idx="1509">
                  <c:v>-1.04</c:v>
                </c:pt>
                <c:pt idx="1510">
                  <c:v>-1.1200000000000001</c:v>
                </c:pt>
                <c:pt idx="1511">
                  <c:v>-1.04</c:v>
                </c:pt>
                <c:pt idx="1512">
                  <c:v>-1.04</c:v>
                </c:pt>
                <c:pt idx="1513">
                  <c:v>-1.1200000000000001</c:v>
                </c:pt>
                <c:pt idx="1514">
                  <c:v>-1.04</c:v>
                </c:pt>
                <c:pt idx="1515">
                  <c:v>-1.04</c:v>
                </c:pt>
                <c:pt idx="1516">
                  <c:v>-0.96</c:v>
                </c:pt>
                <c:pt idx="1517">
                  <c:v>-0.88</c:v>
                </c:pt>
                <c:pt idx="1518">
                  <c:v>-1.1200000000000001</c:v>
                </c:pt>
                <c:pt idx="1519">
                  <c:v>-0.88</c:v>
                </c:pt>
                <c:pt idx="1520">
                  <c:v>-0.96</c:v>
                </c:pt>
                <c:pt idx="1521">
                  <c:v>-0.8</c:v>
                </c:pt>
                <c:pt idx="1522">
                  <c:v>-0.88</c:v>
                </c:pt>
                <c:pt idx="1523">
                  <c:v>-0.8</c:v>
                </c:pt>
                <c:pt idx="1524">
                  <c:v>-0.64</c:v>
                </c:pt>
                <c:pt idx="1525">
                  <c:v>-0.64</c:v>
                </c:pt>
                <c:pt idx="1526">
                  <c:v>-0.56000000000000005</c:v>
                </c:pt>
                <c:pt idx="1527">
                  <c:v>-0.48</c:v>
                </c:pt>
                <c:pt idx="1528">
                  <c:v>-0.4</c:v>
                </c:pt>
                <c:pt idx="1529">
                  <c:v>-0.4</c:v>
                </c:pt>
                <c:pt idx="1530">
                  <c:v>-0.4</c:v>
                </c:pt>
                <c:pt idx="1531">
                  <c:v>-0.24</c:v>
                </c:pt>
                <c:pt idx="1532">
                  <c:v>-0.16</c:v>
                </c:pt>
                <c:pt idx="1533">
                  <c:v>-0.16</c:v>
                </c:pt>
                <c:pt idx="1534">
                  <c:v>-0.16</c:v>
                </c:pt>
                <c:pt idx="1535">
                  <c:v>-0.08</c:v>
                </c:pt>
                <c:pt idx="1536">
                  <c:v>0.08</c:v>
                </c:pt>
                <c:pt idx="1537">
                  <c:v>0.08</c:v>
                </c:pt>
                <c:pt idx="1538">
                  <c:v>0.24</c:v>
                </c:pt>
                <c:pt idx="1539">
                  <c:v>0.16</c:v>
                </c:pt>
                <c:pt idx="1540">
                  <c:v>0.32</c:v>
                </c:pt>
                <c:pt idx="1541">
                  <c:v>0.24</c:v>
                </c:pt>
                <c:pt idx="1542">
                  <c:v>0.32</c:v>
                </c:pt>
                <c:pt idx="1543">
                  <c:v>0.4</c:v>
                </c:pt>
                <c:pt idx="1544">
                  <c:v>0.48</c:v>
                </c:pt>
                <c:pt idx="1545">
                  <c:v>0.56000000000000005</c:v>
                </c:pt>
                <c:pt idx="1546">
                  <c:v>0.64</c:v>
                </c:pt>
                <c:pt idx="1547">
                  <c:v>0.96</c:v>
                </c:pt>
                <c:pt idx="1548">
                  <c:v>1.1200000000000001</c:v>
                </c:pt>
                <c:pt idx="1549">
                  <c:v>1.28</c:v>
                </c:pt>
                <c:pt idx="1550">
                  <c:v>1.44</c:v>
                </c:pt>
                <c:pt idx="1551">
                  <c:v>1.52</c:v>
                </c:pt>
                <c:pt idx="1552">
                  <c:v>1.6</c:v>
                </c:pt>
                <c:pt idx="1553">
                  <c:v>1.52</c:v>
                </c:pt>
                <c:pt idx="1554">
                  <c:v>1.68</c:v>
                </c:pt>
                <c:pt idx="1555">
                  <c:v>1.6</c:v>
                </c:pt>
                <c:pt idx="1556">
                  <c:v>1.44</c:v>
                </c:pt>
                <c:pt idx="1557">
                  <c:v>1.44</c:v>
                </c:pt>
                <c:pt idx="1558">
                  <c:v>1.28</c:v>
                </c:pt>
                <c:pt idx="1559">
                  <c:v>1.04</c:v>
                </c:pt>
                <c:pt idx="1560">
                  <c:v>1.04</c:v>
                </c:pt>
                <c:pt idx="1561">
                  <c:v>1.04</c:v>
                </c:pt>
                <c:pt idx="1562">
                  <c:v>1.04</c:v>
                </c:pt>
                <c:pt idx="1563">
                  <c:v>1.04</c:v>
                </c:pt>
                <c:pt idx="1564">
                  <c:v>1.1200000000000001</c:v>
                </c:pt>
                <c:pt idx="1565">
                  <c:v>1.1200000000000001</c:v>
                </c:pt>
                <c:pt idx="1566">
                  <c:v>1.1200000000000001</c:v>
                </c:pt>
                <c:pt idx="1567">
                  <c:v>1.04</c:v>
                </c:pt>
                <c:pt idx="1568">
                  <c:v>0.96</c:v>
                </c:pt>
                <c:pt idx="1569">
                  <c:v>1.04</c:v>
                </c:pt>
                <c:pt idx="1570">
                  <c:v>1.04</c:v>
                </c:pt>
                <c:pt idx="1571">
                  <c:v>0.88</c:v>
                </c:pt>
                <c:pt idx="1572">
                  <c:v>0.88</c:v>
                </c:pt>
                <c:pt idx="1573">
                  <c:v>0.96</c:v>
                </c:pt>
                <c:pt idx="1574">
                  <c:v>0.88</c:v>
                </c:pt>
                <c:pt idx="1575">
                  <c:v>0.8</c:v>
                </c:pt>
                <c:pt idx="1576">
                  <c:v>0.8</c:v>
                </c:pt>
                <c:pt idx="1577">
                  <c:v>0.72</c:v>
                </c:pt>
                <c:pt idx="1578">
                  <c:v>0.64</c:v>
                </c:pt>
                <c:pt idx="1579">
                  <c:v>0.56000000000000005</c:v>
                </c:pt>
                <c:pt idx="1580">
                  <c:v>0.56000000000000005</c:v>
                </c:pt>
                <c:pt idx="1581">
                  <c:v>0.4</c:v>
                </c:pt>
                <c:pt idx="1582">
                  <c:v>0.48</c:v>
                </c:pt>
                <c:pt idx="1583">
                  <c:v>0.32</c:v>
                </c:pt>
                <c:pt idx="1584">
                  <c:v>0.24</c:v>
                </c:pt>
                <c:pt idx="1585">
                  <c:v>0.32</c:v>
                </c:pt>
                <c:pt idx="1586">
                  <c:v>0.16</c:v>
                </c:pt>
                <c:pt idx="1587">
                  <c:v>0.08</c:v>
                </c:pt>
                <c:pt idx="1588">
                  <c:v>0.08</c:v>
                </c:pt>
                <c:pt idx="1589">
                  <c:v>-0.08</c:v>
                </c:pt>
                <c:pt idx="1590">
                  <c:v>-0.16</c:v>
                </c:pt>
                <c:pt idx="1591">
                  <c:v>-0.24</c:v>
                </c:pt>
                <c:pt idx="1592">
                  <c:v>-0.16</c:v>
                </c:pt>
                <c:pt idx="1593">
                  <c:v>-0.24</c:v>
                </c:pt>
                <c:pt idx="1594">
                  <c:v>-0.32</c:v>
                </c:pt>
                <c:pt idx="1595">
                  <c:v>-0.4</c:v>
                </c:pt>
                <c:pt idx="1596">
                  <c:v>-0.48</c:v>
                </c:pt>
                <c:pt idx="1597">
                  <c:v>-0.56000000000000005</c:v>
                </c:pt>
                <c:pt idx="1598">
                  <c:v>-0.72</c:v>
                </c:pt>
                <c:pt idx="1599">
                  <c:v>-1.04</c:v>
                </c:pt>
                <c:pt idx="1600">
                  <c:v>-1.1200000000000001</c:v>
                </c:pt>
                <c:pt idx="1601">
                  <c:v>-1.28</c:v>
                </c:pt>
                <c:pt idx="1602">
                  <c:v>-1.36</c:v>
                </c:pt>
                <c:pt idx="1603">
                  <c:v>-1.6</c:v>
                </c:pt>
                <c:pt idx="1604">
                  <c:v>-1.52</c:v>
                </c:pt>
                <c:pt idx="1605">
                  <c:v>-1.6</c:v>
                </c:pt>
                <c:pt idx="1606">
                  <c:v>-1.52</c:v>
                </c:pt>
                <c:pt idx="1607">
                  <c:v>-1.52</c:v>
                </c:pt>
                <c:pt idx="1608">
                  <c:v>-1.36</c:v>
                </c:pt>
                <c:pt idx="1609">
                  <c:v>-1.36</c:v>
                </c:pt>
                <c:pt idx="1610">
                  <c:v>-1.2</c:v>
                </c:pt>
                <c:pt idx="1611">
                  <c:v>-1.1200000000000001</c:v>
                </c:pt>
                <c:pt idx="1612">
                  <c:v>-1.04</c:v>
                </c:pt>
                <c:pt idx="1613">
                  <c:v>-1.04</c:v>
                </c:pt>
                <c:pt idx="1614">
                  <c:v>-1.04</c:v>
                </c:pt>
                <c:pt idx="1615">
                  <c:v>-1.1200000000000001</c:v>
                </c:pt>
                <c:pt idx="1616">
                  <c:v>-0.96</c:v>
                </c:pt>
                <c:pt idx="1617">
                  <c:v>-0.96</c:v>
                </c:pt>
                <c:pt idx="1618">
                  <c:v>-1.1200000000000001</c:v>
                </c:pt>
                <c:pt idx="1619">
                  <c:v>-1.04</c:v>
                </c:pt>
                <c:pt idx="1620">
                  <c:v>-0.96</c:v>
                </c:pt>
                <c:pt idx="1621">
                  <c:v>-1.04</c:v>
                </c:pt>
                <c:pt idx="1622">
                  <c:v>-0.96</c:v>
                </c:pt>
                <c:pt idx="1623">
                  <c:v>-0.88</c:v>
                </c:pt>
                <c:pt idx="1624">
                  <c:v>-0.96</c:v>
                </c:pt>
                <c:pt idx="1625">
                  <c:v>-0.88</c:v>
                </c:pt>
                <c:pt idx="1626">
                  <c:v>-0.8</c:v>
                </c:pt>
                <c:pt idx="1627">
                  <c:v>-0.64</c:v>
                </c:pt>
                <c:pt idx="1628">
                  <c:v>-0.64</c:v>
                </c:pt>
                <c:pt idx="1629">
                  <c:v>-0.64</c:v>
                </c:pt>
                <c:pt idx="1630">
                  <c:v>-0.56000000000000005</c:v>
                </c:pt>
                <c:pt idx="1631">
                  <c:v>-0.4</c:v>
                </c:pt>
                <c:pt idx="1632">
                  <c:v>-0.48</c:v>
                </c:pt>
                <c:pt idx="1633">
                  <c:v>-0.32</c:v>
                </c:pt>
                <c:pt idx="1634">
                  <c:v>-0.32</c:v>
                </c:pt>
                <c:pt idx="1635">
                  <c:v>-0.24</c:v>
                </c:pt>
                <c:pt idx="1636">
                  <c:v>-0.24</c:v>
                </c:pt>
                <c:pt idx="1637">
                  <c:v>-0.16</c:v>
                </c:pt>
                <c:pt idx="1638">
                  <c:v>-0.16</c:v>
                </c:pt>
                <c:pt idx="1639">
                  <c:v>0</c:v>
                </c:pt>
                <c:pt idx="1640">
                  <c:v>0.16</c:v>
                </c:pt>
                <c:pt idx="1641">
                  <c:v>0.08</c:v>
                </c:pt>
                <c:pt idx="1642">
                  <c:v>0.24</c:v>
                </c:pt>
                <c:pt idx="1643">
                  <c:v>0.24</c:v>
                </c:pt>
                <c:pt idx="1644">
                  <c:v>0.24</c:v>
                </c:pt>
                <c:pt idx="1645">
                  <c:v>0.4</c:v>
                </c:pt>
                <c:pt idx="1646">
                  <c:v>0.48</c:v>
                </c:pt>
                <c:pt idx="1647">
                  <c:v>0.48</c:v>
                </c:pt>
                <c:pt idx="1648">
                  <c:v>0.48</c:v>
                </c:pt>
                <c:pt idx="1649">
                  <c:v>0.56000000000000005</c:v>
                </c:pt>
                <c:pt idx="1650">
                  <c:v>0.88</c:v>
                </c:pt>
                <c:pt idx="1651">
                  <c:v>1.1200000000000001</c:v>
                </c:pt>
                <c:pt idx="1652">
                  <c:v>1.1200000000000001</c:v>
                </c:pt>
                <c:pt idx="1653">
                  <c:v>1.36</c:v>
                </c:pt>
                <c:pt idx="1654">
                  <c:v>1.52</c:v>
                </c:pt>
                <c:pt idx="1655">
                  <c:v>1.52</c:v>
                </c:pt>
                <c:pt idx="1656">
                  <c:v>1.68</c:v>
                </c:pt>
                <c:pt idx="1657">
                  <c:v>1.6</c:v>
                </c:pt>
                <c:pt idx="1658">
                  <c:v>1.68</c:v>
                </c:pt>
                <c:pt idx="1659">
                  <c:v>1.52</c:v>
                </c:pt>
                <c:pt idx="1660">
                  <c:v>1.44</c:v>
                </c:pt>
                <c:pt idx="1661">
                  <c:v>1.28</c:v>
                </c:pt>
                <c:pt idx="1662">
                  <c:v>1.04</c:v>
                </c:pt>
                <c:pt idx="1663">
                  <c:v>1.1200000000000001</c:v>
                </c:pt>
                <c:pt idx="1664">
                  <c:v>1.1200000000000001</c:v>
                </c:pt>
                <c:pt idx="1665">
                  <c:v>1.1200000000000001</c:v>
                </c:pt>
                <c:pt idx="1666">
                  <c:v>1.1200000000000001</c:v>
                </c:pt>
                <c:pt idx="1667">
                  <c:v>1.1200000000000001</c:v>
                </c:pt>
                <c:pt idx="1668">
                  <c:v>1.04</c:v>
                </c:pt>
                <c:pt idx="1669">
                  <c:v>1.1200000000000001</c:v>
                </c:pt>
                <c:pt idx="1670">
                  <c:v>1.04</c:v>
                </c:pt>
                <c:pt idx="1671">
                  <c:v>1.2</c:v>
                </c:pt>
                <c:pt idx="1672">
                  <c:v>1.04</c:v>
                </c:pt>
                <c:pt idx="1673">
                  <c:v>1.04</c:v>
                </c:pt>
                <c:pt idx="1674">
                  <c:v>0.88</c:v>
                </c:pt>
                <c:pt idx="1675">
                  <c:v>1.04</c:v>
                </c:pt>
                <c:pt idx="1676">
                  <c:v>0.96</c:v>
                </c:pt>
                <c:pt idx="1677">
                  <c:v>0.8</c:v>
                </c:pt>
                <c:pt idx="1678">
                  <c:v>0.72</c:v>
                </c:pt>
                <c:pt idx="1679">
                  <c:v>0.88</c:v>
                </c:pt>
                <c:pt idx="1680">
                  <c:v>0.72</c:v>
                </c:pt>
                <c:pt idx="1681">
                  <c:v>0.72</c:v>
                </c:pt>
                <c:pt idx="1682">
                  <c:v>0.64</c:v>
                </c:pt>
                <c:pt idx="1683">
                  <c:v>0.56000000000000005</c:v>
                </c:pt>
                <c:pt idx="1684">
                  <c:v>0.56000000000000005</c:v>
                </c:pt>
                <c:pt idx="1685">
                  <c:v>0.4</c:v>
                </c:pt>
                <c:pt idx="1686">
                  <c:v>0.4</c:v>
                </c:pt>
                <c:pt idx="1687">
                  <c:v>0.24</c:v>
                </c:pt>
                <c:pt idx="1688">
                  <c:v>0.16</c:v>
                </c:pt>
                <c:pt idx="1689">
                  <c:v>0.08</c:v>
                </c:pt>
                <c:pt idx="1690">
                  <c:v>0.16</c:v>
                </c:pt>
                <c:pt idx="1691">
                  <c:v>0.16</c:v>
                </c:pt>
                <c:pt idx="1692">
                  <c:v>0.08</c:v>
                </c:pt>
                <c:pt idx="1693">
                  <c:v>-0.08</c:v>
                </c:pt>
                <c:pt idx="1694">
                  <c:v>-0.08</c:v>
                </c:pt>
                <c:pt idx="1695">
                  <c:v>-0.24</c:v>
                </c:pt>
                <c:pt idx="1696">
                  <c:v>-0.16</c:v>
                </c:pt>
                <c:pt idx="1697">
                  <c:v>-0.4</c:v>
                </c:pt>
                <c:pt idx="1698">
                  <c:v>-0.32</c:v>
                </c:pt>
                <c:pt idx="1699">
                  <c:v>-0.48</c:v>
                </c:pt>
                <c:pt idx="1700">
                  <c:v>-0.48</c:v>
                </c:pt>
                <c:pt idx="1701">
                  <c:v>-0.56000000000000005</c:v>
                </c:pt>
                <c:pt idx="1702">
                  <c:v>-0.8</c:v>
                </c:pt>
                <c:pt idx="1703">
                  <c:v>-0.96</c:v>
                </c:pt>
                <c:pt idx="1704">
                  <c:v>-1.28</c:v>
                </c:pt>
                <c:pt idx="1705">
                  <c:v>-1.2</c:v>
                </c:pt>
                <c:pt idx="1706">
                  <c:v>-1.44</c:v>
                </c:pt>
                <c:pt idx="1707">
                  <c:v>-1.52</c:v>
                </c:pt>
                <c:pt idx="1708">
                  <c:v>-1.6</c:v>
                </c:pt>
                <c:pt idx="1709">
                  <c:v>-1.6</c:v>
                </c:pt>
                <c:pt idx="1710">
                  <c:v>-1.6</c:v>
                </c:pt>
                <c:pt idx="1711">
                  <c:v>-1.6</c:v>
                </c:pt>
                <c:pt idx="1712">
                  <c:v>-1.36</c:v>
                </c:pt>
                <c:pt idx="1713">
                  <c:v>-1.36</c:v>
                </c:pt>
                <c:pt idx="1714">
                  <c:v>-1.2</c:v>
                </c:pt>
                <c:pt idx="1715">
                  <c:v>-1.04</c:v>
                </c:pt>
                <c:pt idx="1716">
                  <c:v>-1.1200000000000001</c:v>
                </c:pt>
                <c:pt idx="1717">
                  <c:v>-1.04</c:v>
                </c:pt>
                <c:pt idx="1718">
                  <c:v>-1.04</c:v>
                </c:pt>
                <c:pt idx="1719">
                  <c:v>-0.96</c:v>
                </c:pt>
                <c:pt idx="1720">
                  <c:v>-1.1200000000000001</c:v>
                </c:pt>
                <c:pt idx="1721">
                  <c:v>-1.04</c:v>
                </c:pt>
                <c:pt idx="1722">
                  <c:v>-1.04</c:v>
                </c:pt>
                <c:pt idx="1723">
                  <c:v>-1.04</c:v>
                </c:pt>
                <c:pt idx="1724">
                  <c:v>-1.04</c:v>
                </c:pt>
                <c:pt idx="1725">
                  <c:v>-0.96</c:v>
                </c:pt>
                <c:pt idx="1726">
                  <c:v>-0.88</c:v>
                </c:pt>
                <c:pt idx="1727">
                  <c:v>-0.88</c:v>
                </c:pt>
                <c:pt idx="1728">
                  <c:v>-0.88</c:v>
                </c:pt>
                <c:pt idx="1729">
                  <c:v>-0.8</c:v>
                </c:pt>
                <c:pt idx="1730">
                  <c:v>-0.72</c:v>
                </c:pt>
                <c:pt idx="1731">
                  <c:v>-0.72</c:v>
                </c:pt>
                <c:pt idx="1732">
                  <c:v>-0.72</c:v>
                </c:pt>
                <c:pt idx="1733">
                  <c:v>-0.56000000000000005</c:v>
                </c:pt>
                <c:pt idx="1734">
                  <c:v>-0.48</c:v>
                </c:pt>
                <c:pt idx="1735">
                  <c:v>-0.48</c:v>
                </c:pt>
                <c:pt idx="1736">
                  <c:v>-0.4</c:v>
                </c:pt>
                <c:pt idx="1737">
                  <c:v>-0.32</c:v>
                </c:pt>
                <c:pt idx="1738">
                  <c:v>-0.24</c:v>
                </c:pt>
                <c:pt idx="1739">
                  <c:v>-0.32</c:v>
                </c:pt>
                <c:pt idx="1740">
                  <c:v>-0.24</c:v>
                </c:pt>
                <c:pt idx="1741">
                  <c:v>-0.08</c:v>
                </c:pt>
                <c:pt idx="1742">
                  <c:v>0</c:v>
                </c:pt>
                <c:pt idx="1743">
                  <c:v>0.08</c:v>
                </c:pt>
                <c:pt idx="1744">
                  <c:v>0.08</c:v>
                </c:pt>
                <c:pt idx="1745">
                  <c:v>0.08</c:v>
                </c:pt>
                <c:pt idx="1746">
                  <c:v>0.24</c:v>
                </c:pt>
                <c:pt idx="1747">
                  <c:v>0.24</c:v>
                </c:pt>
                <c:pt idx="1748">
                  <c:v>0.24</c:v>
                </c:pt>
                <c:pt idx="1749">
                  <c:v>0.32</c:v>
                </c:pt>
                <c:pt idx="1750">
                  <c:v>0.48</c:v>
                </c:pt>
                <c:pt idx="1751">
                  <c:v>0.48</c:v>
                </c:pt>
                <c:pt idx="1752">
                  <c:v>0.56000000000000005</c:v>
                </c:pt>
                <c:pt idx="1753">
                  <c:v>0.8</c:v>
                </c:pt>
                <c:pt idx="1754">
                  <c:v>0.88</c:v>
                </c:pt>
                <c:pt idx="1755">
                  <c:v>1.28</c:v>
                </c:pt>
                <c:pt idx="1756">
                  <c:v>1.2</c:v>
                </c:pt>
                <c:pt idx="1757">
                  <c:v>1.36</c:v>
                </c:pt>
                <c:pt idx="1758">
                  <c:v>1.44</c:v>
                </c:pt>
                <c:pt idx="1759">
                  <c:v>1.52</c:v>
                </c:pt>
                <c:pt idx="1760">
                  <c:v>1.68</c:v>
                </c:pt>
                <c:pt idx="1761">
                  <c:v>1.52</c:v>
                </c:pt>
                <c:pt idx="1762">
                  <c:v>1.6</c:v>
                </c:pt>
                <c:pt idx="1763">
                  <c:v>1.6</c:v>
                </c:pt>
                <c:pt idx="1764">
                  <c:v>1.36</c:v>
                </c:pt>
                <c:pt idx="1765">
                  <c:v>1.28</c:v>
                </c:pt>
                <c:pt idx="1766">
                  <c:v>1.1200000000000001</c:v>
                </c:pt>
                <c:pt idx="1767">
                  <c:v>1.04</c:v>
                </c:pt>
                <c:pt idx="1768">
                  <c:v>1.2</c:v>
                </c:pt>
                <c:pt idx="1769">
                  <c:v>1.04</c:v>
                </c:pt>
                <c:pt idx="1770">
                  <c:v>1.04</c:v>
                </c:pt>
                <c:pt idx="1771">
                  <c:v>1.04</c:v>
                </c:pt>
                <c:pt idx="1772">
                  <c:v>1.1200000000000001</c:v>
                </c:pt>
                <c:pt idx="1773">
                  <c:v>1.04</c:v>
                </c:pt>
                <c:pt idx="1774">
                  <c:v>1.1200000000000001</c:v>
                </c:pt>
                <c:pt idx="1775">
                  <c:v>1.04</c:v>
                </c:pt>
                <c:pt idx="1776">
                  <c:v>1.04</c:v>
                </c:pt>
                <c:pt idx="1777">
                  <c:v>1.04</c:v>
                </c:pt>
                <c:pt idx="1778">
                  <c:v>1.04</c:v>
                </c:pt>
                <c:pt idx="1779">
                  <c:v>0.88</c:v>
                </c:pt>
                <c:pt idx="1780">
                  <c:v>0.88</c:v>
                </c:pt>
                <c:pt idx="1781">
                  <c:v>0.88</c:v>
                </c:pt>
                <c:pt idx="1782">
                  <c:v>0.72</c:v>
                </c:pt>
                <c:pt idx="1783">
                  <c:v>0.72</c:v>
                </c:pt>
                <c:pt idx="1784">
                  <c:v>0.64</c:v>
                </c:pt>
                <c:pt idx="1785">
                  <c:v>0.72</c:v>
                </c:pt>
                <c:pt idx="1786">
                  <c:v>0.64</c:v>
                </c:pt>
                <c:pt idx="1787">
                  <c:v>0.4</c:v>
                </c:pt>
                <c:pt idx="1788">
                  <c:v>0.4</c:v>
                </c:pt>
                <c:pt idx="1789">
                  <c:v>0.4</c:v>
                </c:pt>
                <c:pt idx="1790">
                  <c:v>0.4</c:v>
                </c:pt>
                <c:pt idx="1791">
                  <c:v>0.32</c:v>
                </c:pt>
                <c:pt idx="1792">
                  <c:v>0.16</c:v>
                </c:pt>
                <c:pt idx="1793">
                  <c:v>0.24</c:v>
                </c:pt>
                <c:pt idx="1794">
                  <c:v>0.08</c:v>
                </c:pt>
                <c:pt idx="1795">
                  <c:v>0.08</c:v>
                </c:pt>
                <c:pt idx="1796">
                  <c:v>-0.08</c:v>
                </c:pt>
                <c:pt idx="1797">
                  <c:v>-0.16</c:v>
                </c:pt>
                <c:pt idx="1798">
                  <c:v>-0.24</c:v>
                </c:pt>
                <c:pt idx="1799">
                  <c:v>-0.24</c:v>
                </c:pt>
                <c:pt idx="1800">
                  <c:v>-0.24</c:v>
                </c:pt>
                <c:pt idx="1801">
                  <c:v>-0.4</c:v>
                </c:pt>
                <c:pt idx="1802">
                  <c:v>-0.32</c:v>
                </c:pt>
                <c:pt idx="1803">
                  <c:v>-0.48</c:v>
                </c:pt>
                <c:pt idx="1804">
                  <c:v>-0.56000000000000005</c:v>
                </c:pt>
                <c:pt idx="1805">
                  <c:v>-0.72</c:v>
                </c:pt>
                <c:pt idx="1806">
                  <c:v>-0.88</c:v>
                </c:pt>
                <c:pt idx="1807">
                  <c:v>-1.1200000000000001</c:v>
                </c:pt>
                <c:pt idx="1808">
                  <c:v>-1.28</c:v>
                </c:pt>
                <c:pt idx="1809">
                  <c:v>-1.36</c:v>
                </c:pt>
                <c:pt idx="1810">
                  <c:v>-1.6</c:v>
                </c:pt>
                <c:pt idx="1811">
                  <c:v>-1.52</c:v>
                </c:pt>
                <c:pt idx="1812">
                  <c:v>-1.68</c:v>
                </c:pt>
                <c:pt idx="1813">
                  <c:v>-1.68</c:v>
                </c:pt>
                <c:pt idx="1814">
                  <c:v>-1.52</c:v>
                </c:pt>
                <c:pt idx="1815">
                  <c:v>-1.44</c:v>
                </c:pt>
                <c:pt idx="1816">
                  <c:v>-1.36</c:v>
                </c:pt>
                <c:pt idx="1817">
                  <c:v>-1.28</c:v>
                </c:pt>
                <c:pt idx="1818">
                  <c:v>-1.04</c:v>
                </c:pt>
                <c:pt idx="1819">
                  <c:v>-1.2</c:v>
                </c:pt>
                <c:pt idx="1820">
                  <c:v>-1.04</c:v>
                </c:pt>
                <c:pt idx="1821">
                  <c:v>-1.1200000000000001</c:v>
                </c:pt>
                <c:pt idx="1822">
                  <c:v>-1.04</c:v>
                </c:pt>
                <c:pt idx="1823">
                  <c:v>-1.1200000000000001</c:v>
                </c:pt>
                <c:pt idx="1824">
                  <c:v>-1.04</c:v>
                </c:pt>
                <c:pt idx="1825">
                  <c:v>-1.04</c:v>
                </c:pt>
                <c:pt idx="1826">
                  <c:v>-0.96</c:v>
                </c:pt>
                <c:pt idx="1827">
                  <c:v>-1.04</c:v>
                </c:pt>
                <c:pt idx="1828">
                  <c:v>-1.04</c:v>
                </c:pt>
                <c:pt idx="1829">
                  <c:v>-0.96</c:v>
                </c:pt>
                <c:pt idx="1830">
                  <c:v>-1.04</c:v>
                </c:pt>
                <c:pt idx="1831">
                  <c:v>-0.88</c:v>
                </c:pt>
                <c:pt idx="1832">
                  <c:v>-0.88</c:v>
                </c:pt>
                <c:pt idx="1833">
                  <c:v>-0.8</c:v>
                </c:pt>
                <c:pt idx="1834">
                  <c:v>-0.8</c:v>
                </c:pt>
                <c:pt idx="1835">
                  <c:v>-0.56000000000000005</c:v>
                </c:pt>
                <c:pt idx="1836">
                  <c:v>-0.64</c:v>
                </c:pt>
                <c:pt idx="1837">
                  <c:v>-0.56000000000000005</c:v>
                </c:pt>
                <c:pt idx="1838">
                  <c:v>-0.56000000000000005</c:v>
                </c:pt>
                <c:pt idx="1839">
                  <c:v>-0.48</c:v>
                </c:pt>
                <c:pt idx="1840">
                  <c:v>-0.4</c:v>
                </c:pt>
                <c:pt idx="1841">
                  <c:v>-0.24</c:v>
                </c:pt>
                <c:pt idx="1842">
                  <c:v>-0.24</c:v>
                </c:pt>
                <c:pt idx="1843">
                  <c:v>-0.24</c:v>
                </c:pt>
                <c:pt idx="1844">
                  <c:v>-0.24</c:v>
                </c:pt>
                <c:pt idx="1845">
                  <c:v>0</c:v>
                </c:pt>
                <c:pt idx="1846">
                  <c:v>-0.08</c:v>
                </c:pt>
                <c:pt idx="1847">
                  <c:v>0.08</c:v>
                </c:pt>
                <c:pt idx="1848">
                  <c:v>0.08</c:v>
                </c:pt>
                <c:pt idx="1849">
                  <c:v>0.16</c:v>
                </c:pt>
                <c:pt idx="1850">
                  <c:v>0.16</c:v>
                </c:pt>
                <c:pt idx="1851">
                  <c:v>0.32</c:v>
                </c:pt>
                <c:pt idx="1852">
                  <c:v>0.32</c:v>
                </c:pt>
                <c:pt idx="1853">
                  <c:v>0.32</c:v>
                </c:pt>
                <c:pt idx="1854">
                  <c:v>0.48</c:v>
                </c:pt>
                <c:pt idx="1855">
                  <c:v>0.48</c:v>
                </c:pt>
                <c:pt idx="1856">
                  <c:v>0.72</c:v>
                </c:pt>
                <c:pt idx="1857">
                  <c:v>0.8</c:v>
                </c:pt>
                <c:pt idx="1858">
                  <c:v>1.04</c:v>
                </c:pt>
                <c:pt idx="1859">
                  <c:v>1.2</c:v>
                </c:pt>
                <c:pt idx="1860">
                  <c:v>1.28</c:v>
                </c:pt>
                <c:pt idx="1861">
                  <c:v>1.52</c:v>
                </c:pt>
                <c:pt idx="1862">
                  <c:v>1.52</c:v>
                </c:pt>
                <c:pt idx="1863">
                  <c:v>1.68</c:v>
                </c:pt>
                <c:pt idx="1864">
                  <c:v>1.6</c:v>
                </c:pt>
                <c:pt idx="1865">
                  <c:v>1.52</c:v>
                </c:pt>
                <c:pt idx="1866">
                  <c:v>1.6</c:v>
                </c:pt>
                <c:pt idx="1867">
                  <c:v>1.44</c:v>
                </c:pt>
                <c:pt idx="1868">
                  <c:v>1.2</c:v>
                </c:pt>
                <c:pt idx="1869">
                  <c:v>1.1200000000000001</c:v>
                </c:pt>
                <c:pt idx="1870">
                  <c:v>1.1200000000000001</c:v>
                </c:pt>
                <c:pt idx="1871">
                  <c:v>1.1200000000000001</c:v>
                </c:pt>
                <c:pt idx="1872">
                  <c:v>1.1200000000000001</c:v>
                </c:pt>
                <c:pt idx="1873">
                  <c:v>1.1200000000000001</c:v>
                </c:pt>
                <c:pt idx="1874">
                  <c:v>1.04</c:v>
                </c:pt>
                <c:pt idx="1875">
                  <c:v>1.1200000000000001</c:v>
                </c:pt>
                <c:pt idx="1876">
                  <c:v>1.04</c:v>
                </c:pt>
                <c:pt idx="1877">
                  <c:v>1.2</c:v>
                </c:pt>
                <c:pt idx="1878">
                  <c:v>1.04</c:v>
                </c:pt>
                <c:pt idx="1879">
                  <c:v>1.04</c:v>
                </c:pt>
                <c:pt idx="1880">
                  <c:v>1.04</c:v>
                </c:pt>
                <c:pt idx="1881">
                  <c:v>1.04</c:v>
                </c:pt>
                <c:pt idx="1882">
                  <c:v>0.96</c:v>
                </c:pt>
                <c:pt idx="1883">
                  <c:v>0.96</c:v>
                </c:pt>
                <c:pt idx="1884">
                  <c:v>0.96</c:v>
                </c:pt>
                <c:pt idx="1885">
                  <c:v>0.8</c:v>
                </c:pt>
                <c:pt idx="1886">
                  <c:v>0.72</c:v>
                </c:pt>
                <c:pt idx="1887">
                  <c:v>0.56000000000000005</c:v>
                </c:pt>
                <c:pt idx="1888">
                  <c:v>0.72</c:v>
                </c:pt>
                <c:pt idx="1889">
                  <c:v>0.64</c:v>
                </c:pt>
                <c:pt idx="1890">
                  <c:v>0.56000000000000005</c:v>
                </c:pt>
                <c:pt idx="1891">
                  <c:v>0.48</c:v>
                </c:pt>
                <c:pt idx="1892">
                  <c:v>0.48</c:v>
                </c:pt>
                <c:pt idx="1893">
                  <c:v>0.32</c:v>
                </c:pt>
                <c:pt idx="1894">
                  <c:v>0.4</c:v>
                </c:pt>
                <c:pt idx="1895">
                  <c:v>0.24</c:v>
                </c:pt>
                <c:pt idx="1896">
                  <c:v>0.24</c:v>
                </c:pt>
                <c:pt idx="1897">
                  <c:v>0</c:v>
                </c:pt>
                <c:pt idx="1898">
                  <c:v>0.16</c:v>
                </c:pt>
                <c:pt idx="1899">
                  <c:v>0</c:v>
                </c:pt>
                <c:pt idx="1900">
                  <c:v>-0.16</c:v>
                </c:pt>
                <c:pt idx="1901">
                  <c:v>-0.16</c:v>
                </c:pt>
                <c:pt idx="1902">
                  <c:v>-0.24</c:v>
                </c:pt>
                <c:pt idx="1903">
                  <c:v>-0.16</c:v>
                </c:pt>
                <c:pt idx="1904">
                  <c:v>-0.24</c:v>
                </c:pt>
                <c:pt idx="1905">
                  <c:v>-0.32</c:v>
                </c:pt>
                <c:pt idx="1906">
                  <c:v>-0.4</c:v>
                </c:pt>
                <c:pt idx="1907">
                  <c:v>-0.56000000000000005</c:v>
                </c:pt>
                <c:pt idx="1908">
                  <c:v>-0.72</c:v>
                </c:pt>
                <c:pt idx="1909">
                  <c:v>-0.88</c:v>
                </c:pt>
                <c:pt idx="1910">
                  <c:v>-0.96</c:v>
                </c:pt>
                <c:pt idx="1911">
                  <c:v>-1.2</c:v>
                </c:pt>
                <c:pt idx="1912">
                  <c:v>-1.44</c:v>
                </c:pt>
                <c:pt idx="1913">
                  <c:v>-1.36</c:v>
                </c:pt>
                <c:pt idx="1914">
                  <c:v>-1.6</c:v>
                </c:pt>
                <c:pt idx="1915">
                  <c:v>-1.6</c:v>
                </c:pt>
                <c:pt idx="1916">
                  <c:v>-1.52</c:v>
                </c:pt>
                <c:pt idx="1917">
                  <c:v>-1.52</c:v>
                </c:pt>
                <c:pt idx="1918">
                  <c:v>-1.52</c:v>
                </c:pt>
                <c:pt idx="1919">
                  <c:v>-1.44</c:v>
                </c:pt>
                <c:pt idx="1920">
                  <c:v>-1.36</c:v>
                </c:pt>
                <c:pt idx="1921">
                  <c:v>-1.2</c:v>
                </c:pt>
                <c:pt idx="1922">
                  <c:v>-1.2</c:v>
                </c:pt>
                <c:pt idx="1923">
                  <c:v>-1.2</c:v>
                </c:pt>
                <c:pt idx="1924">
                  <c:v>-1.04</c:v>
                </c:pt>
                <c:pt idx="1925">
                  <c:v>-1.04</c:v>
                </c:pt>
                <c:pt idx="1926">
                  <c:v>-1.04</c:v>
                </c:pt>
                <c:pt idx="1927">
                  <c:v>-1.1200000000000001</c:v>
                </c:pt>
                <c:pt idx="1928">
                  <c:v>-1.04</c:v>
                </c:pt>
                <c:pt idx="1929">
                  <c:v>-1.1200000000000001</c:v>
                </c:pt>
                <c:pt idx="1930">
                  <c:v>-1.04</c:v>
                </c:pt>
                <c:pt idx="1931">
                  <c:v>-1.04</c:v>
                </c:pt>
                <c:pt idx="1932">
                  <c:v>-0.96</c:v>
                </c:pt>
                <c:pt idx="1933">
                  <c:v>-0.96</c:v>
                </c:pt>
                <c:pt idx="1934">
                  <c:v>-0.88</c:v>
                </c:pt>
                <c:pt idx="1935">
                  <c:v>-0.88</c:v>
                </c:pt>
                <c:pt idx="1936">
                  <c:v>-0.8</c:v>
                </c:pt>
                <c:pt idx="1937">
                  <c:v>-0.72</c:v>
                </c:pt>
                <c:pt idx="1938">
                  <c:v>-0.8</c:v>
                </c:pt>
                <c:pt idx="1939">
                  <c:v>-0.64</c:v>
                </c:pt>
                <c:pt idx="1940">
                  <c:v>-0.56000000000000005</c:v>
                </c:pt>
                <c:pt idx="1941">
                  <c:v>-0.48</c:v>
                </c:pt>
                <c:pt idx="1942">
                  <c:v>-0.48</c:v>
                </c:pt>
                <c:pt idx="1943">
                  <c:v>-0.4</c:v>
                </c:pt>
                <c:pt idx="1944">
                  <c:v>-0.4</c:v>
                </c:pt>
                <c:pt idx="1945">
                  <c:v>-0.32</c:v>
                </c:pt>
                <c:pt idx="1946">
                  <c:v>-0.24</c:v>
                </c:pt>
                <c:pt idx="1947">
                  <c:v>-0.16</c:v>
                </c:pt>
                <c:pt idx="1948">
                  <c:v>-0.08</c:v>
                </c:pt>
                <c:pt idx="1949">
                  <c:v>-0.08</c:v>
                </c:pt>
                <c:pt idx="1950">
                  <c:v>0.08</c:v>
                </c:pt>
                <c:pt idx="1951">
                  <c:v>0.08</c:v>
                </c:pt>
                <c:pt idx="1952">
                  <c:v>0</c:v>
                </c:pt>
                <c:pt idx="1953">
                  <c:v>0.16</c:v>
                </c:pt>
                <c:pt idx="1954">
                  <c:v>0.32</c:v>
                </c:pt>
                <c:pt idx="1955">
                  <c:v>0.4</c:v>
                </c:pt>
                <c:pt idx="1956">
                  <c:v>0.32</c:v>
                </c:pt>
                <c:pt idx="1957">
                  <c:v>0.4</c:v>
                </c:pt>
                <c:pt idx="1958">
                  <c:v>0.48</c:v>
                </c:pt>
                <c:pt idx="1959">
                  <c:v>0.56000000000000005</c:v>
                </c:pt>
                <c:pt idx="1960">
                  <c:v>0.8</c:v>
                </c:pt>
                <c:pt idx="1961">
                  <c:v>0.88</c:v>
                </c:pt>
                <c:pt idx="1962">
                  <c:v>1.1200000000000001</c:v>
                </c:pt>
                <c:pt idx="1963">
                  <c:v>1.28</c:v>
                </c:pt>
                <c:pt idx="1964">
                  <c:v>1.36</c:v>
                </c:pt>
                <c:pt idx="1965">
                  <c:v>1.52</c:v>
                </c:pt>
                <c:pt idx="1966">
                  <c:v>1.68</c:v>
                </c:pt>
                <c:pt idx="1967">
                  <c:v>1.6</c:v>
                </c:pt>
                <c:pt idx="1968">
                  <c:v>1.6</c:v>
                </c:pt>
                <c:pt idx="1969">
                  <c:v>1.68</c:v>
                </c:pt>
                <c:pt idx="1970">
                  <c:v>1.52</c:v>
                </c:pt>
                <c:pt idx="1971">
                  <c:v>1.36</c:v>
                </c:pt>
                <c:pt idx="1972">
                  <c:v>1.28</c:v>
                </c:pt>
                <c:pt idx="1973">
                  <c:v>1.1200000000000001</c:v>
                </c:pt>
                <c:pt idx="1974">
                  <c:v>0.96</c:v>
                </c:pt>
                <c:pt idx="1975">
                  <c:v>1.1200000000000001</c:v>
                </c:pt>
                <c:pt idx="1976">
                  <c:v>1.28</c:v>
                </c:pt>
                <c:pt idx="1977">
                  <c:v>1.04</c:v>
                </c:pt>
                <c:pt idx="1978">
                  <c:v>1.1200000000000001</c:v>
                </c:pt>
                <c:pt idx="1979">
                  <c:v>1.04</c:v>
                </c:pt>
                <c:pt idx="1980">
                  <c:v>1.1200000000000001</c:v>
                </c:pt>
                <c:pt idx="1981">
                  <c:v>1.2</c:v>
                </c:pt>
                <c:pt idx="1982">
                  <c:v>1.04</c:v>
                </c:pt>
                <c:pt idx="1983">
                  <c:v>1.04</c:v>
                </c:pt>
                <c:pt idx="1984">
                  <c:v>0.88</c:v>
                </c:pt>
                <c:pt idx="1985">
                  <c:v>0.96</c:v>
                </c:pt>
                <c:pt idx="1986">
                  <c:v>0.88</c:v>
                </c:pt>
                <c:pt idx="1987">
                  <c:v>0.88</c:v>
                </c:pt>
                <c:pt idx="1988">
                  <c:v>0.8</c:v>
                </c:pt>
                <c:pt idx="1989">
                  <c:v>0.88</c:v>
                </c:pt>
                <c:pt idx="1990">
                  <c:v>0.8</c:v>
                </c:pt>
                <c:pt idx="1991">
                  <c:v>0.72</c:v>
                </c:pt>
                <c:pt idx="1992">
                  <c:v>0.56000000000000005</c:v>
                </c:pt>
                <c:pt idx="1993">
                  <c:v>0.56000000000000005</c:v>
                </c:pt>
                <c:pt idx="1994">
                  <c:v>0.48</c:v>
                </c:pt>
                <c:pt idx="1995">
                  <c:v>0.56000000000000005</c:v>
                </c:pt>
                <c:pt idx="1996">
                  <c:v>0.32</c:v>
                </c:pt>
                <c:pt idx="1997">
                  <c:v>0.32</c:v>
                </c:pt>
                <c:pt idx="1998">
                  <c:v>0.32</c:v>
                </c:pt>
                <c:pt idx="1999">
                  <c:v>0.08</c:v>
                </c:pt>
                <c:pt idx="2000">
                  <c:v>0.16</c:v>
                </c:pt>
                <c:pt idx="2001">
                  <c:v>0</c:v>
                </c:pt>
                <c:pt idx="2002">
                  <c:v>0.08</c:v>
                </c:pt>
                <c:pt idx="2003">
                  <c:v>0</c:v>
                </c:pt>
                <c:pt idx="2004">
                  <c:v>-0.16</c:v>
                </c:pt>
                <c:pt idx="2005">
                  <c:v>-0.16</c:v>
                </c:pt>
                <c:pt idx="2006">
                  <c:v>-0.8</c:v>
                </c:pt>
                <c:pt idx="2007">
                  <c:v>-2</c:v>
                </c:pt>
                <c:pt idx="2008">
                  <c:v>-2.64</c:v>
                </c:pt>
                <c:pt idx="2009">
                  <c:v>-2.3199999999999998</c:v>
                </c:pt>
                <c:pt idx="2010">
                  <c:v>-2.2400000000000002</c:v>
                </c:pt>
                <c:pt idx="2011">
                  <c:v>-1.76</c:v>
                </c:pt>
                <c:pt idx="2012">
                  <c:v>-0.24</c:v>
                </c:pt>
                <c:pt idx="2013">
                  <c:v>1.36</c:v>
                </c:pt>
                <c:pt idx="2014">
                  <c:v>1.1200000000000001</c:v>
                </c:pt>
                <c:pt idx="2015">
                  <c:v>-0.16</c:v>
                </c:pt>
                <c:pt idx="2016">
                  <c:v>-1.04</c:v>
                </c:pt>
                <c:pt idx="2017">
                  <c:v>-0.8</c:v>
                </c:pt>
                <c:pt idx="2018">
                  <c:v>0.08</c:v>
                </c:pt>
                <c:pt idx="2019">
                  <c:v>0.56000000000000005</c:v>
                </c:pt>
                <c:pt idx="2020">
                  <c:v>0.4</c:v>
                </c:pt>
                <c:pt idx="2021">
                  <c:v>-0.16</c:v>
                </c:pt>
                <c:pt idx="2022">
                  <c:v>-0.48</c:v>
                </c:pt>
                <c:pt idx="2023">
                  <c:v>-0.32</c:v>
                </c:pt>
                <c:pt idx="2024">
                  <c:v>0.16</c:v>
                </c:pt>
                <c:pt idx="2025">
                  <c:v>0.16</c:v>
                </c:pt>
                <c:pt idx="2026">
                  <c:v>0.16</c:v>
                </c:pt>
                <c:pt idx="2027">
                  <c:v>-0.08</c:v>
                </c:pt>
                <c:pt idx="2028">
                  <c:v>-0.24</c:v>
                </c:pt>
                <c:pt idx="2029">
                  <c:v>-0.16</c:v>
                </c:pt>
                <c:pt idx="2030">
                  <c:v>0.08</c:v>
                </c:pt>
                <c:pt idx="2031">
                  <c:v>0</c:v>
                </c:pt>
                <c:pt idx="2032">
                  <c:v>0</c:v>
                </c:pt>
                <c:pt idx="2033">
                  <c:v>-0.08</c:v>
                </c:pt>
                <c:pt idx="2034">
                  <c:v>-0.16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0.08</c:v>
                </c:pt>
                <c:pt idx="2039">
                  <c:v>0.08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0.16</c:v>
                </c:pt>
                <c:pt idx="2044">
                  <c:v>0.08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-0.08</c:v>
                </c:pt>
                <c:pt idx="2049">
                  <c:v>0.08</c:v>
                </c:pt>
                <c:pt idx="2050">
                  <c:v>0.08</c:v>
                </c:pt>
                <c:pt idx="2051">
                  <c:v>-0.08</c:v>
                </c:pt>
                <c:pt idx="2052">
                  <c:v>0.08</c:v>
                </c:pt>
                <c:pt idx="2053">
                  <c:v>0</c:v>
                </c:pt>
                <c:pt idx="2054">
                  <c:v>0.16</c:v>
                </c:pt>
                <c:pt idx="2055">
                  <c:v>-0.08</c:v>
                </c:pt>
                <c:pt idx="2056">
                  <c:v>-0.08</c:v>
                </c:pt>
                <c:pt idx="2057">
                  <c:v>0</c:v>
                </c:pt>
                <c:pt idx="2058">
                  <c:v>-0.08</c:v>
                </c:pt>
                <c:pt idx="2059">
                  <c:v>0.08</c:v>
                </c:pt>
                <c:pt idx="2060">
                  <c:v>0</c:v>
                </c:pt>
                <c:pt idx="2061">
                  <c:v>0</c:v>
                </c:pt>
                <c:pt idx="2062">
                  <c:v>-0.08</c:v>
                </c:pt>
                <c:pt idx="2063">
                  <c:v>0</c:v>
                </c:pt>
                <c:pt idx="2064">
                  <c:v>-0.08</c:v>
                </c:pt>
                <c:pt idx="2065">
                  <c:v>0</c:v>
                </c:pt>
                <c:pt idx="2066">
                  <c:v>0</c:v>
                </c:pt>
                <c:pt idx="2067">
                  <c:v>0.08</c:v>
                </c:pt>
                <c:pt idx="2068">
                  <c:v>0</c:v>
                </c:pt>
                <c:pt idx="2069">
                  <c:v>0.08</c:v>
                </c:pt>
                <c:pt idx="2070">
                  <c:v>0</c:v>
                </c:pt>
                <c:pt idx="2071">
                  <c:v>0.08</c:v>
                </c:pt>
                <c:pt idx="2072">
                  <c:v>-0.08</c:v>
                </c:pt>
                <c:pt idx="2073">
                  <c:v>0.08</c:v>
                </c:pt>
                <c:pt idx="2074">
                  <c:v>-0.08</c:v>
                </c:pt>
                <c:pt idx="2075">
                  <c:v>0.08</c:v>
                </c:pt>
                <c:pt idx="2076">
                  <c:v>-0.08</c:v>
                </c:pt>
                <c:pt idx="2077">
                  <c:v>0.16</c:v>
                </c:pt>
                <c:pt idx="2078">
                  <c:v>0</c:v>
                </c:pt>
                <c:pt idx="2079">
                  <c:v>-0.08</c:v>
                </c:pt>
                <c:pt idx="2080">
                  <c:v>0.08</c:v>
                </c:pt>
                <c:pt idx="2081">
                  <c:v>0.08</c:v>
                </c:pt>
                <c:pt idx="2082">
                  <c:v>0.08</c:v>
                </c:pt>
                <c:pt idx="2083">
                  <c:v>0</c:v>
                </c:pt>
                <c:pt idx="2084">
                  <c:v>-0.08</c:v>
                </c:pt>
                <c:pt idx="2085">
                  <c:v>-0.08</c:v>
                </c:pt>
                <c:pt idx="2086">
                  <c:v>0</c:v>
                </c:pt>
                <c:pt idx="2087">
                  <c:v>0.08</c:v>
                </c:pt>
                <c:pt idx="2088">
                  <c:v>0.08</c:v>
                </c:pt>
                <c:pt idx="2089">
                  <c:v>0</c:v>
                </c:pt>
                <c:pt idx="2090">
                  <c:v>0.16</c:v>
                </c:pt>
                <c:pt idx="2091">
                  <c:v>0</c:v>
                </c:pt>
                <c:pt idx="2092">
                  <c:v>0.08</c:v>
                </c:pt>
                <c:pt idx="2093">
                  <c:v>-0.08</c:v>
                </c:pt>
                <c:pt idx="2094">
                  <c:v>0</c:v>
                </c:pt>
                <c:pt idx="2095">
                  <c:v>-0.08</c:v>
                </c:pt>
                <c:pt idx="2096">
                  <c:v>0</c:v>
                </c:pt>
                <c:pt idx="2097">
                  <c:v>0.08</c:v>
                </c:pt>
                <c:pt idx="2098">
                  <c:v>-0.08</c:v>
                </c:pt>
                <c:pt idx="2099">
                  <c:v>0.08</c:v>
                </c:pt>
                <c:pt idx="2100">
                  <c:v>0</c:v>
                </c:pt>
                <c:pt idx="2101">
                  <c:v>0</c:v>
                </c:pt>
                <c:pt idx="2102">
                  <c:v>0.08</c:v>
                </c:pt>
                <c:pt idx="2103">
                  <c:v>0</c:v>
                </c:pt>
                <c:pt idx="2104">
                  <c:v>0</c:v>
                </c:pt>
                <c:pt idx="2105">
                  <c:v>-0.08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-0.08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-0.08</c:v>
                </c:pt>
                <c:pt idx="2116">
                  <c:v>-0.08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0.16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-0.08</c:v>
                </c:pt>
                <c:pt idx="2132">
                  <c:v>0.08</c:v>
                </c:pt>
                <c:pt idx="2133">
                  <c:v>0.08</c:v>
                </c:pt>
                <c:pt idx="2134">
                  <c:v>0</c:v>
                </c:pt>
                <c:pt idx="2135">
                  <c:v>0.08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-0.08</c:v>
                </c:pt>
                <c:pt idx="2141">
                  <c:v>0.08</c:v>
                </c:pt>
                <c:pt idx="2142">
                  <c:v>0.08</c:v>
                </c:pt>
                <c:pt idx="2143">
                  <c:v>0</c:v>
                </c:pt>
                <c:pt idx="2144">
                  <c:v>-0.08</c:v>
                </c:pt>
                <c:pt idx="2145">
                  <c:v>0</c:v>
                </c:pt>
                <c:pt idx="2146">
                  <c:v>0</c:v>
                </c:pt>
                <c:pt idx="2147">
                  <c:v>-0.16</c:v>
                </c:pt>
                <c:pt idx="2148">
                  <c:v>0</c:v>
                </c:pt>
                <c:pt idx="2149">
                  <c:v>0</c:v>
                </c:pt>
                <c:pt idx="2150">
                  <c:v>-0.08</c:v>
                </c:pt>
                <c:pt idx="2151">
                  <c:v>0</c:v>
                </c:pt>
                <c:pt idx="2152">
                  <c:v>0</c:v>
                </c:pt>
                <c:pt idx="2153">
                  <c:v>0.16</c:v>
                </c:pt>
                <c:pt idx="2154">
                  <c:v>0.08</c:v>
                </c:pt>
                <c:pt idx="2155">
                  <c:v>0</c:v>
                </c:pt>
                <c:pt idx="2156">
                  <c:v>0</c:v>
                </c:pt>
                <c:pt idx="2157">
                  <c:v>-0.08</c:v>
                </c:pt>
                <c:pt idx="2158">
                  <c:v>0</c:v>
                </c:pt>
                <c:pt idx="2159">
                  <c:v>0</c:v>
                </c:pt>
                <c:pt idx="2160">
                  <c:v>0.08</c:v>
                </c:pt>
                <c:pt idx="2161">
                  <c:v>0.08</c:v>
                </c:pt>
                <c:pt idx="2162">
                  <c:v>0</c:v>
                </c:pt>
                <c:pt idx="2163">
                  <c:v>0.08</c:v>
                </c:pt>
                <c:pt idx="2164">
                  <c:v>0.08</c:v>
                </c:pt>
                <c:pt idx="2165">
                  <c:v>0</c:v>
                </c:pt>
                <c:pt idx="2166">
                  <c:v>-0.08</c:v>
                </c:pt>
                <c:pt idx="2167">
                  <c:v>0.08</c:v>
                </c:pt>
                <c:pt idx="2168">
                  <c:v>0</c:v>
                </c:pt>
                <c:pt idx="2169">
                  <c:v>0</c:v>
                </c:pt>
                <c:pt idx="2170">
                  <c:v>0.08</c:v>
                </c:pt>
                <c:pt idx="2171">
                  <c:v>-0.08</c:v>
                </c:pt>
                <c:pt idx="2172">
                  <c:v>0.08</c:v>
                </c:pt>
                <c:pt idx="2173">
                  <c:v>0.08</c:v>
                </c:pt>
                <c:pt idx="2174">
                  <c:v>0</c:v>
                </c:pt>
                <c:pt idx="2175">
                  <c:v>-0.08</c:v>
                </c:pt>
                <c:pt idx="2176">
                  <c:v>0</c:v>
                </c:pt>
                <c:pt idx="2177">
                  <c:v>0.08</c:v>
                </c:pt>
                <c:pt idx="2178">
                  <c:v>0</c:v>
                </c:pt>
                <c:pt idx="2179">
                  <c:v>0.16</c:v>
                </c:pt>
                <c:pt idx="2180">
                  <c:v>0</c:v>
                </c:pt>
                <c:pt idx="2181">
                  <c:v>0.08</c:v>
                </c:pt>
                <c:pt idx="2182">
                  <c:v>0</c:v>
                </c:pt>
                <c:pt idx="2183">
                  <c:v>0</c:v>
                </c:pt>
                <c:pt idx="2184">
                  <c:v>-0.08</c:v>
                </c:pt>
                <c:pt idx="2185">
                  <c:v>0</c:v>
                </c:pt>
                <c:pt idx="2186">
                  <c:v>0.08</c:v>
                </c:pt>
                <c:pt idx="2187">
                  <c:v>0</c:v>
                </c:pt>
                <c:pt idx="2188">
                  <c:v>0</c:v>
                </c:pt>
                <c:pt idx="2189">
                  <c:v>0.08</c:v>
                </c:pt>
                <c:pt idx="2190">
                  <c:v>0</c:v>
                </c:pt>
                <c:pt idx="2191">
                  <c:v>0.08</c:v>
                </c:pt>
                <c:pt idx="2192">
                  <c:v>-0.08</c:v>
                </c:pt>
                <c:pt idx="2193">
                  <c:v>0</c:v>
                </c:pt>
                <c:pt idx="2194">
                  <c:v>-0.08</c:v>
                </c:pt>
                <c:pt idx="2195">
                  <c:v>0</c:v>
                </c:pt>
                <c:pt idx="2196">
                  <c:v>0.08</c:v>
                </c:pt>
                <c:pt idx="2197">
                  <c:v>0</c:v>
                </c:pt>
                <c:pt idx="2198">
                  <c:v>0.08</c:v>
                </c:pt>
                <c:pt idx="2199">
                  <c:v>-0.08</c:v>
                </c:pt>
                <c:pt idx="2200">
                  <c:v>0.08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-0.08</c:v>
                </c:pt>
                <c:pt idx="2205">
                  <c:v>0</c:v>
                </c:pt>
                <c:pt idx="2206">
                  <c:v>0</c:v>
                </c:pt>
                <c:pt idx="2207">
                  <c:v>0.08</c:v>
                </c:pt>
                <c:pt idx="2208">
                  <c:v>0.08</c:v>
                </c:pt>
                <c:pt idx="2209">
                  <c:v>-0.08</c:v>
                </c:pt>
                <c:pt idx="2210">
                  <c:v>0.08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0.16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-0.08</c:v>
                </c:pt>
                <c:pt idx="2219">
                  <c:v>0</c:v>
                </c:pt>
                <c:pt idx="2220">
                  <c:v>-0.08</c:v>
                </c:pt>
                <c:pt idx="2221">
                  <c:v>-0.08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0.08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-0.08</c:v>
                </c:pt>
                <c:pt idx="2230">
                  <c:v>0</c:v>
                </c:pt>
                <c:pt idx="2231">
                  <c:v>0</c:v>
                </c:pt>
                <c:pt idx="2232">
                  <c:v>-0.08</c:v>
                </c:pt>
                <c:pt idx="2233">
                  <c:v>0</c:v>
                </c:pt>
                <c:pt idx="2234">
                  <c:v>0.08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0.08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0.08</c:v>
                </c:pt>
                <c:pt idx="2246">
                  <c:v>0</c:v>
                </c:pt>
                <c:pt idx="2247">
                  <c:v>0.08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0.08</c:v>
                </c:pt>
                <c:pt idx="2253">
                  <c:v>0</c:v>
                </c:pt>
                <c:pt idx="2254">
                  <c:v>-0.08</c:v>
                </c:pt>
                <c:pt idx="2255">
                  <c:v>0.08</c:v>
                </c:pt>
                <c:pt idx="2256">
                  <c:v>-0.08</c:v>
                </c:pt>
                <c:pt idx="2257">
                  <c:v>0.08</c:v>
                </c:pt>
                <c:pt idx="2258">
                  <c:v>0</c:v>
                </c:pt>
                <c:pt idx="2259">
                  <c:v>0.16</c:v>
                </c:pt>
                <c:pt idx="2260">
                  <c:v>0.08</c:v>
                </c:pt>
                <c:pt idx="2261">
                  <c:v>-0.08</c:v>
                </c:pt>
                <c:pt idx="2262">
                  <c:v>0.08</c:v>
                </c:pt>
                <c:pt idx="2263">
                  <c:v>-0.08</c:v>
                </c:pt>
                <c:pt idx="2264">
                  <c:v>0</c:v>
                </c:pt>
                <c:pt idx="2265">
                  <c:v>0.08</c:v>
                </c:pt>
                <c:pt idx="2266">
                  <c:v>0.08</c:v>
                </c:pt>
                <c:pt idx="2267">
                  <c:v>0.08</c:v>
                </c:pt>
                <c:pt idx="2268">
                  <c:v>0</c:v>
                </c:pt>
                <c:pt idx="2269">
                  <c:v>0.16</c:v>
                </c:pt>
                <c:pt idx="2270">
                  <c:v>-0.08</c:v>
                </c:pt>
                <c:pt idx="2271">
                  <c:v>0</c:v>
                </c:pt>
                <c:pt idx="2272">
                  <c:v>-0.08</c:v>
                </c:pt>
                <c:pt idx="2273">
                  <c:v>0.08</c:v>
                </c:pt>
                <c:pt idx="2274">
                  <c:v>-0.08</c:v>
                </c:pt>
                <c:pt idx="2275">
                  <c:v>0.08</c:v>
                </c:pt>
                <c:pt idx="2276">
                  <c:v>0</c:v>
                </c:pt>
                <c:pt idx="2277">
                  <c:v>0</c:v>
                </c:pt>
                <c:pt idx="2278">
                  <c:v>0.08</c:v>
                </c:pt>
                <c:pt idx="2279">
                  <c:v>0.08</c:v>
                </c:pt>
                <c:pt idx="2280">
                  <c:v>0.08</c:v>
                </c:pt>
                <c:pt idx="2281">
                  <c:v>0.08</c:v>
                </c:pt>
                <c:pt idx="2282">
                  <c:v>-0.08</c:v>
                </c:pt>
                <c:pt idx="2283">
                  <c:v>-0.08</c:v>
                </c:pt>
                <c:pt idx="2284">
                  <c:v>0</c:v>
                </c:pt>
                <c:pt idx="2285">
                  <c:v>0.08</c:v>
                </c:pt>
                <c:pt idx="2286">
                  <c:v>0</c:v>
                </c:pt>
                <c:pt idx="2287">
                  <c:v>0.08</c:v>
                </c:pt>
                <c:pt idx="2288">
                  <c:v>0.08</c:v>
                </c:pt>
                <c:pt idx="2289">
                  <c:v>-0.08</c:v>
                </c:pt>
                <c:pt idx="2290">
                  <c:v>0.08</c:v>
                </c:pt>
                <c:pt idx="2291">
                  <c:v>-0.08</c:v>
                </c:pt>
                <c:pt idx="2292">
                  <c:v>0</c:v>
                </c:pt>
                <c:pt idx="2293">
                  <c:v>-0.08</c:v>
                </c:pt>
                <c:pt idx="2294">
                  <c:v>0</c:v>
                </c:pt>
                <c:pt idx="2295">
                  <c:v>0.08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0.08</c:v>
                </c:pt>
                <c:pt idx="2300">
                  <c:v>0.08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0.08</c:v>
                </c:pt>
                <c:pt idx="2305">
                  <c:v>0.08</c:v>
                </c:pt>
                <c:pt idx="2306">
                  <c:v>0</c:v>
                </c:pt>
                <c:pt idx="2307">
                  <c:v>0</c:v>
                </c:pt>
                <c:pt idx="2308">
                  <c:v>-0.08</c:v>
                </c:pt>
                <c:pt idx="2309">
                  <c:v>0.16</c:v>
                </c:pt>
                <c:pt idx="2310">
                  <c:v>0</c:v>
                </c:pt>
                <c:pt idx="2311">
                  <c:v>0</c:v>
                </c:pt>
                <c:pt idx="2312">
                  <c:v>-0.08</c:v>
                </c:pt>
                <c:pt idx="2313">
                  <c:v>0</c:v>
                </c:pt>
                <c:pt idx="2314">
                  <c:v>-0.08</c:v>
                </c:pt>
                <c:pt idx="2315">
                  <c:v>0.08</c:v>
                </c:pt>
                <c:pt idx="2316">
                  <c:v>0</c:v>
                </c:pt>
                <c:pt idx="2317">
                  <c:v>0.08</c:v>
                </c:pt>
                <c:pt idx="2318">
                  <c:v>0</c:v>
                </c:pt>
                <c:pt idx="2319">
                  <c:v>-0.08</c:v>
                </c:pt>
                <c:pt idx="2320">
                  <c:v>0</c:v>
                </c:pt>
                <c:pt idx="2321">
                  <c:v>0</c:v>
                </c:pt>
                <c:pt idx="2322">
                  <c:v>-0.08</c:v>
                </c:pt>
                <c:pt idx="2323">
                  <c:v>0</c:v>
                </c:pt>
                <c:pt idx="2324">
                  <c:v>0.08</c:v>
                </c:pt>
                <c:pt idx="2325">
                  <c:v>0</c:v>
                </c:pt>
                <c:pt idx="2326">
                  <c:v>-0.08</c:v>
                </c:pt>
                <c:pt idx="2327">
                  <c:v>0</c:v>
                </c:pt>
                <c:pt idx="2328">
                  <c:v>0</c:v>
                </c:pt>
                <c:pt idx="2329">
                  <c:v>-0.08</c:v>
                </c:pt>
                <c:pt idx="2330">
                  <c:v>0</c:v>
                </c:pt>
                <c:pt idx="2331">
                  <c:v>-0.08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-0.08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-0.08</c:v>
                </c:pt>
                <c:pt idx="2342">
                  <c:v>0</c:v>
                </c:pt>
                <c:pt idx="2343">
                  <c:v>0</c:v>
                </c:pt>
                <c:pt idx="2344">
                  <c:v>0.08</c:v>
                </c:pt>
                <c:pt idx="2345">
                  <c:v>-0.08</c:v>
                </c:pt>
                <c:pt idx="2346">
                  <c:v>0.08</c:v>
                </c:pt>
                <c:pt idx="2347">
                  <c:v>0</c:v>
                </c:pt>
                <c:pt idx="2348">
                  <c:v>-0.08</c:v>
                </c:pt>
                <c:pt idx="2349">
                  <c:v>0</c:v>
                </c:pt>
                <c:pt idx="2350">
                  <c:v>0</c:v>
                </c:pt>
                <c:pt idx="2351">
                  <c:v>0.08</c:v>
                </c:pt>
                <c:pt idx="2352">
                  <c:v>0.08</c:v>
                </c:pt>
                <c:pt idx="2353">
                  <c:v>-0.08</c:v>
                </c:pt>
                <c:pt idx="2354">
                  <c:v>0.16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-0.08</c:v>
                </c:pt>
                <c:pt idx="2361">
                  <c:v>0</c:v>
                </c:pt>
                <c:pt idx="2362">
                  <c:v>0.16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0.08</c:v>
                </c:pt>
                <c:pt idx="2369">
                  <c:v>-0.08</c:v>
                </c:pt>
                <c:pt idx="2370">
                  <c:v>0.08</c:v>
                </c:pt>
                <c:pt idx="2371">
                  <c:v>0.08</c:v>
                </c:pt>
                <c:pt idx="2372">
                  <c:v>0.16</c:v>
                </c:pt>
                <c:pt idx="2373">
                  <c:v>0.08</c:v>
                </c:pt>
                <c:pt idx="2374">
                  <c:v>0.08</c:v>
                </c:pt>
                <c:pt idx="2375">
                  <c:v>0</c:v>
                </c:pt>
                <c:pt idx="2376">
                  <c:v>0</c:v>
                </c:pt>
                <c:pt idx="2377">
                  <c:v>0.08</c:v>
                </c:pt>
                <c:pt idx="2378">
                  <c:v>0.08</c:v>
                </c:pt>
                <c:pt idx="2379">
                  <c:v>0.08</c:v>
                </c:pt>
                <c:pt idx="2380">
                  <c:v>0</c:v>
                </c:pt>
                <c:pt idx="2381">
                  <c:v>-0.08</c:v>
                </c:pt>
                <c:pt idx="2382">
                  <c:v>-0.08</c:v>
                </c:pt>
                <c:pt idx="2383">
                  <c:v>0</c:v>
                </c:pt>
                <c:pt idx="2384">
                  <c:v>0.08</c:v>
                </c:pt>
                <c:pt idx="2385">
                  <c:v>0.08</c:v>
                </c:pt>
                <c:pt idx="2386">
                  <c:v>0</c:v>
                </c:pt>
                <c:pt idx="2387">
                  <c:v>0.08</c:v>
                </c:pt>
                <c:pt idx="2388">
                  <c:v>0</c:v>
                </c:pt>
                <c:pt idx="2389">
                  <c:v>0</c:v>
                </c:pt>
                <c:pt idx="2390">
                  <c:v>-0.08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0.08</c:v>
                </c:pt>
                <c:pt idx="2395">
                  <c:v>-0.08</c:v>
                </c:pt>
                <c:pt idx="2396">
                  <c:v>0</c:v>
                </c:pt>
                <c:pt idx="2397">
                  <c:v>0</c:v>
                </c:pt>
                <c:pt idx="2398">
                  <c:v>0.16</c:v>
                </c:pt>
                <c:pt idx="2399">
                  <c:v>0.16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0.08</c:v>
                </c:pt>
                <c:pt idx="2406">
                  <c:v>0.08</c:v>
                </c:pt>
                <c:pt idx="2407">
                  <c:v>-0.08</c:v>
                </c:pt>
                <c:pt idx="2408">
                  <c:v>0.08</c:v>
                </c:pt>
                <c:pt idx="2409">
                  <c:v>0.08</c:v>
                </c:pt>
                <c:pt idx="2410">
                  <c:v>0</c:v>
                </c:pt>
                <c:pt idx="2411">
                  <c:v>-0.08</c:v>
                </c:pt>
                <c:pt idx="2412">
                  <c:v>0.08</c:v>
                </c:pt>
                <c:pt idx="2413">
                  <c:v>0</c:v>
                </c:pt>
                <c:pt idx="2414">
                  <c:v>0.08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-0.08</c:v>
                </c:pt>
                <c:pt idx="2420">
                  <c:v>0.08</c:v>
                </c:pt>
                <c:pt idx="2421">
                  <c:v>0</c:v>
                </c:pt>
                <c:pt idx="2422">
                  <c:v>0</c:v>
                </c:pt>
                <c:pt idx="2423">
                  <c:v>0.08</c:v>
                </c:pt>
                <c:pt idx="2424">
                  <c:v>-0.08</c:v>
                </c:pt>
                <c:pt idx="2425">
                  <c:v>0.08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0.08</c:v>
                </c:pt>
                <c:pt idx="2430">
                  <c:v>-0.08</c:v>
                </c:pt>
                <c:pt idx="2431">
                  <c:v>-0.08</c:v>
                </c:pt>
                <c:pt idx="2432">
                  <c:v>0.08</c:v>
                </c:pt>
                <c:pt idx="2433">
                  <c:v>0</c:v>
                </c:pt>
                <c:pt idx="2434">
                  <c:v>0</c:v>
                </c:pt>
                <c:pt idx="2435">
                  <c:v>0.08</c:v>
                </c:pt>
                <c:pt idx="2436">
                  <c:v>0.08</c:v>
                </c:pt>
                <c:pt idx="2437">
                  <c:v>0</c:v>
                </c:pt>
                <c:pt idx="2438">
                  <c:v>0</c:v>
                </c:pt>
                <c:pt idx="2439">
                  <c:v>0.08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0.08</c:v>
                </c:pt>
                <c:pt idx="2444">
                  <c:v>-0.16</c:v>
                </c:pt>
                <c:pt idx="2445">
                  <c:v>0.08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0.08</c:v>
                </c:pt>
                <c:pt idx="2451">
                  <c:v>0.16</c:v>
                </c:pt>
                <c:pt idx="2452">
                  <c:v>0</c:v>
                </c:pt>
                <c:pt idx="2453">
                  <c:v>0.08</c:v>
                </c:pt>
                <c:pt idx="2454">
                  <c:v>-0.08</c:v>
                </c:pt>
                <c:pt idx="2455">
                  <c:v>0</c:v>
                </c:pt>
                <c:pt idx="2456">
                  <c:v>0.08</c:v>
                </c:pt>
                <c:pt idx="2457">
                  <c:v>0</c:v>
                </c:pt>
                <c:pt idx="2458">
                  <c:v>0.08</c:v>
                </c:pt>
                <c:pt idx="2459">
                  <c:v>-0.08</c:v>
                </c:pt>
                <c:pt idx="2460">
                  <c:v>0</c:v>
                </c:pt>
                <c:pt idx="2461">
                  <c:v>0.08</c:v>
                </c:pt>
                <c:pt idx="2462">
                  <c:v>0</c:v>
                </c:pt>
                <c:pt idx="2463">
                  <c:v>0.08</c:v>
                </c:pt>
                <c:pt idx="2464">
                  <c:v>0.08</c:v>
                </c:pt>
                <c:pt idx="2465">
                  <c:v>0.08</c:v>
                </c:pt>
                <c:pt idx="2466">
                  <c:v>0</c:v>
                </c:pt>
                <c:pt idx="2467">
                  <c:v>0.08</c:v>
                </c:pt>
                <c:pt idx="2468">
                  <c:v>0</c:v>
                </c:pt>
                <c:pt idx="2469">
                  <c:v>0</c:v>
                </c:pt>
                <c:pt idx="2470">
                  <c:v>-0.08</c:v>
                </c:pt>
                <c:pt idx="2471">
                  <c:v>0.08</c:v>
                </c:pt>
                <c:pt idx="2472">
                  <c:v>0</c:v>
                </c:pt>
                <c:pt idx="2473">
                  <c:v>0.08</c:v>
                </c:pt>
                <c:pt idx="2474">
                  <c:v>-0.08</c:v>
                </c:pt>
                <c:pt idx="2475">
                  <c:v>0</c:v>
                </c:pt>
                <c:pt idx="2476">
                  <c:v>0.08</c:v>
                </c:pt>
                <c:pt idx="2477">
                  <c:v>0.08</c:v>
                </c:pt>
                <c:pt idx="2478">
                  <c:v>0.08</c:v>
                </c:pt>
                <c:pt idx="2479">
                  <c:v>0.08</c:v>
                </c:pt>
                <c:pt idx="2480">
                  <c:v>-0.08</c:v>
                </c:pt>
                <c:pt idx="2481">
                  <c:v>-0.08</c:v>
                </c:pt>
                <c:pt idx="2482">
                  <c:v>-0.08</c:v>
                </c:pt>
                <c:pt idx="2483">
                  <c:v>0.08</c:v>
                </c:pt>
                <c:pt idx="2484">
                  <c:v>0</c:v>
                </c:pt>
                <c:pt idx="2485">
                  <c:v>0</c:v>
                </c:pt>
                <c:pt idx="2486">
                  <c:v>0.16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0.08</c:v>
                </c:pt>
                <c:pt idx="2491">
                  <c:v>-0.08</c:v>
                </c:pt>
                <c:pt idx="2492">
                  <c:v>0.08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0.08</c:v>
                </c:pt>
                <c:pt idx="2498">
                  <c:v>0.16</c:v>
                </c:pt>
                <c:pt idx="24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F6-458D-82D7-5F7ABB0A1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2946223"/>
        <c:axId val="1122946639"/>
      </c:lineChart>
      <c:catAx>
        <c:axId val="11229462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946639"/>
        <c:crosses val="autoZero"/>
        <c:auto val="1"/>
        <c:lblAlgn val="ctr"/>
        <c:lblOffset val="100"/>
        <c:noMultiLvlLbl val="0"/>
      </c:catAx>
      <c:valAx>
        <c:axId val="112294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946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0" i="0" baseline="0" dirty="0">
                <a:effectLst/>
              </a:rPr>
              <a:t>激励电压</a:t>
            </a:r>
            <a:r>
              <a:rPr lang="en-US" altLang="zh-CN" sz="1800" b="0" i="0" baseline="0" dirty="0">
                <a:effectLst/>
              </a:rPr>
              <a:t>2V</a:t>
            </a:r>
            <a:r>
              <a:rPr lang="zh-CN" altLang="zh-CN" sz="1800" b="0" i="0" baseline="0" dirty="0">
                <a:effectLst/>
              </a:rPr>
              <a:t>：加到线圈上</a:t>
            </a:r>
            <a:r>
              <a:rPr lang="en-US" altLang="zh-CN" sz="1800" b="0" i="0" baseline="0" dirty="0">
                <a:effectLst/>
              </a:rPr>
              <a:t>272V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'TEK0004'!$E$1:$E$2500</c:f>
              <c:numCache>
                <c:formatCode>General</c:formatCode>
                <c:ptCount val="2500"/>
                <c:pt idx="0">
                  <c:v>-4</c:v>
                </c:pt>
                <c:pt idx="1">
                  <c:v>-4</c:v>
                </c:pt>
                <c:pt idx="2">
                  <c:v>-4</c:v>
                </c:pt>
                <c:pt idx="3">
                  <c:v>-4</c:v>
                </c:pt>
                <c:pt idx="4">
                  <c:v>-4</c:v>
                </c:pt>
                <c:pt idx="5">
                  <c:v>-4</c:v>
                </c:pt>
                <c:pt idx="6">
                  <c:v>-4</c:v>
                </c:pt>
                <c:pt idx="7">
                  <c:v>-4</c:v>
                </c:pt>
                <c:pt idx="8">
                  <c:v>-4</c:v>
                </c:pt>
                <c:pt idx="9">
                  <c:v>-4</c:v>
                </c:pt>
                <c:pt idx="10">
                  <c:v>-4</c:v>
                </c:pt>
                <c:pt idx="11">
                  <c:v>-4</c:v>
                </c:pt>
                <c:pt idx="12">
                  <c:v>-4</c:v>
                </c:pt>
                <c:pt idx="13">
                  <c:v>-4</c:v>
                </c:pt>
                <c:pt idx="14">
                  <c:v>-4</c:v>
                </c:pt>
                <c:pt idx="15">
                  <c:v>-4</c:v>
                </c:pt>
                <c:pt idx="16">
                  <c:v>-4</c:v>
                </c:pt>
                <c:pt idx="17">
                  <c:v>-4</c:v>
                </c:pt>
                <c:pt idx="18">
                  <c:v>-4</c:v>
                </c:pt>
                <c:pt idx="19">
                  <c:v>-4</c:v>
                </c:pt>
                <c:pt idx="20">
                  <c:v>-4</c:v>
                </c:pt>
                <c:pt idx="21">
                  <c:v>-4</c:v>
                </c:pt>
                <c:pt idx="22">
                  <c:v>-4</c:v>
                </c:pt>
                <c:pt idx="23">
                  <c:v>-4</c:v>
                </c:pt>
                <c:pt idx="24">
                  <c:v>-4</c:v>
                </c:pt>
                <c:pt idx="25">
                  <c:v>-4</c:v>
                </c:pt>
                <c:pt idx="26">
                  <c:v>-4</c:v>
                </c:pt>
                <c:pt idx="27">
                  <c:v>-4</c:v>
                </c:pt>
                <c:pt idx="28">
                  <c:v>-4</c:v>
                </c:pt>
                <c:pt idx="29">
                  <c:v>-4</c:v>
                </c:pt>
                <c:pt idx="30">
                  <c:v>-4</c:v>
                </c:pt>
                <c:pt idx="31">
                  <c:v>-4</c:v>
                </c:pt>
                <c:pt idx="32">
                  <c:v>-4</c:v>
                </c:pt>
                <c:pt idx="33">
                  <c:v>-4</c:v>
                </c:pt>
                <c:pt idx="34">
                  <c:v>-4</c:v>
                </c:pt>
                <c:pt idx="35">
                  <c:v>-4</c:v>
                </c:pt>
                <c:pt idx="36">
                  <c:v>-4</c:v>
                </c:pt>
                <c:pt idx="37">
                  <c:v>-4</c:v>
                </c:pt>
                <c:pt idx="38">
                  <c:v>-4</c:v>
                </c:pt>
                <c:pt idx="39">
                  <c:v>-4</c:v>
                </c:pt>
                <c:pt idx="40">
                  <c:v>-4</c:v>
                </c:pt>
                <c:pt idx="41">
                  <c:v>-4</c:v>
                </c:pt>
                <c:pt idx="42">
                  <c:v>-4</c:v>
                </c:pt>
                <c:pt idx="43">
                  <c:v>-4</c:v>
                </c:pt>
                <c:pt idx="44">
                  <c:v>-4</c:v>
                </c:pt>
                <c:pt idx="45">
                  <c:v>-4</c:v>
                </c:pt>
                <c:pt idx="46">
                  <c:v>-4</c:v>
                </c:pt>
                <c:pt idx="47">
                  <c:v>-4</c:v>
                </c:pt>
                <c:pt idx="48">
                  <c:v>-4</c:v>
                </c:pt>
                <c:pt idx="49">
                  <c:v>-4</c:v>
                </c:pt>
                <c:pt idx="50">
                  <c:v>-4</c:v>
                </c:pt>
                <c:pt idx="51">
                  <c:v>-4</c:v>
                </c:pt>
                <c:pt idx="52">
                  <c:v>-4</c:v>
                </c:pt>
                <c:pt idx="53">
                  <c:v>-4</c:v>
                </c:pt>
                <c:pt idx="54">
                  <c:v>-4</c:v>
                </c:pt>
                <c:pt idx="55">
                  <c:v>-4</c:v>
                </c:pt>
                <c:pt idx="56">
                  <c:v>-4</c:v>
                </c:pt>
                <c:pt idx="57">
                  <c:v>-4</c:v>
                </c:pt>
                <c:pt idx="58">
                  <c:v>-4</c:v>
                </c:pt>
                <c:pt idx="59">
                  <c:v>-4</c:v>
                </c:pt>
                <c:pt idx="60">
                  <c:v>-4</c:v>
                </c:pt>
                <c:pt idx="61">
                  <c:v>-4</c:v>
                </c:pt>
                <c:pt idx="62">
                  <c:v>-4</c:v>
                </c:pt>
                <c:pt idx="63">
                  <c:v>-4</c:v>
                </c:pt>
                <c:pt idx="64">
                  <c:v>-4</c:v>
                </c:pt>
                <c:pt idx="65">
                  <c:v>-4</c:v>
                </c:pt>
                <c:pt idx="66">
                  <c:v>-4</c:v>
                </c:pt>
                <c:pt idx="67">
                  <c:v>-4</c:v>
                </c:pt>
                <c:pt idx="68">
                  <c:v>-4</c:v>
                </c:pt>
                <c:pt idx="69">
                  <c:v>-4</c:v>
                </c:pt>
                <c:pt idx="70">
                  <c:v>-4</c:v>
                </c:pt>
                <c:pt idx="71">
                  <c:v>-4</c:v>
                </c:pt>
                <c:pt idx="72">
                  <c:v>-4</c:v>
                </c:pt>
                <c:pt idx="73">
                  <c:v>-4</c:v>
                </c:pt>
                <c:pt idx="74">
                  <c:v>-4</c:v>
                </c:pt>
                <c:pt idx="75">
                  <c:v>-4</c:v>
                </c:pt>
                <c:pt idx="76">
                  <c:v>-4</c:v>
                </c:pt>
                <c:pt idx="77">
                  <c:v>-4</c:v>
                </c:pt>
                <c:pt idx="78">
                  <c:v>-4</c:v>
                </c:pt>
                <c:pt idx="79">
                  <c:v>-4</c:v>
                </c:pt>
                <c:pt idx="80">
                  <c:v>-4</c:v>
                </c:pt>
                <c:pt idx="81">
                  <c:v>-4</c:v>
                </c:pt>
                <c:pt idx="82">
                  <c:v>-4</c:v>
                </c:pt>
                <c:pt idx="83">
                  <c:v>-4</c:v>
                </c:pt>
                <c:pt idx="84">
                  <c:v>-4</c:v>
                </c:pt>
                <c:pt idx="85">
                  <c:v>-4</c:v>
                </c:pt>
                <c:pt idx="86">
                  <c:v>-4</c:v>
                </c:pt>
                <c:pt idx="87">
                  <c:v>-4</c:v>
                </c:pt>
                <c:pt idx="88">
                  <c:v>-4</c:v>
                </c:pt>
                <c:pt idx="89">
                  <c:v>-4</c:v>
                </c:pt>
                <c:pt idx="90">
                  <c:v>-4</c:v>
                </c:pt>
                <c:pt idx="91">
                  <c:v>-4</c:v>
                </c:pt>
                <c:pt idx="92">
                  <c:v>-4</c:v>
                </c:pt>
                <c:pt idx="93">
                  <c:v>-4</c:v>
                </c:pt>
                <c:pt idx="94">
                  <c:v>-4</c:v>
                </c:pt>
                <c:pt idx="95">
                  <c:v>-4</c:v>
                </c:pt>
                <c:pt idx="96">
                  <c:v>-4</c:v>
                </c:pt>
                <c:pt idx="97">
                  <c:v>-4</c:v>
                </c:pt>
                <c:pt idx="98">
                  <c:v>-4</c:v>
                </c:pt>
                <c:pt idx="99">
                  <c:v>-4</c:v>
                </c:pt>
                <c:pt idx="100">
                  <c:v>-4</c:v>
                </c:pt>
                <c:pt idx="101">
                  <c:v>-4</c:v>
                </c:pt>
                <c:pt idx="102">
                  <c:v>-4</c:v>
                </c:pt>
                <c:pt idx="103">
                  <c:v>-4</c:v>
                </c:pt>
                <c:pt idx="104">
                  <c:v>-4</c:v>
                </c:pt>
                <c:pt idx="105">
                  <c:v>-4</c:v>
                </c:pt>
                <c:pt idx="106">
                  <c:v>-4</c:v>
                </c:pt>
                <c:pt idx="107">
                  <c:v>-4</c:v>
                </c:pt>
                <c:pt idx="108">
                  <c:v>-4</c:v>
                </c:pt>
                <c:pt idx="109">
                  <c:v>-4</c:v>
                </c:pt>
                <c:pt idx="110">
                  <c:v>-4</c:v>
                </c:pt>
                <c:pt idx="111">
                  <c:v>-4</c:v>
                </c:pt>
                <c:pt idx="112">
                  <c:v>-4</c:v>
                </c:pt>
                <c:pt idx="113">
                  <c:v>-4</c:v>
                </c:pt>
                <c:pt idx="114">
                  <c:v>-4</c:v>
                </c:pt>
                <c:pt idx="115">
                  <c:v>-4</c:v>
                </c:pt>
                <c:pt idx="116">
                  <c:v>-4</c:v>
                </c:pt>
                <c:pt idx="117">
                  <c:v>-4</c:v>
                </c:pt>
                <c:pt idx="118">
                  <c:v>-4</c:v>
                </c:pt>
                <c:pt idx="119">
                  <c:v>-4</c:v>
                </c:pt>
                <c:pt idx="120">
                  <c:v>-4</c:v>
                </c:pt>
                <c:pt idx="121">
                  <c:v>-4</c:v>
                </c:pt>
                <c:pt idx="122">
                  <c:v>-4</c:v>
                </c:pt>
                <c:pt idx="123">
                  <c:v>-4</c:v>
                </c:pt>
                <c:pt idx="124">
                  <c:v>-4</c:v>
                </c:pt>
                <c:pt idx="125">
                  <c:v>-4</c:v>
                </c:pt>
                <c:pt idx="126">
                  <c:v>-4</c:v>
                </c:pt>
                <c:pt idx="127">
                  <c:v>-4</c:v>
                </c:pt>
                <c:pt idx="128">
                  <c:v>-4</c:v>
                </c:pt>
                <c:pt idx="129">
                  <c:v>-4</c:v>
                </c:pt>
                <c:pt idx="130">
                  <c:v>-4</c:v>
                </c:pt>
                <c:pt idx="131">
                  <c:v>-4</c:v>
                </c:pt>
                <c:pt idx="132">
                  <c:v>-4</c:v>
                </c:pt>
                <c:pt idx="133">
                  <c:v>-4</c:v>
                </c:pt>
                <c:pt idx="134">
                  <c:v>-4</c:v>
                </c:pt>
                <c:pt idx="135">
                  <c:v>-4</c:v>
                </c:pt>
                <c:pt idx="136">
                  <c:v>-4</c:v>
                </c:pt>
                <c:pt idx="137">
                  <c:v>-4</c:v>
                </c:pt>
                <c:pt idx="138">
                  <c:v>-4</c:v>
                </c:pt>
                <c:pt idx="139">
                  <c:v>-4</c:v>
                </c:pt>
                <c:pt idx="140">
                  <c:v>-4</c:v>
                </c:pt>
                <c:pt idx="141">
                  <c:v>-4</c:v>
                </c:pt>
                <c:pt idx="142">
                  <c:v>-4</c:v>
                </c:pt>
                <c:pt idx="143">
                  <c:v>-4</c:v>
                </c:pt>
                <c:pt idx="144">
                  <c:v>-4</c:v>
                </c:pt>
                <c:pt idx="145">
                  <c:v>-4</c:v>
                </c:pt>
                <c:pt idx="146">
                  <c:v>-4</c:v>
                </c:pt>
                <c:pt idx="147">
                  <c:v>-4</c:v>
                </c:pt>
                <c:pt idx="148">
                  <c:v>-4</c:v>
                </c:pt>
                <c:pt idx="149">
                  <c:v>-4</c:v>
                </c:pt>
                <c:pt idx="150">
                  <c:v>-4</c:v>
                </c:pt>
                <c:pt idx="151">
                  <c:v>-4</c:v>
                </c:pt>
                <c:pt idx="152">
                  <c:v>-4</c:v>
                </c:pt>
                <c:pt idx="153">
                  <c:v>-4</c:v>
                </c:pt>
                <c:pt idx="154">
                  <c:v>-4</c:v>
                </c:pt>
                <c:pt idx="155">
                  <c:v>-4</c:v>
                </c:pt>
                <c:pt idx="156">
                  <c:v>-4</c:v>
                </c:pt>
                <c:pt idx="157">
                  <c:v>-4</c:v>
                </c:pt>
                <c:pt idx="158">
                  <c:v>-4</c:v>
                </c:pt>
                <c:pt idx="159">
                  <c:v>-4</c:v>
                </c:pt>
                <c:pt idx="160">
                  <c:v>-4</c:v>
                </c:pt>
                <c:pt idx="161">
                  <c:v>-4</c:v>
                </c:pt>
                <c:pt idx="162">
                  <c:v>-4</c:v>
                </c:pt>
                <c:pt idx="163">
                  <c:v>-4</c:v>
                </c:pt>
                <c:pt idx="164">
                  <c:v>-4</c:v>
                </c:pt>
                <c:pt idx="165">
                  <c:v>-4</c:v>
                </c:pt>
                <c:pt idx="166">
                  <c:v>-4</c:v>
                </c:pt>
                <c:pt idx="167">
                  <c:v>-4</c:v>
                </c:pt>
                <c:pt idx="168">
                  <c:v>-4</c:v>
                </c:pt>
                <c:pt idx="169">
                  <c:v>-4</c:v>
                </c:pt>
                <c:pt idx="170">
                  <c:v>-4</c:v>
                </c:pt>
                <c:pt idx="171">
                  <c:v>-4</c:v>
                </c:pt>
                <c:pt idx="172">
                  <c:v>-4</c:v>
                </c:pt>
                <c:pt idx="173">
                  <c:v>-4</c:v>
                </c:pt>
                <c:pt idx="174">
                  <c:v>-4</c:v>
                </c:pt>
                <c:pt idx="175">
                  <c:v>-4</c:v>
                </c:pt>
                <c:pt idx="176">
                  <c:v>-4</c:v>
                </c:pt>
                <c:pt idx="177">
                  <c:v>-4</c:v>
                </c:pt>
                <c:pt idx="178">
                  <c:v>-4</c:v>
                </c:pt>
                <c:pt idx="179">
                  <c:v>-4</c:v>
                </c:pt>
                <c:pt idx="180">
                  <c:v>-4</c:v>
                </c:pt>
                <c:pt idx="181">
                  <c:v>-4</c:v>
                </c:pt>
                <c:pt idx="182">
                  <c:v>-4</c:v>
                </c:pt>
                <c:pt idx="183">
                  <c:v>-4</c:v>
                </c:pt>
                <c:pt idx="184">
                  <c:v>-4</c:v>
                </c:pt>
                <c:pt idx="185">
                  <c:v>-4</c:v>
                </c:pt>
                <c:pt idx="186">
                  <c:v>-4</c:v>
                </c:pt>
                <c:pt idx="187">
                  <c:v>-4</c:v>
                </c:pt>
                <c:pt idx="188">
                  <c:v>-4</c:v>
                </c:pt>
                <c:pt idx="189">
                  <c:v>-4</c:v>
                </c:pt>
                <c:pt idx="190">
                  <c:v>-4</c:v>
                </c:pt>
                <c:pt idx="191">
                  <c:v>-4</c:v>
                </c:pt>
                <c:pt idx="192">
                  <c:v>-4</c:v>
                </c:pt>
                <c:pt idx="193">
                  <c:v>-4</c:v>
                </c:pt>
                <c:pt idx="194">
                  <c:v>-4</c:v>
                </c:pt>
                <c:pt idx="195">
                  <c:v>-4</c:v>
                </c:pt>
                <c:pt idx="196">
                  <c:v>-4</c:v>
                </c:pt>
                <c:pt idx="197">
                  <c:v>-4</c:v>
                </c:pt>
                <c:pt idx="198">
                  <c:v>-4</c:v>
                </c:pt>
                <c:pt idx="199">
                  <c:v>-4</c:v>
                </c:pt>
                <c:pt idx="200">
                  <c:v>-4</c:v>
                </c:pt>
                <c:pt idx="201">
                  <c:v>-4</c:v>
                </c:pt>
                <c:pt idx="202">
                  <c:v>-4</c:v>
                </c:pt>
                <c:pt idx="203">
                  <c:v>-4</c:v>
                </c:pt>
                <c:pt idx="204">
                  <c:v>-4</c:v>
                </c:pt>
                <c:pt idx="205">
                  <c:v>-4</c:v>
                </c:pt>
                <c:pt idx="206">
                  <c:v>-4</c:v>
                </c:pt>
                <c:pt idx="207">
                  <c:v>-4</c:v>
                </c:pt>
                <c:pt idx="208">
                  <c:v>-4</c:v>
                </c:pt>
                <c:pt idx="209">
                  <c:v>-4</c:v>
                </c:pt>
                <c:pt idx="210">
                  <c:v>-4</c:v>
                </c:pt>
                <c:pt idx="211">
                  <c:v>-4</c:v>
                </c:pt>
                <c:pt idx="212">
                  <c:v>-4</c:v>
                </c:pt>
                <c:pt idx="213">
                  <c:v>-4</c:v>
                </c:pt>
                <c:pt idx="214">
                  <c:v>-4</c:v>
                </c:pt>
                <c:pt idx="215">
                  <c:v>-4</c:v>
                </c:pt>
                <c:pt idx="216">
                  <c:v>-4</c:v>
                </c:pt>
                <c:pt idx="217">
                  <c:v>-4</c:v>
                </c:pt>
                <c:pt idx="218">
                  <c:v>-4</c:v>
                </c:pt>
                <c:pt idx="219">
                  <c:v>-4</c:v>
                </c:pt>
                <c:pt idx="220">
                  <c:v>-4</c:v>
                </c:pt>
                <c:pt idx="221">
                  <c:v>-4</c:v>
                </c:pt>
                <c:pt idx="222">
                  <c:v>-4</c:v>
                </c:pt>
                <c:pt idx="223">
                  <c:v>-4</c:v>
                </c:pt>
                <c:pt idx="224">
                  <c:v>-4</c:v>
                </c:pt>
                <c:pt idx="225">
                  <c:v>-4</c:v>
                </c:pt>
                <c:pt idx="226">
                  <c:v>-4</c:v>
                </c:pt>
                <c:pt idx="227">
                  <c:v>-4</c:v>
                </c:pt>
                <c:pt idx="228">
                  <c:v>-4</c:v>
                </c:pt>
                <c:pt idx="229">
                  <c:v>-4</c:v>
                </c:pt>
                <c:pt idx="230">
                  <c:v>-4</c:v>
                </c:pt>
                <c:pt idx="231">
                  <c:v>-4</c:v>
                </c:pt>
                <c:pt idx="232">
                  <c:v>-4</c:v>
                </c:pt>
                <c:pt idx="233">
                  <c:v>-4</c:v>
                </c:pt>
                <c:pt idx="234">
                  <c:v>-4</c:v>
                </c:pt>
                <c:pt idx="235">
                  <c:v>-4</c:v>
                </c:pt>
                <c:pt idx="236">
                  <c:v>-4</c:v>
                </c:pt>
                <c:pt idx="237">
                  <c:v>-4</c:v>
                </c:pt>
                <c:pt idx="238">
                  <c:v>-4</c:v>
                </c:pt>
                <c:pt idx="239">
                  <c:v>-4</c:v>
                </c:pt>
                <c:pt idx="240">
                  <c:v>-4</c:v>
                </c:pt>
                <c:pt idx="241">
                  <c:v>-4</c:v>
                </c:pt>
                <c:pt idx="242">
                  <c:v>-4</c:v>
                </c:pt>
                <c:pt idx="243">
                  <c:v>-4</c:v>
                </c:pt>
                <c:pt idx="244">
                  <c:v>-4</c:v>
                </c:pt>
                <c:pt idx="245">
                  <c:v>-4</c:v>
                </c:pt>
                <c:pt idx="246">
                  <c:v>-4</c:v>
                </c:pt>
                <c:pt idx="247">
                  <c:v>-4</c:v>
                </c:pt>
                <c:pt idx="248">
                  <c:v>-4</c:v>
                </c:pt>
                <c:pt idx="249">
                  <c:v>-4</c:v>
                </c:pt>
                <c:pt idx="250">
                  <c:v>-4</c:v>
                </c:pt>
                <c:pt idx="251">
                  <c:v>-4</c:v>
                </c:pt>
                <c:pt idx="252">
                  <c:v>-4</c:v>
                </c:pt>
                <c:pt idx="253">
                  <c:v>-4</c:v>
                </c:pt>
                <c:pt idx="254">
                  <c:v>-4</c:v>
                </c:pt>
                <c:pt idx="255">
                  <c:v>-4</c:v>
                </c:pt>
                <c:pt idx="256">
                  <c:v>-4</c:v>
                </c:pt>
                <c:pt idx="257">
                  <c:v>-4</c:v>
                </c:pt>
                <c:pt idx="258">
                  <c:v>-4</c:v>
                </c:pt>
                <c:pt idx="259">
                  <c:v>-4</c:v>
                </c:pt>
                <c:pt idx="260">
                  <c:v>-4</c:v>
                </c:pt>
                <c:pt idx="261">
                  <c:v>-4</c:v>
                </c:pt>
                <c:pt idx="262">
                  <c:v>-4</c:v>
                </c:pt>
                <c:pt idx="263">
                  <c:v>-4</c:v>
                </c:pt>
                <c:pt idx="264">
                  <c:v>-4</c:v>
                </c:pt>
                <c:pt idx="265">
                  <c:v>-4</c:v>
                </c:pt>
                <c:pt idx="266">
                  <c:v>-4</c:v>
                </c:pt>
                <c:pt idx="267">
                  <c:v>-4</c:v>
                </c:pt>
                <c:pt idx="268">
                  <c:v>-4</c:v>
                </c:pt>
                <c:pt idx="269">
                  <c:v>-4</c:v>
                </c:pt>
                <c:pt idx="270">
                  <c:v>-4</c:v>
                </c:pt>
                <c:pt idx="271">
                  <c:v>-4</c:v>
                </c:pt>
                <c:pt idx="272">
                  <c:v>-4</c:v>
                </c:pt>
                <c:pt idx="273">
                  <c:v>-4</c:v>
                </c:pt>
                <c:pt idx="274">
                  <c:v>-4</c:v>
                </c:pt>
                <c:pt idx="275">
                  <c:v>-4</c:v>
                </c:pt>
                <c:pt idx="276">
                  <c:v>-4</c:v>
                </c:pt>
                <c:pt idx="277">
                  <c:v>-4</c:v>
                </c:pt>
                <c:pt idx="278">
                  <c:v>-4</c:v>
                </c:pt>
                <c:pt idx="279">
                  <c:v>-4</c:v>
                </c:pt>
                <c:pt idx="280">
                  <c:v>-4</c:v>
                </c:pt>
                <c:pt idx="281">
                  <c:v>-4</c:v>
                </c:pt>
                <c:pt idx="282">
                  <c:v>-4</c:v>
                </c:pt>
                <c:pt idx="283">
                  <c:v>-4</c:v>
                </c:pt>
                <c:pt idx="284">
                  <c:v>-4</c:v>
                </c:pt>
                <c:pt idx="285">
                  <c:v>-4</c:v>
                </c:pt>
                <c:pt idx="286">
                  <c:v>-4</c:v>
                </c:pt>
                <c:pt idx="287">
                  <c:v>-4</c:v>
                </c:pt>
                <c:pt idx="288">
                  <c:v>-4</c:v>
                </c:pt>
                <c:pt idx="289">
                  <c:v>-4</c:v>
                </c:pt>
                <c:pt idx="290">
                  <c:v>-4</c:v>
                </c:pt>
                <c:pt idx="291">
                  <c:v>-4</c:v>
                </c:pt>
                <c:pt idx="292">
                  <c:v>-4</c:v>
                </c:pt>
                <c:pt idx="293">
                  <c:v>-4</c:v>
                </c:pt>
                <c:pt idx="294">
                  <c:v>-4</c:v>
                </c:pt>
                <c:pt idx="295">
                  <c:v>-4</c:v>
                </c:pt>
                <c:pt idx="296">
                  <c:v>-4</c:v>
                </c:pt>
                <c:pt idx="297">
                  <c:v>-4</c:v>
                </c:pt>
                <c:pt idx="298">
                  <c:v>-4</c:v>
                </c:pt>
                <c:pt idx="299">
                  <c:v>-4</c:v>
                </c:pt>
                <c:pt idx="300">
                  <c:v>-4</c:v>
                </c:pt>
                <c:pt idx="301">
                  <c:v>-4</c:v>
                </c:pt>
                <c:pt idx="302">
                  <c:v>-4</c:v>
                </c:pt>
                <c:pt idx="303">
                  <c:v>-4</c:v>
                </c:pt>
                <c:pt idx="304">
                  <c:v>-4</c:v>
                </c:pt>
                <c:pt idx="305">
                  <c:v>-4</c:v>
                </c:pt>
                <c:pt idx="306">
                  <c:v>-4</c:v>
                </c:pt>
                <c:pt idx="307">
                  <c:v>-4</c:v>
                </c:pt>
                <c:pt idx="308">
                  <c:v>-4</c:v>
                </c:pt>
                <c:pt idx="309">
                  <c:v>-4</c:v>
                </c:pt>
                <c:pt idx="310">
                  <c:v>-4</c:v>
                </c:pt>
                <c:pt idx="311">
                  <c:v>-4</c:v>
                </c:pt>
                <c:pt idx="312">
                  <c:v>-4</c:v>
                </c:pt>
                <c:pt idx="313">
                  <c:v>-4</c:v>
                </c:pt>
                <c:pt idx="314">
                  <c:v>-4</c:v>
                </c:pt>
                <c:pt idx="315">
                  <c:v>-4</c:v>
                </c:pt>
                <c:pt idx="316">
                  <c:v>-4</c:v>
                </c:pt>
                <c:pt idx="317">
                  <c:v>-4</c:v>
                </c:pt>
                <c:pt idx="318">
                  <c:v>-4</c:v>
                </c:pt>
                <c:pt idx="319">
                  <c:v>-4</c:v>
                </c:pt>
                <c:pt idx="320">
                  <c:v>-4</c:v>
                </c:pt>
                <c:pt idx="321">
                  <c:v>-4</c:v>
                </c:pt>
                <c:pt idx="322">
                  <c:v>-4</c:v>
                </c:pt>
                <c:pt idx="323">
                  <c:v>-4</c:v>
                </c:pt>
                <c:pt idx="324">
                  <c:v>-4</c:v>
                </c:pt>
                <c:pt idx="325">
                  <c:v>-4</c:v>
                </c:pt>
                <c:pt idx="326">
                  <c:v>-4</c:v>
                </c:pt>
                <c:pt idx="327">
                  <c:v>-4</c:v>
                </c:pt>
                <c:pt idx="328">
                  <c:v>-4</c:v>
                </c:pt>
                <c:pt idx="329">
                  <c:v>-4</c:v>
                </c:pt>
                <c:pt idx="330">
                  <c:v>-4</c:v>
                </c:pt>
                <c:pt idx="331">
                  <c:v>-4</c:v>
                </c:pt>
                <c:pt idx="332">
                  <c:v>-4</c:v>
                </c:pt>
                <c:pt idx="333">
                  <c:v>-4</c:v>
                </c:pt>
                <c:pt idx="334">
                  <c:v>-4</c:v>
                </c:pt>
                <c:pt idx="335">
                  <c:v>-4</c:v>
                </c:pt>
                <c:pt idx="336">
                  <c:v>-4</c:v>
                </c:pt>
                <c:pt idx="337">
                  <c:v>-4</c:v>
                </c:pt>
                <c:pt idx="338">
                  <c:v>-4</c:v>
                </c:pt>
                <c:pt idx="339">
                  <c:v>-4</c:v>
                </c:pt>
                <c:pt idx="340">
                  <c:v>-4</c:v>
                </c:pt>
                <c:pt idx="341">
                  <c:v>-4</c:v>
                </c:pt>
                <c:pt idx="342">
                  <c:v>-4</c:v>
                </c:pt>
                <c:pt idx="343">
                  <c:v>-4</c:v>
                </c:pt>
                <c:pt idx="344">
                  <c:v>-4</c:v>
                </c:pt>
                <c:pt idx="345">
                  <c:v>-4</c:v>
                </c:pt>
                <c:pt idx="346">
                  <c:v>-4</c:v>
                </c:pt>
                <c:pt idx="347">
                  <c:v>-4</c:v>
                </c:pt>
                <c:pt idx="348">
                  <c:v>-4</c:v>
                </c:pt>
                <c:pt idx="349">
                  <c:v>-4</c:v>
                </c:pt>
                <c:pt idx="350">
                  <c:v>-4</c:v>
                </c:pt>
                <c:pt idx="351">
                  <c:v>-4</c:v>
                </c:pt>
                <c:pt idx="352">
                  <c:v>-4</c:v>
                </c:pt>
                <c:pt idx="353">
                  <c:v>-4</c:v>
                </c:pt>
                <c:pt idx="354">
                  <c:v>-4</c:v>
                </c:pt>
                <c:pt idx="355">
                  <c:v>-4</c:v>
                </c:pt>
                <c:pt idx="356">
                  <c:v>-4</c:v>
                </c:pt>
                <c:pt idx="357">
                  <c:v>-4</c:v>
                </c:pt>
                <c:pt idx="358">
                  <c:v>-4</c:v>
                </c:pt>
                <c:pt idx="359">
                  <c:v>-4</c:v>
                </c:pt>
                <c:pt idx="360">
                  <c:v>-4</c:v>
                </c:pt>
                <c:pt idx="361">
                  <c:v>-4</c:v>
                </c:pt>
                <c:pt idx="362">
                  <c:v>-4</c:v>
                </c:pt>
                <c:pt idx="363">
                  <c:v>-4</c:v>
                </c:pt>
                <c:pt idx="364">
                  <c:v>-4</c:v>
                </c:pt>
                <c:pt idx="365">
                  <c:v>-4</c:v>
                </c:pt>
                <c:pt idx="366">
                  <c:v>-4</c:v>
                </c:pt>
                <c:pt idx="367">
                  <c:v>-4</c:v>
                </c:pt>
                <c:pt idx="368">
                  <c:v>-4</c:v>
                </c:pt>
                <c:pt idx="369">
                  <c:v>-4</c:v>
                </c:pt>
                <c:pt idx="370">
                  <c:v>-4</c:v>
                </c:pt>
                <c:pt idx="371">
                  <c:v>-4</c:v>
                </c:pt>
                <c:pt idx="372">
                  <c:v>-4</c:v>
                </c:pt>
                <c:pt idx="373">
                  <c:v>-4</c:v>
                </c:pt>
                <c:pt idx="374">
                  <c:v>-4</c:v>
                </c:pt>
                <c:pt idx="375">
                  <c:v>-4</c:v>
                </c:pt>
                <c:pt idx="376">
                  <c:v>-4</c:v>
                </c:pt>
                <c:pt idx="377">
                  <c:v>-4</c:v>
                </c:pt>
                <c:pt idx="378">
                  <c:v>-4</c:v>
                </c:pt>
                <c:pt idx="379">
                  <c:v>-4</c:v>
                </c:pt>
                <c:pt idx="380">
                  <c:v>-4</c:v>
                </c:pt>
                <c:pt idx="381">
                  <c:v>-4</c:v>
                </c:pt>
                <c:pt idx="382">
                  <c:v>-4</c:v>
                </c:pt>
                <c:pt idx="383">
                  <c:v>-4</c:v>
                </c:pt>
                <c:pt idx="384">
                  <c:v>-4</c:v>
                </c:pt>
                <c:pt idx="385">
                  <c:v>-4</c:v>
                </c:pt>
                <c:pt idx="386">
                  <c:v>-4</c:v>
                </c:pt>
                <c:pt idx="387">
                  <c:v>-4</c:v>
                </c:pt>
                <c:pt idx="388">
                  <c:v>-4</c:v>
                </c:pt>
                <c:pt idx="389">
                  <c:v>-4</c:v>
                </c:pt>
                <c:pt idx="390">
                  <c:v>-4</c:v>
                </c:pt>
                <c:pt idx="391">
                  <c:v>-4</c:v>
                </c:pt>
                <c:pt idx="392">
                  <c:v>-4</c:v>
                </c:pt>
                <c:pt idx="393">
                  <c:v>-4</c:v>
                </c:pt>
                <c:pt idx="394">
                  <c:v>-4</c:v>
                </c:pt>
                <c:pt idx="395">
                  <c:v>-4</c:v>
                </c:pt>
                <c:pt idx="396">
                  <c:v>-4</c:v>
                </c:pt>
                <c:pt idx="397">
                  <c:v>-4</c:v>
                </c:pt>
                <c:pt idx="398">
                  <c:v>-4</c:v>
                </c:pt>
                <c:pt idx="399">
                  <c:v>-4</c:v>
                </c:pt>
                <c:pt idx="400">
                  <c:v>-4</c:v>
                </c:pt>
                <c:pt idx="401">
                  <c:v>-4</c:v>
                </c:pt>
                <c:pt idx="402">
                  <c:v>-4</c:v>
                </c:pt>
                <c:pt idx="403">
                  <c:v>-4</c:v>
                </c:pt>
                <c:pt idx="404">
                  <c:v>-4</c:v>
                </c:pt>
                <c:pt idx="405">
                  <c:v>-4</c:v>
                </c:pt>
                <c:pt idx="406">
                  <c:v>-4</c:v>
                </c:pt>
                <c:pt idx="407">
                  <c:v>-4</c:v>
                </c:pt>
                <c:pt idx="408">
                  <c:v>-4</c:v>
                </c:pt>
                <c:pt idx="409">
                  <c:v>-4</c:v>
                </c:pt>
                <c:pt idx="410">
                  <c:v>-4</c:v>
                </c:pt>
                <c:pt idx="411">
                  <c:v>-4</c:v>
                </c:pt>
                <c:pt idx="412">
                  <c:v>-4</c:v>
                </c:pt>
                <c:pt idx="413">
                  <c:v>-4</c:v>
                </c:pt>
                <c:pt idx="414">
                  <c:v>-4</c:v>
                </c:pt>
                <c:pt idx="415">
                  <c:v>-4</c:v>
                </c:pt>
                <c:pt idx="416">
                  <c:v>-4</c:v>
                </c:pt>
                <c:pt idx="417">
                  <c:v>-4</c:v>
                </c:pt>
                <c:pt idx="418">
                  <c:v>-4</c:v>
                </c:pt>
                <c:pt idx="419">
                  <c:v>-4</c:v>
                </c:pt>
                <c:pt idx="420">
                  <c:v>-4</c:v>
                </c:pt>
                <c:pt idx="421">
                  <c:v>-4</c:v>
                </c:pt>
                <c:pt idx="422">
                  <c:v>-4</c:v>
                </c:pt>
                <c:pt idx="423">
                  <c:v>-4</c:v>
                </c:pt>
                <c:pt idx="424">
                  <c:v>-4</c:v>
                </c:pt>
                <c:pt idx="425">
                  <c:v>-4</c:v>
                </c:pt>
                <c:pt idx="426">
                  <c:v>-4</c:v>
                </c:pt>
                <c:pt idx="427">
                  <c:v>-4</c:v>
                </c:pt>
                <c:pt idx="428">
                  <c:v>-4</c:v>
                </c:pt>
                <c:pt idx="429">
                  <c:v>-4</c:v>
                </c:pt>
                <c:pt idx="430">
                  <c:v>-4</c:v>
                </c:pt>
                <c:pt idx="431">
                  <c:v>-4</c:v>
                </c:pt>
                <c:pt idx="432">
                  <c:v>-4</c:v>
                </c:pt>
                <c:pt idx="433">
                  <c:v>-4</c:v>
                </c:pt>
                <c:pt idx="434">
                  <c:v>-4</c:v>
                </c:pt>
                <c:pt idx="435">
                  <c:v>-4</c:v>
                </c:pt>
                <c:pt idx="436">
                  <c:v>-4</c:v>
                </c:pt>
                <c:pt idx="437">
                  <c:v>-4</c:v>
                </c:pt>
                <c:pt idx="438">
                  <c:v>-4</c:v>
                </c:pt>
                <c:pt idx="439">
                  <c:v>-4</c:v>
                </c:pt>
                <c:pt idx="440">
                  <c:v>-4</c:v>
                </c:pt>
                <c:pt idx="441">
                  <c:v>-4</c:v>
                </c:pt>
                <c:pt idx="442">
                  <c:v>-4</c:v>
                </c:pt>
                <c:pt idx="443">
                  <c:v>-4</c:v>
                </c:pt>
                <c:pt idx="444">
                  <c:v>-4</c:v>
                </c:pt>
                <c:pt idx="445">
                  <c:v>-4</c:v>
                </c:pt>
                <c:pt idx="446">
                  <c:v>-4</c:v>
                </c:pt>
                <c:pt idx="447">
                  <c:v>-4</c:v>
                </c:pt>
                <c:pt idx="448">
                  <c:v>-4</c:v>
                </c:pt>
                <c:pt idx="449">
                  <c:v>0</c:v>
                </c:pt>
                <c:pt idx="450">
                  <c:v>-4</c:v>
                </c:pt>
                <c:pt idx="451">
                  <c:v>-4</c:v>
                </c:pt>
                <c:pt idx="452">
                  <c:v>0</c:v>
                </c:pt>
                <c:pt idx="453">
                  <c:v>-4</c:v>
                </c:pt>
                <c:pt idx="454">
                  <c:v>0</c:v>
                </c:pt>
                <c:pt idx="455">
                  <c:v>-4</c:v>
                </c:pt>
                <c:pt idx="456">
                  <c:v>-4</c:v>
                </c:pt>
                <c:pt idx="457">
                  <c:v>-4</c:v>
                </c:pt>
                <c:pt idx="458">
                  <c:v>-4</c:v>
                </c:pt>
                <c:pt idx="459">
                  <c:v>-4</c:v>
                </c:pt>
                <c:pt idx="460">
                  <c:v>-4</c:v>
                </c:pt>
                <c:pt idx="461">
                  <c:v>-4</c:v>
                </c:pt>
                <c:pt idx="462">
                  <c:v>-4</c:v>
                </c:pt>
                <c:pt idx="463">
                  <c:v>-4</c:v>
                </c:pt>
                <c:pt idx="464">
                  <c:v>-4</c:v>
                </c:pt>
                <c:pt idx="465">
                  <c:v>-4</c:v>
                </c:pt>
                <c:pt idx="466">
                  <c:v>-4</c:v>
                </c:pt>
                <c:pt idx="467">
                  <c:v>-4</c:v>
                </c:pt>
                <c:pt idx="468">
                  <c:v>0</c:v>
                </c:pt>
                <c:pt idx="469">
                  <c:v>-4</c:v>
                </c:pt>
                <c:pt idx="470">
                  <c:v>-4</c:v>
                </c:pt>
                <c:pt idx="471">
                  <c:v>-4</c:v>
                </c:pt>
                <c:pt idx="472">
                  <c:v>-4</c:v>
                </c:pt>
                <c:pt idx="473">
                  <c:v>-4</c:v>
                </c:pt>
                <c:pt idx="474">
                  <c:v>-4</c:v>
                </c:pt>
                <c:pt idx="475">
                  <c:v>-4</c:v>
                </c:pt>
                <c:pt idx="476">
                  <c:v>-4</c:v>
                </c:pt>
                <c:pt idx="477">
                  <c:v>0</c:v>
                </c:pt>
                <c:pt idx="478">
                  <c:v>-4</c:v>
                </c:pt>
                <c:pt idx="479">
                  <c:v>-4</c:v>
                </c:pt>
                <c:pt idx="480">
                  <c:v>0</c:v>
                </c:pt>
                <c:pt idx="481">
                  <c:v>-4</c:v>
                </c:pt>
                <c:pt idx="482">
                  <c:v>0</c:v>
                </c:pt>
                <c:pt idx="483">
                  <c:v>-4</c:v>
                </c:pt>
                <c:pt idx="484">
                  <c:v>-4</c:v>
                </c:pt>
                <c:pt idx="485">
                  <c:v>-4</c:v>
                </c:pt>
                <c:pt idx="486">
                  <c:v>0</c:v>
                </c:pt>
                <c:pt idx="487">
                  <c:v>-4</c:v>
                </c:pt>
                <c:pt idx="488">
                  <c:v>0</c:v>
                </c:pt>
                <c:pt idx="489">
                  <c:v>-4</c:v>
                </c:pt>
                <c:pt idx="490">
                  <c:v>0</c:v>
                </c:pt>
                <c:pt idx="491">
                  <c:v>-4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28</c:v>
                </c:pt>
                <c:pt idx="496">
                  <c:v>92</c:v>
                </c:pt>
                <c:pt idx="497">
                  <c:v>108</c:v>
                </c:pt>
                <c:pt idx="498">
                  <c:v>92</c:v>
                </c:pt>
                <c:pt idx="499">
                  <c:v>88</c:v>
                </c:pt>
                <c:pt idx="500">
                  <c:v>96</c:v>
                </c:pt>
                <c:pt idx="501">
                  <c:v>104</c:v>
                </c:pt>
                <c:pt idx="502">
                  <c:v>104</c:v>
                </c:pt>
                <c:pt idx="503">
                  <c:v>104</c:v>
                </c:pt>
                <c:pt idx="504">
                  <c:v>104</c:v>
                </c:pt>
                <c:pt idx="505">
                  <c:v>108</c:v>
                </c:pt>
                <c:pt idx="506">
                  <c:v>112</c:v>
                </c:pt>
                <c:pt idx="507">
                  <c:v>116</c:v>
                </c:pt>
                <c:pt idx="508">
                  <c:v>112</c:v>
                </c:pt>
                <c:pt idx="509">
                  <c:v>116</c:v>
                </c:pt>
                <c:pt idx="510">
                  <c:v>120</c:v>
                </c:pt>
                <c:pt idx="511">
                  <c:v>124</c:v>
                </c:pt>
                <c:pt idx="512">
                  <c:v>124</c:v>
                </c:pt>
                <c:pt idx="513">
                  <c:v>124</c:v>
                </c:pt>
                <c:pt idx="514">
                  <c:v>128</c:v>
                </c:pt>
                <c:pt idx="515">
                  <c:v>128</c:v>
                </c:pt>
                <c:pt idx="516">
                  <c:v>128</c:v>
                </c:pt>
                <c:pt idx="517">
                  <c:v>128</c:v>
                </c:pt>
                <c:pt idx="518">
                  <c:v>128</c:v>
                </c:pt>
                <c:pt idx="519">
                  <c:v>128</c:v>
                </c:pt>
                <c:pt idx="520">
                  <c:v>128</c:v>
                </c:pt>
                <c:pt idx="521">
                  <c:v>128</c:v>
                </c:pt>
                <c:pt idx="522">
                  <c:v>128</c:v>
                </c:pt>
                <c:pt idx="523">
                  <c:v>124</c:v>
                </c:pt>
                <c:pt idx="524">
                  <c:v>120</c:v>
                </c:pt>
                <c:pt idx="525">
                  <c:v>100</c:v>
                </c:pt>
                <c:pt idx="526">
                  <c:v>0</c:v>
                </c:pt>
                <c:pt idx="527">
                  <c:v>-72</c:v>
                </c:pt>
                <c:pt idx="528">
                  <c:v>-88</c:v>
                </c:pt>
                <c:pt idx="529">
                  <c:v>-52</c:v>
                </c:pt>
                <c:pt idx="530">
                  <c:v>8</c:v>
                </c:pt>
                <c:pt idx="531">
                  <c:v>36</c:v>
                </c:pt>
                <c:pt idx="532">
                  <c:v>20</c:v>
                </c:pt>
                <c:pt idx="533">
                  <c:v>-16</c:v>
                </c:pt>
                <c:pt idx="534">
                  <c:v>-32</c:v>
                </c:pt>
                <c:pt idx="535">
                  <c:v>-32</c:v>
                </c:pt>
                <c:pt idx="536">
                  <c:v>-28</c:v>
                </c:pt>
                <c:pt idx="537">
                  <c:v>-36</c:v>
                </c:pt>
                <c:pt idx="538">
                  <c:v>-52</c:v>
                </c:pt>
                <c:pt idx="539">
                  <c:v>-64</c:v>
                </c:pt>
                <c:pt idx="540">
                  <c:v>-80</c:v>
                </c:pt>
                <c:pt idx="541">
                  <c:v>-104</c:v>
                </c:pt>
                <c:pt idx="542">
                  <c:v>-128</c:v>
                </c:pt>
                <c:pt idx="543">
                  <c:v>-140</c:v>
                </c:pt>
                <c:pt idx="544">
                  <c:v>-140</c:v>
                </c:pt>
                <c:pt idx="545">
                  <c:v>-124</c:v>
                </c:pt>
                <c:pt idx="546">
                  <c:v>-100</c:v>
                </c:pt>
                <c:pt idx="547">
                  <c:v>-96</c:v>
                </c:pt>
                <c:pt idx="548">
                  <c:v>-108</c:v>
                </c:pt>
                <c:pt idx="549">
                  <c:v>-112</c:v>
                </c:pt>
                <c:pt idx="550">
                  <c:v>-108</c:v>
                </c:pt>
                <c:pt idx="551">
                  <c:v>-108</c:v>
                </c:pt>
                <c:pt idx="552">
                  <c:v>-112</c:v>
                </c:pt>
                <c:pt idx="553">
                  <c:v>-116</c:v>
                </c:pt>
                <c:pt idx="554">
                  <c:v>-116</c:v>
                </c:pt>
                <c:pt idx="555">
                  <c:v>-120</c:v>
                </c:pt>
                <c:pt idx="556">
                  <c:v>-120</c:v>
                </c:pt>
                <c:pt idx="557">
                  <c:v>-124</c:v>
                </c:pt>
                <c:pt idx="558">
                  <c:v>-124</c:v>
                </c:pt>
                <c:pt idx="559">
                  <c:v>-128</c:v>
                </c:pt>
                <c:pt idx="560">
                  <c:v>-128</c:v>
                </c:pt>
                <c:pt idx="561">
                  <c:v>-132</c:v>
                </c:pt>
                <c:pt idx="562">
                  <c:v>-132</c:v>
                </c:pt>
                <c:pt idx="563">
                  <c:v>-132</c:v>
                </c:pt>
                <c:pt idx="564">
                  <c:v>-132</c:v>
                </c:pt>
                <c:pt idx="565">
                  <c:v>-136</c:v>
                </c:pt>
                <c:pt idx="566">
                  <c:v>-136</c:v>
                </c:pt>
                <c:pt idx="567">
                  <c:v>-136</c:v>
                </c:pt>
                <c:pt idx="568">
                  <c:v>-136</c:v>
                </c:pt>
                <c:pt idx="569">
                  <c:v>-136</c:v>
                </c:pt>
                <c:pt idx="570">
                  <c:v>-136</c:v>
                </c:pt>
                <c:pt idx="571">
                  <c:v>-132</c:v>
                </c:pt>
                <c:pt idx="572">
                  <c:v>-132</c:v>
                </c:pt>
                <c:pt idx="573">
                  <c:v>-128</c:v>
                </c:pt>
                <c:pt idx="574">
                  <c:v>-120</c:v>
                </c:pt>
                <c:pt idx="575">
                  <c:v>-92</c:v>
                </c:pt>
                <c:pt idx="576">
                  <c:v>-12</c:v>
                </c:pt>
                <c:pt idx="577">
                  <c:v>48</c:v>
                </c:pt>
                <c:pt idx="578">
                  <c:v>56</c:v>
                </c:pt>
                <c:pt idx="579">
                  <c:v>16</c:v>
                </c:pt>
                <c:pt idx="580">
                  <c:v>-32</c:v>
                </c:pt>
                <c:pt idx="581">
                  <c:v>-48</c:v>
                </c:pt>
                <c:pt idx="582">
                  <c:v>-40</c:v>
                </c:pt>
                <c:pt idx="583">
                  <c:v>-20</c:v>
                </c:pt>
                <c:pt idx="584">
                  <c:v>-8</c:v>
                </c:pt>
                <c:pt idx="585">
                  <c:v>0</c:v>
                </c:pt>
                <c:pt idx="586">
                  <c:v>12</c:v>
                </c:pt>
                <c:pt idx="587">
                  <c:v>28</c:v>
                </c:pt>
                <c:pt idx="588">
                  <c:v>44</c:v>
                </c:pt>
                <c:pt idx="589">
                  <c:v>48</c:v>
                </c:pt>
                <c:pt idx="590">
                  <c:v>52</c:v>
                </c:pt>
                <c:pt idx="591">
                  <c:v>56</c:v>
                </c:pt>
                <c:pt idx="592">
                  <c:v>72</c:v>
                </c:pt>
                <c:pt idx="593">
                  <c:v>100</c:v>
                </c:pt>
                <c:pt idx="594">
                  <c:v>120</c:v>
                </c:pt>
                <c:pt idx="595">
                  <c:v>136</c:v>
                </c:pt>
                <c:pt idx="596">
                  <c:v>140</c:v>
                </c:pt>
                <c:pt idx="597">
                  <c:v>128</c:v>
                </c:pt>
                <c:pt idx="598">
                  <c:v>104</c:v>
                </c:pt>
                <c:pt idx="599">
                  <c:v>92</c:v>
                </c:pt>
                <c:pt idx="600">
                  <c:v>104</c:v>
                </c:pt>
                <c:pt idx="601">
                  <c:v>108</c:v>
                </c:pt>
                <c:pt idx="602">
                  <c:v>104</c:v>
                </c:pt>
                <c:pt idx="603">
                  <c:v>104</c:v>
                </c:pt>
                <c:pt idx="604">
                  <c:v>108</c:v>
                </c:pt>
                <c:pt idx="605">
                  <c:v>108</c:v>
                </c:pt>
                <c:pt idx="606">
                  <c:v>112</c:v>
                </c:pt>
                <c:pt idx="607">
                  <c:v>112</c:v>
                </c:pt>
                <c:pt idx="608">
                  <c:v>112</c:v>
                </c:pt>
                <c:pt idx="609">
                  <c:v>116</c:v>
                </c:pt>
                <c:pt idx="610">
                  <c:v>120</c:v>
                </c:pt>
                <c:pt idx="611">
                  <c:v>120</c:v>
                </c:pt>
                <c:pt idx="612">
                  <c:v>124</c:v>
                </c:pt>
                <c:pt idx="613">
                  <c:v>124</c:v>
                </c:pt>
                <c:pt idx="614">
                  <c:v>124</c:v>
                </c:pt>
                <c:pt idx="615">
                  <c:v>128</c:v>
                </c:pt>
                <c:pt idx="616">
                  <c:v>128</c:v>
                </c:pt>
                <c:pt idx="617">
                  <c:v>128</c:v>
                </c:pt>
                <c:pt idx="618">
                  <c:v>124</c:v>
                </c:pt>
                <c:pt idx="619">
                  <c:v>124</c:v>
                </c:pt>
                <c:pt idx="620">
                  <c:v>120</c:v>
                </c:pt>
                <c:pt idx="621">
                  <c:v>116</c:v>
                </c:pt>
                <c:pt idx="622">
                  <c:v>96</c:v>
                </c:pt>
                <c:pt idx="623">
                  <c:v>32</c:v>
                </c:pt>
                <c:pt idx="624">
                  <c:v>-8</c:v>
                </c:pt>
                <c:pt idx="625">
                  <c:v>-8</c:v>
                </c:pt>
                <c:pt idx="626">
                  <c:v>28</c:v>
                </c:pt>
                <c:pt idx="627">
                  <c:v>64</c:v>
                </c:pt>
                <c:pt idx="628">
                  <c:v>76</c:v>
                </c:pt>
                <c:pt idx="629">
                  <c:v>72</c:v>
                </c:pt>
                <c:pt idx="630">
                  <c:v>60</c:v>
                </c:pt>
                <c:pt idx="631">
                  <c:v>52</c:v>
                </c:pt>
                <c:pt idx="632">
                  <c:v>48</c:v>
                </c:pt>
                <c:pt idx="633">
                  <c:v>36</c:v>
                </c:pt>
                <c:pt idx="634">
                  <c:v>20</c:v>
                </c:pt>
                <c:pt idx="635">
                  <c:v>0</c:v>
                </c:pt>
                <c:pt idx="636">
                  <c:v>-8</c:v>
                </c:pt>
                <c:pt idx="637">
                  <c:v>-12</c:v>
                </c:pt>
                <c:pt idx="638">
                  <c:v>-24</c:v>
                </c:pt>
                <c:pt idx="639">
                  <c:v>-36</c:v>
                </c:pt>
                <c:pt idx="640">
                  <c:v>-40</c:v>
                </c:pt>
                <c:pt idx="641">
                  <c:v>-48</c:v>
                </c:pt>
                <c:pt idx="642">
                  <c:v>-52</c:v>
                </c:pt>
                <c:pt idx="643">
                  <c:v>-68</c:v>
                </c:pt>
                <c:pt idx="644">
                  <c:v>-96</c:v>
                </c:pt>
                <c:pt idx="645">
                  <c:v>-120</c:v>
                </c:pt>
                <c:pt idx="646">
                  <c:v>-144</c:v>
                </c:pt>
                <c:pt idx="647">
                  <c:v>-148</c:v>
                </c:pt>
                <c:pt idx="648">
                  <c:v>-140</c:v>
                </c:pt>
                <c:pt idx="649">
                  <c:v>-120</c:v>
                </c:pt>
                <c:pt idx="650">
                  <c:v>-100</c:v>
                </c:pt>
                <c:pt idx="651">
                  <c:v>-104</c:v>
                </c:pt>
                <c:pt idx="652">
                  <c:v>-112</c:v>
                </c:pt>
                <c:pt idx="653">
                  <c:v>-112</c:v>
                </c:pt>
                <c:pt idx="654">
                  <c:v>-108</c:v>
                </c:pt>
                <c:pt idx="655">
                  <c:v>-112</c:v>
                </c:pt>
                <c:pt idx="656">
                  <c:v>-112</c:v>
                </c:pt>
                <c:pt idx="657">
                  <c:v>-112</c:v>
                </c:pt>
                <c:pt idx="658">
                  <c:v>-116</c:v>
                </c:pt>
                <c:pt idx="659">
                  <c:v>-120</c:v>
                </c:pt>
                <c:pt idx="660">
                  <c:v>-120</c:v>
                </c:pt>
                <c:pt idx="661">
                  <c:v>-124</c:v>
                </c:pt>
                <c:pt idx="662">
                  <c:v>-128</c:v>
                </c:pt>
                <c:pt idx="663">
                  <c:v>-128</c:v>
                </c:pt>
                <c:pt idx="664">
                  <c:v>-132</c:v>
                </c:pt>
                <c:pt idx="665">
                  <c:v>-132</c:v>
                </c:pt>
                <c:pt idx="666">
                  <c:v>-136</c:v>
                </c:pt>
                <c:pt idx="667">
                  <c:v>-136</c:v>
                </c:pt>
                <c:pt idx="668">
                  <c:v>-136</c:v>
                </c:pt>
                <c:pt idx="669">
                  <c:v>-136</c:v>
                </c:pt>
                <c:pt idx="670">
                  <c:v>-136</c:v>
                </c:pt>
                <c:pt idx="671">
                  <c:v>-136</c:v>
                </c:pt>
                <c:pt idx="672">
                  <c:v>-136</c:v>
                </c:pt>
                <c:pt idx="673">
                  <c:v>-132</c:v>
                </c:pt>
                <c:pt idx="674">
                  <c:v>-132</c:v>
                </c:pt>
                <c:pt idx="675">
                  <c:v>-128</c:v>
                </c:pt>
                <c:pt idx="676">
                  <c:v>-124</c:v>
                </c:pt>
                <c:pt idx="677">
                  <c:v>-96</c:v>
                </c:pt>
                <c:pt idx="678">
                  <c:v>-24</c:v>
                </c:pt>
                <c:pt idx="679">
                  <c:v>32</c:v>
                </c:pt>
                <c:pt idx="680">
                  <c:v>40</c:v>
                </c:pt>
                <c:pt idx="681">
                  <c:v>4</c:v>
                </c:pt>
                <c:pt idx="682">
                  <c:v>-36</c:v>
                </c:pt>
                <c:pt idx="683">
                  <c:v>-60</c:v>
                </c:pt>
                <c:pt idx="684">
                  <c:v>-56</c:v>
                </c:pt>
                <c:pt idx="685">
                  <c:v>-40</c:v>
                </c:pt>
                <c:pt idx="686">
                  <c:v>-28</c:v>
                </c:pt>
                <c:pt idx="687">
                  <c:v>-20</c:v>
                </c:pt>
                <c:pt idx="688">
                  <c:v>-4</c:v>
                </c:pt>
                <c:pt idx="689">
                  <c:v>16</c:v>
                </c:pt>
                <c:pt idx="690">
                  <c:v>32</c:v>
                </c:pt>
                <c:pt idx="691">
                  <c:v>40</c:v>
                </c:pt>
                <c:pt idx="692">
                  <c:v>44</c:v>
                </c:pt>
                <c:pt idx="693">
                  <c:v>48</c:v>
                </c:pt>
                <c:pt idx="694">
                  <c:v>56</c:v>
                </c:pt>
                <c:pt idx="695">
                  <c:v>64</c:v>
                </c:pt>
                <c:pt idx="696">
                  <c:v>88</c:v>
                </c:pt>
                <c:pt idx="697">
                  <c:v>112</c:v>
                </c:pt>
                <c:pt idx="698">
                  <c:v>132</c:v>
                </c:pt>
                <c:pt idx="699">
                  <c:v>140</c:v>
                </c:pt>
                <c:pt idx="700">
                  <c:v>136</c:v>
                </c:pt>
                <c:pt idx="701">
                  <c:v>116</c:v>
                </c:pt>
                <c:pt idx="702">
                  <c:v>92</c:v>
                </c:pt>
                <c:pt idx="703">
                  <c:v>100</c:v>
                </c:pt>
                <c:pt idx="704">
                  <c:v>108</c:v>
                </c:pt>
                <c:pt idx="705">
                  <c:v>108</c:v>
                </c:pt>
                <c:pt idx="706">
                  <c:v>104</c:v>
                </c:pt>
                <c:pt idx="707">
                  <c:v>108</c:v>
                </c:pt>
                <c:pt idx="708">
                  <c:v>108</c:v>
                </c:pt>
                <c:pt idx="709">
                  <c:v>112</c:v>
                </c:pt>
                <c:pt idx="710">
                  <c:v>112</c:v>
                </c:pt>
                <c:pt idx="711">
                  <c:v>116</c:v>
                </c:pt>
                <c:pt idx="712">
                  <c:v>116</c:v>
                </c:pt>
                <c:pt idx="713">
                  <c:v>120</c:v>
                </c:pt>
                <c:pt idx="714">
                  <c:v>120</c:v>
                </c:pt>
                <c:pt idx="715">
                  <c:v>124</c:v>
                </c:pt>
                <c:pt idx="716">
                  <c:v>124</c:v>
                </c:pt>
                <c:pt idx="717">
                  <c:v>124</c:v>
                </c:pt>
                <c:pt idx="718">
                  <c:v>128</c:v>
                </c:pt>
                <c:pt idx="719">
                  <c:v>128</c:v>
                </c:pt>
                <c:pt idx="720">
                  <c:v>128</c:v>
                </c:pt>
                <c:pt idx="721">
                  <c:v>128</c:v>
                </c:pt>
                <c:pt idx="722">
                  <c:v>124</c:v>
                </c:pt>
                <c:pt idx="723">
                  <c:v>124</c:v>
                </c:pt>
                <c:pt idx="724">
                  <c:v>116</c:v>
                </c:pt>
                <c:pt idx="725">
                  <c:v>100</c:v>
                </c:pt>
                <c:pt idx="726">
                  <c:v>40</c:v>
                </c:pt>
                <c:pt idx="727">
                  <c:v>-4</c:v>
                </c:pt>
                <c:pt idx="728">
                  <c:v>-8</c:v>
                </c:pt>
                <c:pt idx="729">
                  <c:v>28</c:v>
                </c:pt>
                <c:pt idx="730">
                  <c:v>60</c:v>
                </c:pt>
                <c:pt idx="731">
                  <c:v>76</c:v>
                </c:pt>
                <c:pt idx="732">
                  <c:v>72</c:v>
                </c:pt>
                <c:pt idx="733">
                  <c:v>64</c:v>
                </c:pt>
                <c:pt idx="734">
                  <c:v>52</c:v>
                </c:pt>
                <c:pt idx="735">
                  <c:v>52</c:v>
                </c:pt>
                <c:pt idx="736">
                  <c:v>40</c:v>
                </c:pt>
                <c:pt idx="737">
                  <c:v>24</c:v>
                </c:pt>
                <c:pt idx="738">
                  <c:v>8</c:v>
                </c:pt>
                <c:pt idx="739">
                  <c:v>0</c:v>
                </c:pt>
                <c:pt idx="740">
                  <c:v>-8</c:v>
                </c:pt>
                <c:pt idx="741">
                  <c:v>-20</c:v>
                </c:pt>
                <c:pt idx="742">
                  <c:v>-32</c:v>
                </c:pt>
                <c:pt idx="743">
                  <c:v>-40</c:v>
                </c:pt>
                <c:pt idx="744">
                  <c:v>-44</c:v>
                </c:pt>
                <c:pt idx="745">
                  <c:v>-48</c:v>
                </c:pt>
                <c:pt idx="746">
                  <c:v>-60</c:v>
                </c:pt>
                <c:pt idx="747">
                  <c:v>-80</c:v>
                </c:pt>
                <c:pt idx="748">
                  <c:v>-108</c:v>
                </c:pt>
                <c:pt idx="749">
                  <c:v>-132</c:v>
                </c:pt>
                <c:pt idx="750">
                  <c:v>-148</c:v>
                </c:pt>
                <c:pt idx="751">
                  <c:v>-148</c:v>
                </c:pt>
                <c:pt idx="752">
                  <c:v>-136</c:v>
                </c:pt>
                <c:pt idx="753">
                  <c:v>-108</c:v>
                </c:pt>
                <c:pt idx="754">
                  <c:v>-100</c:v>
                </c:pt>
                <c:pt idx="755">
                  <c:v>-112</c:v>
                </c:pt>
                <c:pt idx="756">
                  <c:v>-112</c:v>
                </c:pt>
                <c:pt idx="757">
                  <c:v>-108</c:v>
                </c:pt>
                <c:pt idx="758">
                  <c:v>-108</c:v>
                </c:pt>
                <c:pt idx="759">
                  <c:v>-112</c:v>
                </c:pt>
                <c:pt idx="760">
                  <c:v>-116</c:v>
                </c:pt>
                <c:pt idx="761">
                  <c:v>-116</c:v>
                </c:pt>
                <c:pt idx="762">
                  <c:v>-116</c:v>
                </c:pt>
                <c:pt idx="763">
                  <c:v>-120</c:v>
                </c:pt>
                <c:pt idx="764">
                  <c:v>-124</c:v>
                </c:pt>
                <c:pt idx="765">
                  <c:v>-128</c:v>
                </c:pt>
                <c:pt idx="766">
                  <c:v>-128</c:v>
                </c:pt>
                <c:pt idx="767">
                  <c:v>-132</c:v>
                </c:pt>
                <c:pt idx="768">
                  <c:v>-132</c:v>
                </c:pt>
                <c:pt idx="769">
                  <c:v>-132</c:v>
                </c:pt>
                <c:pt idx="770">
                  <c:v>-136</c:v>
                </c:pt>
                <c:pt idx="771">
                  <c:v>-136</c:v>
                </c:pt>
                <c:pt idx="772">
                  <c:v>-136</c:v>
                </c:pt>
                <c:pt idx="773">
                  <c:v>-136</c:v>
                </c:pt>
                <c:pt idx="774">
                  <c:v>-136</c:v>
                </c:pt>
                <c:pt idx="775">
                  <c:v>-136</c:v>
                </c:pt>
                <c:pt idx="776">
                  <c:v>-136</c:v>
                </c:pt>
                <c:pt idx="777">
                  <c:v>-132</c:v>
                </c:pt>
                <c:pt idx="778">
                  <c:v>-132</c:v>
                </c:pt>
                <c:pt idx="779">
                  <c:v>-124</c:v>
                </c:pt>
                <c:pt idx="780">
                  <c:v>-108</c:v>
                </c:pt>
                <c:pt idx="781">
                  <c:v>-44</c:v>
                </c:pt>
                <c:pt idx="782">
                  <c:v>20</c:v>
                </c:pt>
                <c:pt idx="783">
                  <c:v>40</c:v>
                </c:pt>
                <c:pt idx="784">
                  <c:v>12</c:v>
                </c:pt>
                <c:pt idx="785">
                  <c:v>-32</c:v>
                </c:pt>
                <c:pt idx="786">
                  <c:v>-60</c:v>
                </c:pt>
                <c:pt idx="787">
                  <c:v>-60</c:v>
                </c:pt>
                <c:pt idx="788">
                  <c:v>-48</c:v>
                </c:pt>
                <c:pt idx="789">
                  <c:v>-32</c:v>
                </c:pt>
                <c:pt idx="790">
                  <c:v>-24</c:v>
                </c:pt>
                <c:pt idx="791">
                  <c:v>-12</c:v>
                </c:pt>
                <c:pt idx="792">
                  <c:v>8</c:v>
                </c:pt>
                <c:pt idx="793">
                  <c:v>28</c:v>
                </c:pt>
                <c:pt idx="794">
                  <c:v>36</c:v>
                </c:pt>
                <c:pt idx="795">
                  <c:v>40</c:v>
                </c:pt>
                <c:pt idx="796">
                  <c:v>44</c:v>
                </c:pt>
                <c:pt idx="797">
                  <c:v>52</c:v>
                </c:pt>
                <c:pt idx="798">
                  <c:v>56</c:v>
                </c:pt>
                <c:pt idx="799">
                  <c:v>76</c:v>
                </c:pt>
                <c:pt idx="800">
                  <c:v>100</c:v>
                </c:pt>
                <c:pt idx="801">
                  <c:v>124</c:v>
                </c:pt>
                <c:pt idx="802">
                  <c:v>140</c:v>
                </c:pt>
                <c:pt idx="803">
                  <c:v>140</c:v>
                </c:pt>
                <c:pt idx="804">
                  <c:v>128</c:v>
                </c:pt>
                <c:pt idx="805">
                  <c:v>100</c:v>
                </c:pt>
                <c:pt idx="806">
                  <c:v>96</c:v>
                </c:pt>
                <c:pt idx="807">
                  <c:v>108</c:v>
                </c:pt>
                <c:pt idx="808">
                  <c:v>108</c:v>
                </c:pt>
                <c:pt idx="809">
                  <c:v>104</c:v>
                </c:pt>
                <c:pt idx="810">
                  <c:v>104</c:v>
                </c:pt>
                <c:pt idx="811">
                  <c:v>108</c:v>
                </c:pt>
                <c:pt idx="812">
                  <c:v>112</c:v>
                </c:pt>
                <c:pt idx="813">
                  <c:v>112</c:v>
                </c:pt>
                <c:pt idx="814">
                  <c:v>112</c:v>
                </c:pt>
                <c:pt idx="815">
                  <c:v>112</c:v>
                </c:pt>
                <c:pt idx="816">
                  <c:v>116</c:v>
                </c:pt>
                <c:pt idx="817">
                  <c:v>120</c:v>
                </c:pt>
                <c:pt idx="818">
                  <c:v>124</c:v>
                </c:pt>
                <c:pt idx="819">
                  <c:v>124</c:v>
                </c:pt>
                <c:pt idx="820">
                  <c:v>124</c:v>
                </c:pt>
                <c:pt idx="821">
                  <c:v>128</c:v>
                </c:pt>
                <c:pt idx="822">
                  <c:v>128</c:v>
                </c:pt>
                <c:pt idx="823">
                  <c:v>128</c:v>
                </c:pt>
                <c:pt idx="824">
                  <c:v>128</c:v>
                </c:pt>
                <c:pt idx="825">
                  <c:v>124</c:v>
                </c:pt>
                <c:pt idx="826">
                  <c:v>124</c:v>
                </c:pt>
                <c:pt idx="827">
                  <c:v>120</c:v>
                </c:pt>
                <c:pt idx="828">
                  <c:v>112</c:v>
                </c:pt>
                <c:pt idx="829">
                  <c:v>76</c:v>
                </c:pt>
                <c:pt idx="830">
                  <c:v>16</c:v>
                </c:pt>
                <c:pt idx="831">
                  <c:v>-8</c:v>
                </c:pt>
                <c:pt idx="832">
                  <c:v>4</c:v>
                </c:pt>
                <c:pt idx="833">
                  <c:v>48</c:v>
                </c:pt>
                <c:pt idx="834">
                  <c:v>72</c:v>
                </c:pt>
                <c:pt idx="835">
                  <c:v>76</c:v>
                </c:pt>
                <c:pt idx="836">
                  <c:v>68</c:v>
                </c:pt>
                <c:pt idx="837">
                  <c:v>60</c:v>
                </c:pt>
                <c:pt idx="838">
                  <c:v>52</c:v>
                </c:pt>
                <c:pt idx="839">
                  <c:v>48</c:v>
                </c:pt>
                <c:pt idx="840">
                  <c:v>36</c:v>
                </c:pt>
                <c:pt idx="841">
                  <c:v>16</c:v>
                </c:pt>
                <c:pt idx="842">
                  <c:v>4</c:v>
                </c:pt>
                <c:pt idx="843">
                  <c:v>-4</c:v>
                </c:pt>
                <c:pt idx="844">
                  <c:v>-12</c:v>
                </c:pt>
                <c:pt idx="845">
                  <c:v>-24</c:v>
                </c:pt>
                <c:pt idx="846">
                  <c:v>-36</c:v>
                </c:pt>
                <c:pt idx="847">
                  <c:v>-40</c:v>
                </c:pt>
                <c:pt idx="848">
                  <c:v>-48</c:v>
                </c:pt>
                <c:pt idx="849">
                  <c:v>-52</c:v>
                </c:pt>
                <c:pt idx="850">
                  <c:v>-68</c:v>
                </c:pt>
                <c:pt idx="851">
                  <c:v>-92</c:v>
                </c:pt>
                <c:pt idx="852">
                  <c:v>-120</c:v>
                </c:pt>
                <c:pt idx="853">
                  <c:v>-140</c:v>
                </c:pt>
                <c:pt idx="854">
                  <c:v>-148</c:v>
                </c:pt>
                <c:pt idx="855">
                  <c:v>-144</c:v>
                </c:pt>
                <c:pt idx="856">
                  <c:v>-124</c:v>
                </c:pt>
                <c:pt idx="857">
                  <c:v>-100</c:v>
                </c:pt>
                <c:pt idx="858">
                  <c:v>-104</c:v>
                </c:pt>
                <c:pt idx="859">
                  <c:v>-112</c:v>
                </c:pt>
                <c:pt idx="860">
                  <c:v>-112</c:v>
                </c:pt>
                <c:pt idx="861">
                  <c:v>-108</c:v>
                </c:pt>
                <c:pt idx="862">
                  <c:v>-112</c:v>
                </c:pt>
                <c:pt idx="863">
                  <c:v>-112</c:v>
                </c:pt>
                <c:pt idx="864">
                  <c:v>-116</c:v>
                </c:pt>
                <c:pt idx="865">
                  <c:v>-116</c:v>
                </c:pt>
                <c:pt idx="866">
                  <c:v>-120</c:v>
                </c:pt>
                <c:pt idx="867">
                  <c:v>-120</c:v>
                </c:pt>
                <c:pt idx="868">
                  <c:v>-124</c:v>
                </c:pt>
                <c:pt idx="869">
                  <c:v>-128</c:v>
                </c:pt>
                <c:pt idx="870">
                  <c:v>-128</c:v>
                </c:pt>
                <c:pt idx="871">
                  <c:v>-132</c:v>
                </c:pt>
                <c:pt idx="872">
                  <c:v>-132</c:v>
                </c:pt>
                <c:pt idx="873">
                  <c:v>-136</c:v>
                </c:pt>
                <c:pt idx="874">
                  <c:v>-136</c:v>
                </c:pt>
                <c:pt idx="875">
                  <c:v>-136</c:v>
                </c:pt>
                <c:pt idx="876">
                  <c:v>-136</c:v>
                </c:pt>
                <c:pt idx="877">
                  <c:v>-136</c:v>
                </c:pt>
                <c:pt idx="878">
                  <c:v>-136</c:v>
                </c:pt>
                <c:pt idx="879">
                  <c:v>-136</c:v>
                </c:pt>
                <c:pt idx="880">
                  <c:v>-132</c:v>
                </c:pt>
                <c:pt idx="881">
                  <c:v>-132</c:v>
                </c:pt>
                <c:pt idx="882">
                  <c:v>-128</c:v>
                </c:pt>
                <c:pt idx="883">
                  <c:v>-116</c:v>
                </c:pt>
                <c:pt idx="884">
                  <c:v>-76</c:v>
                </c:pt>
                <c:pt idx="885">
                  <c:v>-4</c:v>
                </c:pt>
                <c:pt idx="886">
                  <c:v>36</c:v>
                </c:pt>
                <c:pt idx="887">
                  <c:v>28</c:v>
                </c:pt>
                <c:pt idx="888">
                  <c:v>-12</c:v>
                </c:pt>
                <c:pt idx="889">
                  <c:v>-52</c:v>
                </c:pt>
                <c:pt idx="890">
                  <c:v>-64</c:v>
                </c:pt>
                <c:pt idx="891">
                  <c:v>-56</c:v>
                </c:pt>
                <c:pt idx="892">
                  <c:v>-40</c:v>
                </c:pt>
                <c:pt idx="893">
                  <c:v>-28</c:v>
                </c:pt>
                <c:pt idx="894">
                  <c:v>-20</c:v>
                </c:pt>
                <c:pt idx="895">
                  <c:v>-4</c:v>
                </c:pt>
                <c:pt idx="896">
                  <c:v>16</c:v>
                </c:pt>
                <c:pt idx="897">
                  <c:v>36</c:v>
                </c:pt>
                <c:pt idx="898">
                  <c:v>40</c:v>
                </c:pt>
                <c:pt idx="899">
                  <c:v>40</c:v>
                </c:pt>
                <c:pt idx="900">
                  <c:v>48</c:v>
                </c:pt>
                <c:pt idx="901">
                  <c:v>56</c:v>
                </c:pt>
                <c:pt idx="902">
                  <c:v>64</c:v>
                </c:pt>
                <c:pt idx="903">
                  <c:v>88</c:v>
                </c:pt>
                <c:pt idx="904">
                  <c:v>112</c:v>
                </c:pt>
                <c:pt idx="905">
                  <c:v>132</c:v>
                </c:pt>
                <c:pt idx="906">
                  <c:v>140</c:v>
                </c:pt>
                <c:pt idx="907">
                  <c:v>136</c:v>
                </c:pt>
                <c:pt idx="908">
                  <c:v>116</c:v>
                </c:pt>
                <c:pt idx="909">
                  <c:v>92</c:v>
                </c:pt>
                <c:pt idx="910">
                  <c:v>100</c:v>
                </c:pt>
                <c:pt idx="911">
                  <c:v>108</c:v>
                </c:pt>
                <c:pt idx="912">
                  <c:v>108</c:v>
                </c:pt>
                <c:pt idx="913">
                  <c:v>104</c:v>
                </c:pt>
                <c:pt idx="914">
                  <c:v>108</c:v>
                </c:pt>
                <c:pt idx="915">
                  <c:v>108</c:v>
                </c:pt>
                <c:pt idx="916">
                  <c:v>112</c:v>
                </c:pt>
                <c:pt idx="917">
                  <c:v>112</c:v>
                </c:pt>
                <c:pt idx="918">
                  <c:v>116</c:v>
                </c:pt>
                <c:pt idx="919">
                  <c:v>116</c:v>
                </c:pt>
                <c:pt idx="920">
                  <c:v>120</c:v>
                </c:pt>
                <c:pt idx="921">
                  <c:v>120</c:v>
                </c:pt>
                <c:pt idx="922">
                  <c:v>124</c:v>
                </c:pt>
                <c:pt idx="923">
                  <c:v>124</c:v>
                </c:pt>
                <c:pt idx="924">
                  <c:v>124</c:v>
                </c:pt>
                <c:pt idx="925">
                  <c:v>128</c:v>
                </c:pt>
                <c:pt idx="926">
                  <c:v>128</c:v>
                </c:pt>
                <c:pt idx="927">
                  <c:v>128</c:v>
                </c:pt>
                <c:pt idx="928">
                  <c:v>128</c:v>
                </c:pt>
                <c:pt idx="929">
                  <c:v>124</c:v>
                </c:pt>
                <c:pt idx="930">
                  <c:v>124</c:v>
                </c:pt>
                <c:pt idx="931">
                  <c:v>116</c:v>
                </c:pt>
                <c:pt idx="932">
                  <c:v>104</c:v>
                </c:pt>
                <c:pt idx="933">
                  <c:v>48</c:v>
                </c:pt>
                <c:pt idx="934">
                  <c:v>0</c:v>
                </c:pt>
                <c:pt idx="935">
                  <c:v>-8</c:v>
                </c:pt>
                <c:pt idx="936">
                  <c:v>20</c:v>
                </c:pt>
                <c:pt idx="937">
                  <c:v>60</c:v>
                </c:pt>
                <c:pt idx="938">
                  <c:v>76</c:v>
                </c:pt>
                <c:pt idx="939">
                  <c:v>76</c:v>
                </c:pt>
                <c:pt idx="940">
                  <c:v>64</c:v>
                </c:pt>
                <c:pt idx="941">
                  <c:v>56</c:v>
                </c:pt>
                <c:pt idx="942">
                  <c:v>52</c:v>
                </c:pt>
                <c:pt idx="943">
                  <c:v>44</c:v>
                </c:pt>
                <c:pt idx="944">
                  <c:v>28</c:v>
                </c:pt>
                <c:pt idx="945">
                  <c:v>8</c:v>
                </c:pt>
                <c:pt idx="946">
                  <c:v>0</c:v>
                </c:pt>
                <c:pt idx="947">
                  <c:v>-8</c:v>
                </c:pt>
                <c:pt idx="948">
                  <c:v>-16</c:v>
                </c:pt>
                <c:pt idx="949">
                  <c:v>-28</c:v>
                </c:pt>
                <c:pt idx="950">
                  <c:v>-40</c:v>
                </c:pt>
                <c:pt idx="951">
                  <c:v>-44</c:v>
                </c:pt>
                <c:pt idx="952">
                  <c:v>-48</c:v>
                </c:pt>
                <c:pt idx="953">
                  <c:v>-56</c:v>
                </c:pt>
                <c:pt idx="954">
                  <c:v>-76</c:v>
                </c:pt>
                <c:pt idx="955">
                  <c:v>-104</c:v>
                </c:pt>
                <c:pt idx="956">
                  <c:v>-128</c:v>
                </c:pt>
                <c:pt idx="957">
                  <c:v>-148</c:v>
                </c:pt>
                <c:pt idx="958">
                  <c:v>-148</c:v>
                </c:pt>
                <c:pt idx="959">
                  <c:v>-136</c:v>
                </c:pt>
                <c:pt idx="960">
                  <c:v>-112</c:v>
                </c:pt>
                <c:pt idx="961">
                  <c:v>-100</c:v>
                </c:pt>
                <c:pt idx="962">
                  <c:v>-108</c:v>
                </c:pt>
                <c:pt idx="963">
                  <c:v>-116</c:v>
                </c:pt>
                <c:pt idx="964">
                  <c:v>-112</c:v>
                </c:pt>
                <c:pt idx="965">
                  <c:v>-108</c:v>
                </c:pt>
                <c:pt idx="966">
                  <c:v>-112</c:v>
                </c:pt>
                <c:pt idx="967">
                  <c:v>-116</c:v>
                </c:pt>
                <c:pt idx="968">
                  <c:v>-116</c:v>
                </c:pt>
                <c:pt idx="969">
                  <c:v>-116</c:v>
                </c:pt>
                <c:pt idx="970">
                  <c:v>-120</c:v>
                </c:pt>
                <c:pt idx="971">
                  <c:v>-124</c:v>
                </c:pt>
                <c:pt idx="972">
                  <c:v>-124</c:v>
                </c:pt>
                <c:pt idx="973">
                  <c:v>-128</c:v>
                </c:pt>
                <c:pt idx="974">
                  <c:v>-132</c:v>
                </c:pt>
                <c:pt idx="975">
                  <c:v>-132</c:v>
                </c:pt>
                <c:pt idx="976">
                  <c:v>-132</c:v>
                </c:pt>
                <c:pt idx="977">
                  <c:v>-136</c:v>
                </c:pt>
                <c:pt idx="978">
                  <c:v>-136</c:v>
                </c:pt>
                <c:pt idx="979">
                  <c:v>-136</c:v>
                </c:pt>
                <c:pt idx="980">
                  <c:v>-136</c:v>
                </c:pt>
                <c:pt idx="981">
                  <c:v>-136</c:v>
                </c:pt>
                <c:pt idx="982">
                  <c:v>-136</c:v>
                </c:pt>
                <c:pt idx="983">
                  <c:v>-132</c:v>
                </c:pt>
                <c:pt idx="984">
                  <c:v>-132</c:v>
                </c:pt>
                <c:pt idx="985">
                  <c:v>-132</c:v>
                </c:pt>
                <c:pt idx="986">
                  <c:v>-124</c:v>
                </c:pt>
                <c:pt idx="987">
                  <c:v>-108</c:v>
                </c:pt>
                <c:pt idx="988">
                  <c:v>-40</c:v>
                </c:pt>
                <c:pt idx="989">
                  <c:v>20</c:v>
                </c:pt>
                <c:pt idx="990">
                  <c:v>40</c:v>
                </c:pt>
                <c:pt idx="991">
                  <c:v>12</c:v>
                </c:pt>
                <c:pt idx="992">
                  <c:v>-32</c:v>
                </c:pt>
                <c:pt idx="993">
                  <c:v>-60</c:v>
                </c:pt>
                <c:pt idx="994">
                  <c:v>-60</c:v>
                </c:pt>
                <c:pt idx="995">
                  <c:v>-48</c:v>
                </c:pt>
                <c:pt idx="996">
                  <c:v>-36</c:v>
                </c:pt>
                <c:pt idx="997">
                  <c:v>-24</c:v>
                </c:pt>
                <c:pt idx="998">
                  <c:v>-12</c:v>
                </c:pt>
                <c:pt idx="999">
                  <c:v>8</c:v>
                </c:pt>
                <c:pt idx="1000">
                  <c:v>28</c:v>
                </c:pt>
                <c:pt idx="1001">
                  <c:v>36</c:v>
                </c:pt>
                <c:pt idx="1002">
                  <c:v>40</c:v>
                </c:pt>
                <c:pt idx="1003">
                  <c:v>44</c:v>
                </c:pt>
                <c:pt idx="1004">
                  <c:v>52</c:v>
                </c:pt>
                <c:pt idx="1005">
                  <c:v>56</c:v>
                </c:pt>
                <c:pt idx="1006">
                  <c:v>76</c:v>
                </c:pt>
                <c:pt idx="1007">
                  <c:v>100</c:v>
                </c:pt>
                <c:pt idx="1008">
                  <c:v>124</c:v>
                </c:pt>
                <c:pt idx="1009">
                  <c:v>140</c:v>
                </c:pt>
                <c:pt idx="1010">
                  <c:v>140</c:v>
                </c:pt>
                <c:pt idx="1011">
                  <c:v>128</c:v>
                </c:pt>
                <c:pt idx="1012">
                  <c:v>100</c:v>
                </c:pt>
                <c:pt idx="1013">
                  <c:v>96</c:v>
                </c:pt>
                <c:pt idx="1014">
                  <c:v>108</c:v>
                </c:pt>
                <c:pt idx="1015">
                  <c:v>108</c:v>
                </c:pt>
                <c:pt idx="1016">
                  <c:v>104</c:v>
                </c:pt>
                <c:pt idx="1017">
                  <c:v>104</c:v>
                </c:pt>
                <c:pt idx="1018">
                  <c:v>108</c:v>
                </c:pt>
                <c:pt idx="1019">
                  <c:v>112</c:v>
                </c:pt>
                <c:pt idx="1020">
                  <c:v>112</c:v>
                </c:pt>
                <c:pt idx="1021">
                  <c:v>112</c:v>
                </c:pt>
                <c:pt idx="1022">
                  <c:v>112</c:v>
                </c:pt>
                <c:pt idx="1023">
                  <c:v>116</c:v>
                </c:pt>
                <c:pt idx="1024">
                  <c:v>120</c:v>
                </c:pt>
                <c:pt idx="1025">
                  <c:v>124</c:v>
                </c:pt>
                <c:pt idx="1026">
                  <c:v>124</c:v>
                </c:pt>
                <c:pt idx="1027">
                  <c:v>124</c:v>
                </c:pt>
                <c:pt idx="1028">
                  <c:v>124</c:v>
                </c:pt>
                <c:pt idx="1029">
                  <c:v>128</c:v>
                </c:pt>
                <c:pt idx="1030">
                  <c:v>128</c:v>
                </c:pt>
                <c:pt idx="1031">
                  <c:v>128</c:v>
                </c:pt>
                <c:pt idx="1032">
                  <c:v>124</c:v>
                </c:pt>
                <c:pt idx="1033">
                  <c:v>124</c:v>
                </c:pt>
                <c:pt idx="1034">
                  <c:v>120</c:v>
                </c:pt>
                <c:pt idx="1035">
                  <c:v>116</c:v>
                </c:pt>
                <c:pt idx="1036">
                  <c:v>88</c:v>
                </c:pt>
                <c:pt idx="1037">
                  <c:v>28</c:v>
                </c:pt>
                <c:pt idx="1038">
                  <c:v>-8</c:v>
                </c:pt>
                <c:pt idx="1039">
                  <c:v>-4</c:v>
                </c:pt>
                <c:pt idx="1040">
                  <c:v>36</c:v>
                </c:pt>
                <c:pt idx="1041">
                  <c:v>68</c:v>
                </c:pt>
                <c:pt idx="1042">
                  <c:v>76</c:v>
                </c:pt>
                <c:pt idx="1043">
                  <c:v>72</c:v>
                </c:pt>
                <c:pt idx="1044">
                  <c:v>60</c:v>
                </c:pt>
                <c:pt idx="1045">
                  <c:v>52</c:v>
                </c:pt>
                <c:pt idx="1046">
                  <c:v>48</c:v>
                </c:pt>
                <c:pt idx="1047">
                  <c:v>36</c:v>
                </c:pt>
                <c:pt idx="1048">
                  <c:v>20</c:v>
                </c:pt>
                <c:pt idx="1049">
                  <c:v>4</c:v>
                </c:pt>
                <c:pt idx="1050">
                  <c:v>-4</c:v>
                </c:pt>
                <c:pt idx="1051">
                  <c:v>-12</c:v>
                </c:pt>
                <c:pt idx="1052">
                  <c:v>-24</c:v>
                </c:pt>
                <c:pt idx="1053">
                  <c:v>-32</c:v>
                </c:pt>
                <c:pt idx="1054">
                  <c:v>-40</c:v>
                </c:pt>
                <c:pt idx="1055">
                  <c:v>-48</c:v>
                </c:pt>
                <c:pt idx="1056">
                  <c:v>-52</c:v>
                </c:pt>
                <c:pt idx="1057">
                  <c:v>-64</c:v>
                </c:pt>
                <c:pt idx="1058">
                  <c:v>-92</c:v>
                </c:pt>
                <c:pt idx="1059">
                  <c:v>-116</c:v>
                </c:pt>
                <c:pt idx="1060">
                  <c:v>-140</c:v>
                </c:pt>
                <c:pt idx="1061">
                  <c:v>-148</c:v>
                </c:pt>
                <c:pt idx="1062">
                  <c:v>-144</c:v>
                </c:pt>
                <c:pt idx="1063">
                  <c:v>-124</c:v>
                </c:pt>
                <c:pt idx="1064">
                  <c:v>-100</c:v>
                </c:pt>
                <c:pt idx="1065">
                  <c:v>-104</c:v>
                </c:pt>
                <c:pt idx="1066">
                  <c:v>-112</c:v>
                </c:pt>
                <c:pt idx="1067">
                  <c:v>-112</c:v>
                </c:pt>
                <c:pt idx="1068">
                  <c:v>-108</c:v>
                </c:pt>
                <c:pt idx="1069">
                  <c:v>-108</c:v>
                </c:pt>
                <c:pt idx="1070">
                  <c:v>-112</c:v>
                </c:pt>
                <c:pt idx="1071">
                  <c:v>-116</c:v>
                </c:pt>
                <c:pt idx="1072">
                  <c:v>-116</c:v>
                </c:pt>
                <c:pt idx="1073">
                  <c:v>-120</c:v>
                </c:pt>
                <c:pt idx="1074">
                  <c:v>-120</c:v>
                </c:pt>
                <c:pt idx="1075">
                  <c:v>-124</c:v>
                </c:pt>
                <c:pt idx="1076">
                  <c:v>-128</c:v>
                </c:pt>
                <c:pt idx="1077">
                  <c:v>-128</c:v>
                </c:pt>
                <c:pt idx="1078">
                  <c:v>-132</c:v>
                </c:pt>
                <c:pt idx="1079">
                  <c:v>-132</c:v>
                </c:pt>
                <c:pt idx="1080">
                  <c:v>-136</c:v>
                </c:pt>
                <c:pt idx="1081">
                  <c:v>-136</c:v>
                </c:pt>
                <c:pt idx="1082">
                  <c:v>-136</c:v>
                </c:pt>
                <c:pt idx="1083">
                  <c:v>-136</c:v>
                </c:pt>
                <c:pt idx="1084">
                  <c:v>-136</c:v>
                </c:pt>
                <c:pt idx="1085">
                  <c:v>-136</c:v>
                </c:pt>
                <c:pt idx="1086">
                  <c:v>-136</c:v>
                </c:pt>
                <c:pt idx="1087">
                  <c:v>-132</c:v>
                </c:pt>
                <c:pt idx="1088">
                  <c:v>-132</c:v>
                </c:pt>
                <c:pt idx="1089">
                  <c:v>-128</c:v>
                </c:pt>
                <c:pt idx="1090">
                  <c:v>-120</c:v>
                </c:pt>
                <c:pt idx="1091">
                  <c:v>-80</c:v>
                </c:pt>
                <c:pt idx="1092">
                  <c:v>-8</c:v>
                </c:pt>
                <c:pt idx="1093">
                  <c:v>36</c:v>
                </c:pt>
                <c:pt idx="1094">
                  <c:v>32</c:v>
                </c:pt>
                <c:pt idx="1095">
                  <c:v>-8</c:v>
                </c:pt>
                <c:pt idx="1096">
                  <c:v>-48</c:v>
                </c:pt>
                <c:pt idx="1097">
                  <c:v>-64</c:v>
                </c:pt>
                <c:pt idx="1098">
                  <c:v>-56</c:v>
                </c:pt>
                <c:pt idx="1099">
                  <c:v>-40</c:v>
                </c:pt>
                <c:pt idx="1100">
                  <c:v>-28</c:v>
                </c:pt>
                <c:pt idx="1101">
                  <c:v>-20</c:v>
                </c:pt>
                <c:pt idx="1102">
                  <c:v>-4</c:v>
                </c:pt>
                <c:pt idx="1103">
                  <c:v>16</c:v>
                </c:pt>
                <c:pt idx="1104">
                  <c:v>36</c:v>
                </c:pt>
                <c:pt idx="1105">
                  <c:v>40</c:v>
                </c:pt>
                <c:pt idx="1106">
                  <c:v>44</c:v>
                </c:pt>
                <c:pt idx="1107">
                  <c:v>48</c:v>
                </c:pt>
                <c:pt idx="1108">
                  <c:v>56</c:v>
                </c:pt>
                <c:pt idx="1109">
                  <c:v>64</c:v>
                </c:pt>
                <c:pt idx="1110">
                  <c:v>88</c:v>
                </c:pt>
                <c:pt idx="1111">
                  <c:v>112</c:v>
                </c:pt>
                <c:pt idx="1112">
                  <c:v>132</c:v>
                </c:pt>
                <c:pt idx="1113">
                  <c:v>140</c:v>
                </c:pt>
                <c:pt idx="1114">
                  <c:v>136</c:v>
                </c:pt>
                <c:pt idx="1115">
                  <c:v>116</c:v>
                </c:pt>
                <c:pt idx="1116">
                  <c:v>92</c:v>
                </c:pt>
                <c:pt idx="1117">
                  <c:v>100</c:v>
                </c:pt>
                <c:pt idx="1118">
                  <c:v>108</c:v>
                </c:pt>
                <c:pt idx="1119">
                  <c:v>108</c:v>
                </c:pt>
                <c:pt idx="1120">
                  <c:v>104</c:v>
                </c:pt>
                <c:pt idx="1121">
                  <c:v>108</c:v>
                </c:pt>
                <c:pt idx="1122">
                  <c:v>108</c:v>
                </c:pt>
                <c:pt idx="1123">
                  <c:v>112</c:v>
                </c:pt>
                <c:pt idx="1124">
                  <c:v>112</c:v>
                </c:pt>
                <c:pt idx="1125">
                  <c:v>116</c:v>
                </c:pt>
                <c:pt idx="1126">
                  <c:v>116</c:v>
                </c:pt>
                <c:pt idx="1127">
                  <c:v>116</c:v>
                </c:pt>
                <c:pt idx="1128">
                  <c:v>120</c:v>
                </c:pt>
                <c:pt idx="1129">
                  <c:v>124</c:v>
                </c:pt>
                <c:pt idx="1130">
                  <c:v>124</c:v>
                </c:pt>
                <c:pt idx="1131">
                  <c:v>124</c:v>
                </c:pt>
                <c:pt idx="1132">
                  <c:v>128</c:v>
                </c:pt>
                <c:pt idx="1133">
                  <c:v>128</c:v>
                </c:pt>
                <c:pt idx="1134">
                  <c:v>128</c:v>
                </c:pt>
                <c:pt idx="1135">
                  <c:v>128</c:v>
                </c:pt>
                <c:pt idx="1136">
                  <c:v>124</c:v>
                </c:pt>
                <c:pt idx="1137">
                  <c:v>124</c:v>
                </c:pt>
                <c:pt idx="1138">
                  <c:v>120</c:v>
                </c:pt>
                <c:pt idx="1139">
                  <c:v>108</c:v>
                </c:pt>
                <c:pt idx="1140">
                  <c:v>68</c:v>
                </c:pt>
                <c:pt idx="1141">
                  <c:v>8</c:v>
                </c:pt>
                <c:pt idx="1142">
                  <c:v>-12</c:v>
                </c:pt>
                <c:pt idx="1143">
                  <c:v>8</c:v>
                </c:pt>
                <c:pt idx="1144">
                  <c:v>48</c:v>
                </c:pt>
                <c:pt idx="1145">
                  <c:v>72</c:v>
                </c:pt>
                <c:pt idx="1146">
                  <c:v>76</c:v>
                </c:pt>
                <c:pt idx="1147">
                  <c:v>64</c:v>
                </c:pt>
                <c:pt idx="1148">
                  <c:v>56</c:v>
                </c:pt>
                <c:pt idx="1149">
                  <c:v>52</c:v>
                </c:pt>
                <c:pt idx="1150">
                  <c:v>44</c:v>
                </c:pt>
                <c:pt idx="1151">
                  <c:v>28</c:v>
                </c:pt>
                <c:pt idx="1152">
                  <c:v>12</c:v>
                </c:pt>
                <c:pt idx="1153">
                  <c:v>0</c:v>
                </c:pt>
                <c:pt idx="1154">
                  <c:v>-8</c:v>
                </c:pt>
                <c:pt idx="1155">
                  <c:v>-16</c:v>
                </c:pt>
                <c:pt idx="1156">
                  <c:v>-28</c:v>
                </c:pt>
                <c:pt idx="1157">
                  <c:v>-36</c:v>
                </c:pt>
                <c:pt idx="1158">
                  <c:v>-44</c:v>
                </c:pt>
                <c:pt idx="1159">
                  <c:v>-48</c:v>
                </c:pt>
                <c:pt idx="1160">
                  <c:v>-56</c:v>
                </c:pt>
                <c:pt idx="1161">
                  <c:v>-76</c:v>
                </c:pt>
                <c:pt idx="1162">
                  <c:v>-104</c:v>
                </c:pt>
                <c:pt idx="1163">
                  <c:v>-128</c:v>
                </c:pt>
                <c:pt idx="1164">
                  <c:v>-148</c:v>
                </c:pt>
                <c:pt idx="1165">
                  <c:v>-148</c:v>
                </c:pt>
                <c:pt idx="1166">
                  <c:v>-136</c:v>
                </c:pt>
                <c:pt idx="1167">
                  <c:v>-112</c:v>
                </c:pt>
                <c:pt idx="1168">
                  <c:v>-100</c:v>
                </c:pt>
                <c:pt idx="1169">
                  <c:v>-108</c:v>
                </c:pt>
                <c:pt idx="1170">
                  <c:v>-112</c:v>
                </c:pt>
                <c:pt idx="1171">
                  <c:v>-112</c:v>
                </c:pt>
                <c:pt idx="1172">
                  <c:v>-108</c:v>
                </c:pt>
                <c:pt idx="1173">
                  <c:v>-112</c:v>
                </c:pt>
                <c:pt idx="1174">
                  <c:v>-116</c:v>
                </c:pt>
                <c:pt idx="1175">
                  <c:v>-116</c:v>
                </c:pt>
                <c:pt idx="1176">
                  <c:v>-116</c:v>
                </c:pt>
                <c:pt idx="1177">
                  <c:v>-120</c:v>
                </c:pt>
                <c:pt idx="1178">
                  <c:v>-124</c:v>
                </c:pt>
                <c:pt idx="1179">
                  <c:v>-124</c:v>
                </c:pt>
                <c:pt idx="1180">
                  <c:v>-128</c:v>
                </c:pt>
                <c:pt idx="1181">
                  <c:v>-128</c:v>
                </c:pt>
                <c:pt idx="1182">
                  <c:v>-132</c:v>
                </c:pt>
                <c:pt idx="1183">
                  <c:v>-132</c:v>
                </c:pt>
                <c:pt idx="1184">
                  <c:v>-136</c:v>
                </c:pt>
                <c:pt idx="1185">
                  <c:v>-136</c:v>
                </c:pt>
                <c:pt idx="1186">
                  <c:v>-136</c:v>
                </c:pt>
                <c:pt idx="1187">
                  <c:v>-136</c:v>
                </c:pt>
                <c:pt idx="1188">
                  <c:v>-136</c:v>
                </c:pt>
                <c:pt idx="1189">
                  <c:v>-136</c:v>
                </c:pt>
                <c:pt idx="1190">
                  <c:v>-132</c:v>
                </c:pt>
                <c:pt idx="1191">
                  <c:v>-132</c:v>
                </c:pt>
                <c:pt idx="1192">
                  <c:v>-132</c:v>
                </c:pt>
                <c:pt idx="1193">
                  <c:v>-124</c:v>
                </c:pt>
                <c:pt idx="1194">
                  <c:v>-112</c:v>
                </c:pt>
                <c:pt idx="1195">
                  <c:v>-48</c:v>
                </c:pt>
                <c:pt idx="1196">
                  <c:v>16</c:v>
                </c:pt>
                <c:pt idx="1197">
                  <c:v>40</c:v>
                </c:pt>
                <c:pt idx="1198">
                  <c:v>20</c:v>
                </c:pt>
                <c:pt idx="1199">
                  <c:v>-28</c:v>
                </c:pt>
                <c:pt idx="1200">
                  <c:v>-60</c:v>
                </c:pt>
                <c:pt idx="1201">
                  <c:v>-60</c:v>
                </c:pt>
                <c:pt idx="1202">
                  <c:v>-48</c:v>
                </c:pt>
                <c:pt idx="1203">
                  <c:v>-36</c:v>
                </c:pt>
                <c:pt idx="1204">
                  <c:v>-24</c:v>
                </c:pt>
                <c:pt idx="1205">
                  <c:v>-16</c:v>
                </c:pt>
                <c:pt idx="1206">
                  <c:v>4</c:v>
                </c:pt>
                <c:pt idx="1207">
                  <c:v>28</c:v>
                </c:pt>
                <c:pt idx="1208">
                  <c:v>36</c:v>
                </c:pt>
                <c:pt idx="1209">
                  <c:v>40</c:v>
                </c:pt>
                <c:pt idx="1210">
                  <c:v>44</c:v>
                </c:pt>
                <c:pt idx="1211">
                  <c:v>48</c:v>
                </c:pt>
                <c:pt idx="1212">
                  <c:v>56</c:v>
                </c:pt>
                <c:pt idx="1213">
                  <c:v>72</c:v>
                </c:pt>
                <c:pt idx="1214">
                  <c:v>100</c:v>
                </c:pt>
                <c:pt idx="1215">
                  <c:v>124</c:v>
                </c:pt>
                <c:pt idx="1216">
                  <c:v>140</c:v>
                </c:pt>
                <c:pt idx="1217">
                  <c:v>140</c:v>
                </c:pt>
                <c:pt idx="1218">
                  <c:v>128</c:v>
                </c:pt>
                <c:pt idx="1219">
                  <c:v>100</c:v>
                </c:pt>
                <c:pt idx="1220">
                  <c:v>92</c:v>
                </c:pt>
                <c:pt idx="1221">
                  <c:v>108</c:v>
                </c:pt>
                <c:pt idx="1222">
                  <c:v>108</c:v>
                </c:pt>
                <c:pt idx="1223">
                  <c:v>104</c:v>
                </c:pt>
                <c:pt idx="1224">
                  <c:v>104</c:v>
                </c:pt>
                <c:pt idx="1225">
                  <c:v>108</c:v>
                </c:pt>
                <c:pt idx="1226">
                  <c:v>108</c:v>
                </c:pt>
                <c:pt idx="1227">
                  <c:v>112</c:v>
                </c:pt>
                <c:pt idx="1228">
                  <c:v>112</c:v>
                </c:pt>
                <c:pt idx="1229">
                  <c:v>112</c:v>
                </c:pt>
                <c:pt idx="1230">
                  <c:v>116</c:v>
                </c:pt>
                <c:pt idx="1231">
                  <c:v>120</c:v>
                </c:pt>
                <c:pt idx="1232">
                  <c:v>124</c:v>
                </c:pt>
                <c:pt idx="1233">
                  <c:v>124</c:v>
                </c:pt>
                <c:pt idx="1234">
                  <c:v>124</c:v>
                </c:pt>
                <c:pt idx="1235">
                  <c:v>124</c:v>
                </c:pt>
                <c:pt idx="1236">
                  <c:v>128</c:v>
                </c:pt>
                <c:pt idx="1237">
                  <c:v>128</c:v>
                </c:pt>
                <c:pt idx="1238">
                  <c:v>128</c:v>
                </c:pt>
                <c:pt idx="1239">
                  <c:v>124</c:v>
                </c:pt>
                <c:pt idx="1240">
                  <c:v>124</c:v>
                </c:pt>
                <c:pt idx="1241">
                  <c:v>120</c:v>
                </c:pt>
                <c:pt idx="1242">
                  <c:v>116</c:v>
                </c:pt>
                <c:pt idx="1243">
                  <c:v>100</c:v>
                </c:pt>
                <c:pt idx="1244">
                  <c:v>44</c:v>
                </c:pt>
                <c:pt idx="1245">
                  <c:v>-4</c:v>
                </c:pt>
                <c:pt idx="1246">
                  <c:v>-12</c:v>
                </c:pt>
                <c:pt idx="1247">
                  <c:v>20</c:v>
                </c:pt>
                <c:pt idx="1248">
                  <c:v>60</c:v>
                </c:pt>
                <c:pt idx="1249">
                  <c:v>76</c:v>
                </c:pt>
                <c:pt idx="1250">
                  <c:v>72</c:v>
                </c:pt>
                <c:pt idx="1251">
                  <c:v>60</c:v>
                </c:pt>
                <c:pt idx="1252">
                  <c:v>52</c:v>
                </c:pt>
                <c:pt idx="1253">
                  <c:v>48</c:v>
                </c:pt>
                <c:pt idx="1254">
                  <c:v>40</c:v>
                </c:pt>
                <c:pt idx="1255">
                  <c:v>20</c:v>
                </c:pt>
                <c:pt idx="1256">
                  <c:v>4</c:v>
                </c:pt>
                <c:pt idx="1257">
                  <c:v>-4</c:v>
                </c:pt>
                <c:pt idx="1258">
                  <c:v>-12</c:v>
                </c:pt>
                <c:pt idx="1259">
                  <c:v>-20</c:v>
                </c:pt>
                <c:pt idx="1260">
                  <c:v>-32</c:v>
                </c:pt>
                <c:pt idx="1261">
                  <c:v>-40</c:v>
                </c:pt>
                <c:pt idx="1262">
                  <c:v>-48</c:v>
                </c:pt>
                <c:pt idx="1263">
                  <c:v>-52</c:v>
                </c:pt>
                <c:pt idx="1264">
                  <c:v>-64</c:v>
                </c:pt>
                <c:pt idx="1265">
                  <c:v>-88</c:v>
                </c:pt>
                <c:pt idx="1266">
                  <c:v>-116</c:v>
                </c:pt>
                <c:pt idx="1267">
                  <c:v>-140</c:v>
                </c:pt>
                <c:pt idx="1268">
                  <c:v>-148</c:v>
                </c:pt>
                <c:pt idx="1269">
                  <c:v>-144</c:v>
                </c:pt>
                <c:pt idx="1270">
                  <c:v>-128</c:v>
                </c:pt>
                <c:pt idx="1271">
                  <c:v>-100</c:v>
                </c:pt>
                <c:pt idx="1272">
                  <c:v>-104</c:v>
                </c:pt>
                <c:pt idx="1273">
                  <c:v>-112</c:v>
                </c:pt>
                <c:pt idx="1274">
                  <c:v>-112</c:v>
                </c:pt>
                <c:pt idx="1275">
                  <c:v>-108</c:v>
                </c:pt>
                <c:pt idx="1276">
                  <c:v>-108</c:v>
                </c:pt>
                <c:pt idx="1277">
                  <c:v>-112</c:v>
                </c:pt>
                <c:pt idx="1278">
                  <c:v>-116</c:v>
                </c:pt>
                <c:pt idx="1279">
                  <c:v>-116</c:v>
                </c:pt>
                <c:pt idx="1280">
                  <c:v>-116</c:v>
                </c:pt>
                <c:pt idx="1281">
                  <c:v>-120</c:v>
                </c:pt>
                <c:pt idx="1282">
                  <c:v>-124</c:v>
                </c:pt>
                <c:pt idx="1283">
                  <c:v>-128</c:v>
                </c:pt>
                <c:pt idx="1284">
                  <c:v>-128</c:v>
                </c:pt>
                <c:pt idx="1285">
                  <c:v>-132</c:v>
                </c:pt>
                <c:pt idx="1286">
                  <c:v>-132</c:v>
                </c:pt>
                <c:pt idx="1287">
                  <c:v>-136</c:v>
                </c:pt>
                <c:pt idx="1288">
                  <c:v>-136</c:v>
                </c:pt>
                <c:pt idx="1289">
                  <c:v>-136</c:v>
                </c:pt>
                <c:pt idx="1290">
                  <c:v>-136</c:v>
                </c:pt>
                <c:pt idx="1291">
                  <c:v>-136</c:v>
                </c:pt>
                <c:pt idx="1292">
                  <c:v>-136</c:v>
                </c:pt>
                <c:pt idx="1293">
                  <c:v>-136</c:v>
                </c:pt>
                <c:pt idx="1294">
                  <c:v>-132</c:v>
                </c:pt>
                <c:pt idx="1295">
                  <c:v>-132</c:v>
                </c:pt>
                <c:pt idx="1296">
                  <c:v>-128</c:v>
                </c:pt>
                <c:pt idx="1297">
                  <c:v>-120</c:v>
                </c:pt>
                <c:pt idx="1298">
                  <c:v>-92</c:v>
                </c:pt>
                <c:pt idx="1299">
                  <c:v>-20</c:v>
                </c:pt>
                <c:pt idx="1300">
                  <c:v>32</c:v>
                </c:pt>
                <c:pt idx="1301">
                  <c:v>36</c:v>
                </c:pt>
                <c:pt idx="1302">
                  <c:v>0</c:v>
                </c:pt>
                <c:pt idx="1303">
                  <c:v>-40</c:v>
                </c:pt>
                <c:pt idx="1304">
                  <c:v>-64</c:v>
                </c:pt>
                <c:pt idx="1305">
                  <c:v>-56</c:v>
                </c:pt>
                <c:pt idx="1306">
                  <c:v>-40</c:v>
                </c:pt>
                <c:pt idx="1307">
                  <c:v>-28</c:v>
                </c:pt>
                <c:pt idx="1308">
                  <c:v>-20</c:v>
                </c:pt>
                <c:pt idx="1309">
                  <c:v>-8</c:v>
                </c:pt>
                <c:pt idx="1310">
                  <c:v>16</c:v>
                </c:pt>
                <c:pt idx="1311">
                  <c:v>32</c:v>
                </c:pt>
                <c:pt idx="1312">
                  <c:v>40</c:v>
                </c:pt>
                <c:pt idx="1313">
                  <c:v>40</c:v>
                </c:pt>
                <c:pt idx="1314">
                  <c:v>48</c:v>
                </c:pt>
                <c:pt idx="1315">
                  <c:v>56</c:v>
                </c:pt>
                <c:pt idx="1316">
                  <c:v>64</c:v>
                </c:pt>
                <c:pt idx="1317">
                  <c:v>88</c:v>
                </c:pt>
                <c:pt idx="1318">
                  <c:v>112</c:v>
                </c:pt>
                <c:pt idx="1319">
                  <c:v>132</c:v>
                </c:pt>
                <c:pt idx="1320">
                  <c:v>140</c:v>
                </c:pt>
                <c:pt idx="1321">
                  <c:v>136</c:v>
                </c:pt>
                <c:pt idx="1322">
                  <c:v>116</c:v>
                </c:pt>
                <c:pt idx="1323">
                  <c:v>92</c:v>
                </c:pt>
                <c:pt idx="1324">
                  <c:v>100</c:v>
                </c:pt>
                <c:pt idx="1325">
                  <c:v>108</c:v>
                </c:pt>
                <c:pt idx="1326">
                  <c:v>108</c:v>
                </c:pt>
                <c:pt idx="1327">
                  <c:v>104</c:v>
                </c:pt>
                <c:pt idx="1328">
                  <c:v>108</c:v>
                </c:pt>
                <c:pt idx="1329">
                  <c:v>108</c:v>
                </c:pt>
                <c:pt idx="1330">
                  <c:v>112</c:v>
                </c:pt>
                <c:pt idx="1331">
                  <c:v>112</c:v>
                </c:pt>
                <c:pt idx="1332">
                  <c:v>112</c:v>
                </c:pt>
                <c:pt idx="1333">
                  <c:v>116</c:v>
                </c:pt>
                <c:pt idx="1334">
                  <c:v>116</c:v>
                </c:pt>
                <c:pt idx="1335">
                  <c:v>120</c:v>
                </c:pt>
                <c:pt idx="1336">
                  <c:v>124</c:v>
                </c:pt>
                <c:pt idx="1337">
                  <c:v>124</c:v>
                </c:pt>
                <c:pt idx="1338">
                  <c:v>124</c:v>
                </c:pt>
                <c:pt idx="1339">
                  <c:v>128</c:v>
                </c:pt>
                <c:pt idx="1340">
                  <c:v>128</c:v>
                </c:pt>
                <c:pt idx="1341">
                  <c:v>128</c:v>
                </c:pt>
                <c:pt idx="1342">
                  <c:v>128</c:v>
                </c:pt>
                <c:pt idx="1343">
                  <c:v>124</c:v>
                </c:pt>
                <c:pt idx="1344">
                  <c:v>124</c:v>
                </c:pt>
                <c:pt idx="1345">
                  <c:v>120</c:v>
                </c:pt>
                <c:pt idx="1346">
                  <c:v>112</c:v>
                </c:pt>
                <c:pt idx="1347">
                  <c:v>84</c:v>
                </c:pt>
                <c:pt idx="1348">
                  <c:v>24</c:v>
                </c:pt>
                <c:pt idx="1349">
                  <c:v>-12</c:v>
                </c:pt>
                <c:pt idx="1350">
                  <c:v>-4</c:v>
                </c:pt>
                <c:pt idx="1351">
                  <c:v>36</c:v>
                </c:pt>
                <c:pt idx="1352">
                  <c:v>68</c:v>
                </c:pt>
                <c:pt idx="1353">
                  <c:v>76</c:v>
                </c:pt>
                <c:pt idx="1354">
                  <c:v>68</c:v>
                </c:pt>
                <c:pt idx="1355">
                  <c:v>56</c:v>
                </c:pt>
                <c:pt idx="1356">
                  <c:v>52</c:v>
                </c:pt>
                <c:pt idx="1357">
                  <c:v>44</c:v>
                </c:pt>
                <c:pt idx="1358">
                  <c:v>32</c:v>
                </c:pt>
                <c:pt idx="1359">
                  <c:v>12</c:v>
                </c:pt>
                <c:pt idx="1360">
                  <c:v>0</c:v>
                </c:pt>
                <c:pt idx="1361">
                  <c:v>-8</c:v>
                </c:pt>
                <c:pt idx="1362">
                  <c:v>-16</c:v>
                </c:pt>
                <c:pt idx="1363">
                  <c:v>-28</c:v>
                </c:pt>
                <c:pt idx="1364">
                  <c:v>-36</c:v>
                </c:pt>
                <c:pt idx="1365">
                  <c:v>-44</c:v>
                </c:pt>
                <c:pt idx="1366">
                  <c:v>-48</c:v>
                </c:pt>
                <c:pt idx="1367">
                  <c:v>-56</c:v>
                </c:pt>
                <c:pt idx="1368">
                  <c:v>-72</c:v>
                </c:pt>
                <c:pt idx="1369">
                  <c:v>-100</c:v>
                </c:pt>
                <c:pt idx="1370">
                  <c:v>-124</c:v>
                </c:pt>
                <c:pt idx="1371">
                  <c:v>-144</c:v>
                </c:pt>
                <c:pt idx="1372">
                  <c:v>-148</c:v>
                </c:pt>
                <c:pt idx="1373">
                  <c:v>-140</c:v>
                </c:pt>
                <c:pt idx="1374">
                  <c:v>-112</c:v>
                </c:pt>
                <c:pt idx="1375">
                  <c:v>-100</c:v>
                </c:pt>
                <c:pt idx="1376">
                  <c:v>-108</c:v>
                </c:pt>
                <c:pt idx="1377">
                  <c:v>-116</c:v>
                </c:pt>
                <c:pt idx="1378">
                  <c:v>-112</c:v>
                </c:pt>
                <c:pt idx="1379">
                  <c:v>-108</c:v>
                </c:pt>
                <c:pt idx="1380">
                  <c:v>-112</c:v>
                </c:pt>
                <c:pt idx="1381">
                  <c:v>-112</c:v>
                </c:pt>
                <c:pt idx="1382">
                  <c:v>-116</c:v>
                </c:pt>
                <c:pt idx="1383">
                  <c:v>-116</c:v>
                </c:pt>
                <c:pt idx="1384">
                  <c:v>-120</c:v>
                </c:pt>
                <c:pt idx="1385">
                  <c:v>-120</c:v>
                </c:pt>
                <c:pt idx="1386">
                  <c:v>-124</c:v>
                </c:pt>
                <c:pt idx="1387">
                  <c:v>-128</c:v>
                </c:pt>
                <c:pt idx="1388">
                  <c:v>-128</c:v>
                </c:pt>
                <c:pt idx="1389">
                  <c:v>-132</c:v>
                </c:pt>
                <c:pt idx="1390">
                  <c:v>-132</c:v>
                </c:pt>
                <c:pt idx="1391">
                  <c:v>-136</c:v>
                </c:pt>
                <c:pt idx="1392">
                  <c:v>-136</c:v>
                </c:pt>
                <c:pt idx="1393">
                  <c:v>-136</c:v>
                </c:pt>
                <c:pt idx="1394">
                  <c:v>-136</c:v>
                </c:pt>
                <c:pt idx="1395">
                  <c:v>-136</c:v>
                </c:pt>
                <c:pt idx="1396">
                  <c:v>-136</c:v>
                </c:pt>
                <c:pt idx="1397">
                  <c:v>-132</c:v>
                </c:pt>
                <c:pt idx="1398">
                  <c:v>-132</c:v>
                </c:pt>
                <c:pt idx="1399">
                  <c:v>-132</c:v>
                </c:pt>
                <c:pt idx="1400">
                  <c:v>-124</c:v>
                </c:pt>
                <c:pt idx="1401">
                  <c:v>-116</c:v>
                </c:pt>
                <c:pt idx="1402">
                  <c:v>-60</c:v>
                </c:pt>
                <c:pt idx="1403">
                  <c:v>8</c:v>
                </c:pt>
                <c:pt idx="1404">
                  <c:v>40</c:v>
                </c:pt>
                <c:pt idx="1405">
                  <c:v>24</c:v>
                </c:pt>
                <c:pt idx="1406">
                  <c:v>-20</c:v>
                </c:pt>
                <c:pt idx="1407">
                  <c:v>-52</c:v>
                </c:pt>
                <c:pt idx="1408">
                  <c:v>-64</c:v>
                </c:pt>
                <c:pt idx="1409">
                  <c:v>-48</c:v>
                </c:pt>
                <c:pt idx="1410">
                  <c:v>-36</c:v>
                </c:pt>
                <c:pt idx="1411">
                  <c:v>-24</c:v>
                </c:pt>
                <c:pt idx="1412">
                  <c:v>-16</c:v>
                </c:pt>
                <c:pt idx="1413">
                  <c:v>4</c:v>
                </c:pt>
                <c:pt idx="1414">
                  <c:v>24</c:v>
                </c:pt>
                <c:pt idx="1415">
                  <c:v>36</c:v>
                </c:pt>
                <c:pt idx="1416">
                  <c:v>40</c:v>
                </c:pt>
                <c:pt idx="1417">
                  <c:v>44</c:v>
                </c:pt>
                <c:pt idx="1418">
                  <c:v>48</c:v>
                </c:pt>
                <c:pt idx="1419">
                  <c:v>60</c:v>
                </c:pt>
                <c:pt idx="1420">
                  <c:v>76</c:v>
                </c:pt>
                <c:pt idx="1421">
                  <c:v>100</c:v>
                </c:pt>
                <c:pt idx="1422">
                  <c:v>124</c:v>
                </c:pt>
                <c:pt idx="1423">
                  <c:v>140</c:v>
                </c:pt>
                <c:pt idx="1424">
                  <c:v>140</c:v>
                </c:pt>
                <c:pt idx="1425">
                  <c:v>128</c:v>
                </c:pt>
                <c:pt idx="1426">
                  <c:v>104</c:v>
                </c:pt>
                <c:pt idx="1427">
                  <c:v>92</c:v>
                </c:pt>
                <c:pt idx="1428">
                  <c:v>104</c:v>
                </c:pt>
                <c:pt idx="1429">
                  <c:v>108</c:v>
                </c:pt>
                <c:pt idx="1430">
                  <c:v>104</c:v>
                </c:pt>
                <c:pt idx="1431">
                  <c:v>104</c:v>
                </c:pt>
                <c:pt idx="1432">
                  <c:v>108</c:v>
                </c:pt>
                <c:pt idx="1433">
                  <c:v>108</c:v>
                </c:pt>
                <c:pt idx="1434">
                  <c:v>112</c:v>
                </c:pt>
                <c:pt idx="1435">
                  <c:v>112</c:v>
                </c:pt>
                <c:pt idx="1436">
                  <c:v>112</c:v>
                </c:pt>
                <c:pt idx="1437">
                  <c:v>116</c:v>
                </c:pt>
                <c:pt idx="1438">
                  <c:v>120</c:v>
                </c:pt>
                <c:pt idx="1439">
                  <c:v>120</c:v>
                </c:pt>
                <c:pt idx="1440">
                  <c:v>120</c:v>
                </c:pt>
                <c:pt idx="1441">
                  <c:v>124</c:v>
                </c:pt>
                <c:pt idx="1442">
                  <c:v>124</c:v>
                </c:pt>
                <c:pt idx="1443">
                  <c:v>128</c:v>
                </c:pt>
                <c:pt idx="1444">
                  <c:v>128</c:v>
                </c:pt>
                <c:pt idx="1445">
                  <c:v>128</c:v>
                </c:pt>
                <c:pt idx="1446">
                  <c:v>124</c:v>
                </c:pt>
                <c:pt idx="1447">
                  <c:v>128</c:v>
                </c:pt>
                <c:pt idx="1448">
                  <c:v>124</c:v>
                </c:pt>
                <c:pt idx="1449">
                  <c:v>120</c:v>
                </c:pt>
                <c:pt idx="1450">
                  <c:v>108</c:v>
                </c:pt>
                <c:pt idx="1451">
                  <c:v>64</c:v>
                </c:pt>
                <c:pt idx="1452">
                  <c:v>4</c:v>
                </c:pt>
                <c:pt idx="1453">
                  <c:v>-12</c:v>
                </c:pt>
                <c:pt idx="1454">
                  <c:v>8</c:v>
                </c:pt>
                <c:pt idx="1455">
                  <c:v>48</c:v>
                </c:pt>
                <c:pt idx="1456">
                  <c:v>72</c:v>
                </c:pt>
                <c:pt idx="1457">
                  <c:v>76</c:v>
                </c:pt>
                <c:pt idx="1458">
                  <c:v>64</c:v>
                </c:pt>
                <c:pt idx="1459">
                  <c:v>52</c:v>
                </c:pt>
                <c:pt idx="1460">
                  <c:v>48</c:v>
                </c:pt>
                <c:pt idx="1461">
                  <c:v>40</c:v>
                </c:pt>
                <c:pt idx="1462">
                  <c:v>24</c:v>
                </c:pt>
                <c:pt idx="1463">
                  <c:v>4</c:v>
                </c:pt>
                <c:pt idx="1464">
                  <c:v>-4</c:v>
                </c:pt>
                <c:pt idx="1465">
                  <c:v>-12</c:v>
                </c:pt>
                <c:pt idx="1466">
                  <c:v>-20</c:v>
                </c:pt>
                <c:pt idx="1467">
                  <c:v>-32</c:v>
                </c:pt>
                <c:pt idx="1468">
                  <c:v>-40</c:v>
                </c:pt>
                <c:pt idx="1469">
                  <c:v>-48</c:v>
                </c:pt>
                <c:pt idx="1470">
                  <c:v>-52</c:v>
                </c:pt>
                <c:pt idx="1471">
                  <c:v>-60</c:v>
                </c:pt>
                <c:pt idx="1472">
                  <c:v>-88</c:v>
                </c:pt>
                <c:pt idx="1473">
                  <c:v>-116</c:v>
                </c:pt>
                <c:pt idx="1474">
                  <c:v>-136</c:v>
                </c:pt>
                <c:pt idx="1475">
                  <c:v>-148</c:v>
                </c:pt>
                <c:pt idx="1476">
                  <c:v>-144</c:v>
                </c:pt>
                <c:pt idx="1477">
                  <c:v>-128</c:v>
                </c:pt>
                <c:pt idx="1478">
                  <c:v>-104</c:v>
                </c:pt>
                <c:pt idx="1479">
                  <c:v>-100</c:v>
                </c:pt>
                <c:pt idx="1480">
                  <c:v>-112</c:v>
                </c:pt>
                <c:pt idx="1481">
                  <c:v>-112</c:v>
                </c:pt>
                <c:pt idx="1482">
                  <c:v>-108</c:v>
                </c:pt>
                <c:pt idx="1483">
                  <c:v>-108</c:v>
                </c:pt>
                <c:pt idx="1484">
                  <c:v>-112</c:v>
                </c:pt>
                <c:pt idx="1485">
                  <c:v>-112</c:v>
                </c:pt>
                <c:pt idx="1486">
                  <c:v>-116</c:v>
                </c:pt>
                <c:pt idx="1487">
                  <c:v>-116</c:v>
                </c:pt>
                <c:pt idx="1488">
                  <c:v>-120</c:v>
                </c:pt>
                <c:pt idx="1489">
                  <c:v>-124</c:v>
                </c:pt>
                <c:pt idx="1490">
                  <c:v>-128</c:v>
                </c:pt>
                <c:pt idx="1491">
                  <c:v>-128</c:v>
                </c:pt>
                <c:pt idx="1492">
                  <c:v>-132</c:v>
                </c:pt>
                <c:pt idx="1493">
                  <c:v>-132</c:v>
                </c:pt>
                <c:pt idx="1494">
                  <c:v>-136</c:v>
                </c:pt>
                <c:pt idx="1495">
                  <c:v>-136</c:v>
                </c:pt>
                <c:pt idx="1496">
                  <c:v>-136</c:v>
                </c:pt>
                <c:pt idx="1497">
                  <c:v>-136</c:v>
                </c:pt>
                <c:pt idx="1498">
                  <c:v>-136</c:v>
                </c:pt>
                <c:pt idx="1499">
                  <c:v>-136</c:v>
                </c:pt>
                <c:pt idx="1500">
                  <c:v>-136</c:v>
                </c:pt>
                <c:pt idx="1501">
                  <c:v>-132</c:v>
                </c:pt>
                <c:pt idx="1502">
                  <c:v>-132</c:v>
                </c:pt>
                <c:pt idx="1503">
                  <c:v>-128</c:v>
                </c:pt>
                <c:pt idx="1504">
                  <c:v>-120</c:v>
                </c:pt>
                <c:pt idx="1505">
                  <c:v>-100</c:v>
                </c:pt>
                <c:pt idx="1506">
                  <c:v>-32</c:v>
                </c:pt>
                <c:pt idx="1507">
                  <c:v>28</c:v>
                </c:pt>
                <c:pt idx="1508">
                  <c:v>40</c:v>
                </c:pt>
                <c:pt idx="1509">
                  <c:v>8</c:v>
                </c:pt>
                <c:pt idx="1510">
                  <c:v>-36</c:v>
                </c:pt>
                <c:pt idx="1511">
                  <c:v>-60</c:v>
                </c:pt>
                <c:pt idx="1512">
                  <c:v>-56</c:v>
                </c:pt>
                <c:pt idx="1513">
                  <c:v>-44</c:v>
                </c:pt>
                <c:pt idx="1514">
                  <c:v>-28</c:v>
                </c:pt>
                <c:pt idx="1515">
                  <c:v>-20</c:v>
                </c:pt>
                <c:pt idx="1516">
                  <c:v>-8</c:v>
                </c:pt>
                <c:pt idx="1517">
                  <c:v>12</c:v>
                </c:pt>
                <c:pt idx="1518">
                  <c:v>32</c:v>
                </c:pt>
                <c:pt idx="1519">
                  <c:v>40</c:v>
                </c:pt>
                <c:pt idx="1520">
                  <c:v>44</c:v>
                </c:pt>
                <c:pt idx="1521">
                  <c:v>44</c:v>
                </c:pt>
                <c:pt idx="1522">
                  <c:v>52</c:v>
                </c:pt>
                <c:pt idx="1523">
                  <c:v>64</c:v>
                </c:pt>
                <c:pt idx="1524">
                  <c:v>88</c:v>
                </c:pt>
                <c:pt idx="1525">
                  <c:v>112</c:v>
                </c:pt>
                <c:pt idx="1526">
                  <c:v>132</c:v>
                </c:pt>
                <c:pt idx="1527">
                  <c:v>140</c:v>
                </c:pt>
                <c:pt idx="1528">
                  <c:v>136</c:v>
                </c:pt>
                <c:pt idx="1529">
                  <c:v>116</c:v>
                </c:pt>
                <c:pt idx="1530">
                  <c:v>92</c:v>
                </c:pt>
                <c:pt idx="1531">
                  <c:v>100</c:v>
                </c:pt>
                <c:pt idx="1532">
                  <c:v>108</c:v>
                </c:pt>
                <c:pt idx="1533">
                  <c:v>108</c:v>
                </c:pt>
                <c:pt idx="1534">
                  <c:v>104</c:v>
                </c:pt>
                <c:pt idx="1535">
                  <c:v>108</c:v>
                </c:pt>
                <c:pt idx="1536">
                  <c:v>108</c:v>
                </c:pt>
                <c:pt idx="1537">
                  <c:v>112</c:v>
                </c:pt>
                <c:pt idx="1538">
                  <c:v>112</c:v>
                </c:pt>
                <c:pt idx="1539">
                  <c:v>116</c:v>
                </c:pt>
                <c:pt idx="1540">
                  <c:v>116</c:v>
                </c:pt>
                <c:pt idx="1541">
                  <c:v>116</c:v>
                </c:pt>
                <c:pt idx="1542">
                  <c:v>120</c:v>
                </c:pt>
                <c:pt idx="1543">
                  <c:v>124</c:v>
                </c:pt>
                <c:pt idx="1544">
                  <c:v>124</c:v>
                </c:pt>
                <c:pt idx="1545">
                  <c:v>124</c:v>
                </c:pt>
                <c:pt idx="1546">
                  <c:v>128</c:v>
                </c:pt>
                <c:pt idx="1547">
                  <c:v>128</c:v>
                </c:pt>
                <c:pt idx="1548">
                  <c:v>128</c:v>
                </c:pt>
                <c:pt idx="1549">
                  <c:v>128</c:v>
                </c:pt>
                <c:pt idx="1550">
                  <c:v>124</c:v>
                </c:pt>
                <c:pt idx="1551">
                  <c:v>124</c:v>
                </c:pt>
                <c:pt idx="1552">
                  <c:v>120</c:v>
                </c:pt>
                <c:pt idx="1553">
                  <c:v>116</c:v>
                </c:pt>
                <c:pt idx="1554">
                  <c:v>100</c:v>
                </c:pt>
                <c:pt idx="1555">
                  <c:v>40</c:v>
                </c:pt>
                <c:pt idx="1556">
                  <c:v>-8</c:v>
                </c:pt>
                <c:pt idx="1557">
                  <c:v>-12</c:v>
                </c:pt>
                <c:pt idx="1558">
                  <c:v>24</c:v>
                </c:pt>
                <c:pt idx="1559">
                  <c:v>60</c:v>
                </c:pt>
                <c:pt idx="1560">
                  <c:v>76</c:v>
                </c:pt>
                <c:pt idx="1561">
                  <c:v>72</c:v>
                </c:pt>
                <c:pt idx="1562">
                  <c:v>56</c:v>
                </c:pt>
                <c:pt idx="1563">
                  <c:v>48</c:v>
                </c:pt>
                <c:pt idx="1564">
                  <c:v>44</c:v>
                </c:pt>
                <c:pt idx="1565">
                  <c:v>36</c:v>
                </c:pt>
                <c:pt idx="1566">
                  <c:v>16</c:v>
                </c:pt>
                <c:pt idx="1567">
                  <c:v>0</c:v>
                </c:pt>
                <c:pt idx="1568">
                  <c:v>-12</c:v>
                </c:pt>
                <c:pt idx="1569">
                  <c:v>-16</c:v>
                </c:pt>
                <c:pt idx="1570">
                  <c:v>-24</c:v>
                </c:pt>
                <c:pt idx="1571">
                  <c:v>-36</c:v>
                </c:pt>
                <c:pt idx="1572">
                  <c:v>-44</c:v>
                </c:pt>
                <c:pt idx="1573">
                  <c:v>-48</c:v>
                </c:pt>
                <c:pt idx="1574">
                  <c:v>-56</c:v>
                </c:pt>
                <c:pt idx="1575">
                  <c:v>-72</c:v>
                </c:pt>
                <c:pt idx="1576">
                  <c:v>-100</c:v>
                </c:pt>
                <c:pt idx="1577">
                  <c:v>-124</c:v>
                </c:pt>
                <c:pt idx="1578">
                  <c:v>-144</c:v>
                </c:pt>
                <c:pt idx="1579">
                  <c:v>-148</c:v>
                </c:pt>
                <c:pt idx="1580">
                  <c:v>-140</c:v>
                </c:pt>
                <c:pt idx="1581">
                  <c:v>-116</c:v>
                </c:pt>
                <c:pt idx="1582">
                  <c:v>-100</c:v>
                </c:pt>
                <c:pt idx="1583">
                  <c:v>-108</c:v>
                </c:pt>
                <c:pt idx="1584">
                  <c:v>-112</c:v>
                </c:pt>
                <c:pt idx="1585">
                  <c:v>-112</c:v>
                </c:pt>
                <c:pt idx="1586">
                  <c:v>-108</c:v>
                </c:pt>
                <c:pt idx="1587">
                  <c:v>-112</c:v>
                </c:pt>
                <c:pt idx="1588">
                  <c:v>-112</c:v>
                </c:pt>
                <c:pt idx="1589">
                  <c:v>-112</c:v>
                </c:pt>
                <c:pt idx="1590">
                  <c:v>-116</c:v>
                </c:pt>
                <c:pt idx="1591">
                  <c:v>-120</c:v>
                </c:pt>
                <c:pt idx="1592">
                  <c:v>-120</c:v>
                </c:pt>
                <c:pt idx="1593">
                  <c:v>-124</c:v>
                </c:pt>
                <c:pt idx="1594">
                  <c:v>-128</c:v>
                </c:pt>
                <c:pt idx="1595">
                  <c:v>-128</c:v>
                </c:pt>
                <c:pt idx="1596">
                  <c:v>-132</c:v>
                </c:pt>
                <c:pt idx="1597">
                  <c:v>-132</c:v>
                </c:pt>
                <c:pt idx="1598">
                  <c:v>-136</c:v>
                </c:pt>
                <c:pt idx="1599">
                  <c:v>-136</c:v>
                </c:pt>
                <c:pt idx="1600">
                  <c:v>-136</c:v>
                </c:pt>
                <c:pt idx="1601">
                  <c:v>-136</c:v>
                </c:pt>
                <c:pt idx="1602">
                  <c:v>-136</c:v>
                </c:pt>
                <c:pt idx="1603">
                  <c:v>-136</c:v>
                </c:pt>
                <c:pt idx="1604">
                  <c:v>-132</c:v>
                </c:pt>
                <c:pt idx="1605">
                  <c:v>-132</c:v>
                </c:pt>
                <c:pt idx="1606">
                  <c:v>-132</c:v>
                </c:pt>
                <c:pt idx="1607">
                  <c:v>-128</c:v>
                </c:pt>
                <c:pt idx="1608">
                  <c:v>-116</c:v>
                </c:pt>
                <c:pt idx="1609">
                  <c:v>-72</c:v>
                </c:pt>
                <c:pt idx="1610">
                  <c:v>0</c:v>
                </c:pt>
                <c:pt idx="1611">
                  <c:v>40</c:v>
                </c:pt>
                <c:pt idx="1612">
                  <c:v>32</c:v>
                </c:pt>
                <c:pt idx="1613">
                  <c:v>-12</c:v>
                </c:pt>
                <c:pt idx="1614">
                  <c:v>-48</c:v>
                </c:pt>
                <c:pt idx="1615">
                  <c:v>-60</c:v>
                </c:pt>
                <c:pt idx="1616">
                  <c:v>-52</c:v>
                </c:pt>
                <c:pt idx="1617">
                  <c:v>-36</c:v>
                </c:pt>
                <c:pt idx="1618">
                  <c:v>-24</c:v>
                </c:pt>
                <c:pt idx="1619">
                  <c:v>-16</c:v>
                </c:pt>
                <c:pt idx="1620">
                  <c:v>0</c:v>
                </c:pt>
                <c:pt idx="1621">
                  <c:v>24</c:v>
                </c:pt>
                <c:pt idx="1622">
                  <c:v>36</c:v>
                </c:pt>
                <c:pt idx="1623">
                  <c:v>40</c:v>
                </c:pt>
                <c:pt idx="1624">
                  <c:v>44</c:v>
                </c:pt>
                <c:pt idx="1625">
                  <c:v>48</c:v>
                </c:pt>
                <c:pt idx="1626">
                  <c:v>56</c:v>
                </c:pt>
                <c:pt idx="1627">
                  <c:v>72</c:v>
                </c:pt>
                <c:pt idx="1628">
                  <c:v>100</c:v>
                </c:pt>
                <c:pt idx="1629">
                  <c:v>124</c:v>
                </c:pt>
                <c:pt idx="1630">
                  <c:v>136</c:v>
                </c:pt>
                <c:pt idx="1631">
                  <c:v>140</c:v>
                </c:pt>
                <c:pt idx="1632">
                  <c:v>128</c:v>
                </c:pt>
                <c:pt idx="1633">
                  <c:v>104</c:v>
                </c:pt>
                <c:pt idx="1634">
                  <c:v>92</c:v>
                </c:pt>
                <c:pt idx="1635">
                  <c:v>104</c:v>
                </c:pt>
                <c:pt idx="1636">
                  <c:v>108</c:v>
                </c:pt>
                <c:pt idx="1637">
                  <c:v>104</c:v>
                </c:pt>
                <c:pt idx="1638">
                  <c:v>104</c:v>
                </c:pt>
                <c:pt idx="1639">
                  <c:v>108</c:v>
                </c:pt>
                <c:pt idx="1640">
                  <c:v>108</c:v>
                </c:pt>
                <c:pt idx="1641">
                  <c:v>112</c:v>
                </c:pt>
                <c:pt idx="1642">
                  <c:v>112</c:v>
                </c:pt>
                <c:pt idx="1643">
                  <c:v>112</c:v>
                </c:pt>
                <c:pt idx="1644">
                  <c:v>116</c:v>
                </c:pt>
                <c:pt idx="1645">
                  <c:v>120</c:v>
                </c:pt>
                <c:pt idx="1646">
                  <c:v>120</c:v>
                </c:pt>
                <c:pt idx="1647">
                  <c:v>120</c:v>
                </c:pt>
                <c:pt idx="1648">
                  <c:v>124</c:v>
                </c:pt>
                <c:pt idx="1649">
                  <c:v>124</c:v>
                </c:pt>
                <c:pt idx="1650">
                  <c:v>128</c:v>
                </c:pt>
                <c:pt idx="1651">
                  <c:v>128</c:v>
                </c:pt>
                <c:pt idx="1652">
                  <c:v>128</c:v>
                </c:pt>
                <c:pt idx="1653">
                  <c:v>124</c:v>
                </c:pt>
                <c:pt idx="1654">
                  <c:v>128</c:v>
                </c:pt>
                <c:pt idx="1655">
                  <c:v>124</c:v>
                </c:pt>
                <c:pt idx="1656">
                  <c:v>120</c:v>
                </c:pt>
                <c:pt idx="1657">
                  <c:v>112</c:v>
                </c:pt>
                <c:pt idx="1658">
                  <c:v>84</c:v>
                </c:pt>
                <c:pt idx="1659">
                  <c:v>16</c:v>
                </c:pt>
                <c:pt idx="1660">
                  <c:v>-12</c:v>
                </c:pt>
                <c:pt idx="1661">
                  <c:v>-4</c:v>
                </c:pt>
                <c:pt idx="1662">
                  <c:v>40</c:v>
                </c:pt>
                <c:pt idx="1663">
                  <c:v>68</c:v>
                </c:pt>
                <c:pt idx="1664">
                  <c:v>76</c:v>
                </c:pt>
                <c:pt idx="1665">
                  <c:v>64</c:v>
                </c:pt>
                <c:pt idx="1666">
                  <c:v>52</c:v>
                </c:pt>
                <c:pt idx="1667">
                  <c:v>48</c:v>
                </c:pt>
                <c:pt idx="1668">
                  <c:v>40</c:v>
                </c:pt>
                <c:pt idx="1669">
                  <c:v>28</c:v>
                </c:pt>
                <c:pt idx="1670">
                  <c:v>8</c:v>
                </c:pt>
                <c:pt idx="1671">
                  <c:v>-8</c:v>
                </c:pt>
                <c:pt idx="1672">
                  <c:v>-16</c:v>
                </c:pt>
                <c:pt idx="1673">
                  <c:v>-20</c:v>
                </c:pt>
                <c:pt idx="1674">
                  <c:v>-28</c:v>
                </c:pt>
                <c:pt idx="1675">
                  <c:v>-40</c:v>
                </c:pt>
                <c:pt idx="1676">
                  <c:v>-48</c:v>
                </c:pt>
                <c:pt idx="1677">
                  <c:v>-52</c:v>
                </c:pt>
                <c:pt idx="1678">
                  <c:v>-60</c:v>
                </c:pt>
                <c:pt idx="1679">
                  <c:v>-84</c:v>
                </c:pt>
                <c:pt idx="1680">
                  <c:v>-112</c:v>
                </c:pt>
                <c:pt idx="1681">
                  <c:v>-136</c:v>
                </c:pt>
                <c:pt idx="1682">
                  <c:v>-148</c:v>
                </c:pt>
                <c:pt idx="1683">
                  <c:v>-144</c:v>
                </c:pt>
                <c:pt idx="1684">
                  <c:v>-128</c:v>
                </c:pt>
                <c:pt idx="1685">
                  <c:v>-104</c:v>
                </c:pt>
                <c:pt idx="1686">
                  <c:v>-100</c:v>
                </c:pt>
                <c:pt idx="1687">
                  <c:v>-112</c:v>
                </c:pt>
                <c:pt idx="1688">
                  <c:v>-112</c:v>
                </c:pt>
                <c:pt idx="1689">
                  <c:v>-108</c:v>
                </c:pt>
                <c:pt idx="1690">
                  <c:v>-108</c:v>
                </c:pt>
                <c:pt idx="1691">
                  <c:v>-112</c:v>
                </c:pt>
                <c:pt idx="1692">
                  <c:v>-112</c:v>
                </c:pt>
                <c:pt idx="1693">
                  <c:v>-116</c:v>
                </c:pt>
                <c:pt idx="1694">
                  <c:v>-116</c:v>
                </c:pt>
                <c:pt idx="1695">
                  <c:v>-120</c:v>
                </c:pt>
                <c:pt idx="1696">
                  <c:v>-120</c:v>
                </c:pt>
                <c:pt idx="1697">
                  <c:v>-124</c:v>
                </c:pt>
                <c:pt idx="1698">
                  <c:v>-128</c:v>
                </c:pt>
                <c:pt idx="1699">
                  <c:v>-128</c:v>
                </c:pt>
                <c:pt idx="1700">
                  <c:v>-132</c:v>
                </c:pt>
                <c:pt idx="1701">
                  <c:v>-132</c:v>
                </c:pt>
                <c:pt idx="1702">
                  <c:v>-136</c:v>
                </c:pt>
                <c:pt idx="1703">
                  <c:v>-136</c:v>
                </c:pt>
                <c:pt idx="1704">
                  <c:v>-132</c:v>
                </c:pt>
                <c:pt idx="1705">
                  <c:v>-136</c:v>
                </c:pt>
                <c:pt idx="1706">
                  <c:v>-136</c:v>
                </c:pt>
                <c:pt idx="1707">
                  <c:v>-136</c:v>
                </c:pt>
                <c:pt idx="1708">
                  <c:v>-132</c:v>
                </c:pt>
                <c:pt idx="1709">
                  <c:v>-132</c:v>
                </c:pt>
                <c:pt idx="1710">
                  <c:v>-128</c:v>
                </c:pt>
                <c:pt idx="1711">
                  <c:v>-124</c:v>
                </c:pt>
                <c:pt idx="1712">
                  <c:v>-108</c:v>
                </c:pt>
                <c:pt idx="1713">
                  <c:v>-40</c:v>
                </c:pt>
                <c:pt idx="1714">
                  <c:v>20</c:v>
                </c:pt>
                <c:pt idx="1715">
                  <c:v>40</c:v>
                </c:pt>
                <c:pt idx="1716">
                  <c:v>16</c:v>
                </c:pt>
                <c:pt idx="1717">
                  <c:v>-28</c:v>
                </c:pt>
                <c:pt idx="1718">
                  <c:v>-56</c:v>
                </c:pt>
                <c:pt idx="1719">
                  <c:v>-60</c:v>
                </c:pt>
                <c:pt idx="1720">
                  <c:v>-44</c:v>
                </c:pt>
                <c:pt idx="1721">
                  <c:v>-28</c:v>
                </c:pt>
                <c:pt idx="1722">
                  <c:v>-20</c:v>
                </c:pt>
                <c:pt idx="1723">
                  <c:v>-8</c:v>
                </c:pt>
                <c:pt idx="1724">
                  <c:v>12</c:v>
                </c:pt>
                <c:pt idx="1725">
                  <c:v>32</c:v>
                </c:pt>
                <c:pt idx="1726">
                  <c:v>40</c:v>
                </c:pt>
                <c:pt idx="1727">
                  <c:v>44</c:v>
                </c:pt>
                <c:pt idx="1728">
                  <c:v>44</c:v>
                </c:pt>
                <c:pt idx="1729">
                  <c:v>52</c:v>
                </c:pt>
                <c:pt idx="1730">
                  <c:v>64</c:v>
                </c:pt>
                <c:pt idx="1731">
                  <c:v>88</c:v>
                </c:pt>
                <c:pt idx="1732">
                  <c:v>112</c:v>
                </c:pt>
                <c:pt idx="1733">
                  <c:v>132</c:v>
                </c:pt>
                <c:pt idx="1734">
                  <c:v>140</c:v>
                </c:pt>
                <c:pt idx="1735">
                  <c:v>136</c:v>
                </c:pt>
                <c:pt idx="1736">
                  <c:v>116</c:v>
                </c:pt>
                <c:pt idx="1737">
                  <c:v>92</c:v>
                </c:pt>
                <c:pt idx="1738">
                  <c:v>100</c:v>
                </c:pt>
                <c:pt idx="1739">
                  <c:v>108</c:v>
                </c:pt>
                <c:pt idx="1740">
                  <c:v>108</c:v>
                </c:pt>
                <c:pt idx="1741">
                  <c:v>104</c:v>
                </c:pt>
                <c:pt idx="1742">
                  <c:v>108</c:v>
                </c:pt>
                <c:pt idx="1743">
                  <c:v>108</c:v>
                </c:pt>
                <c:pt idx="1744">
                  <c:v>112</c:v>
                </c:pt>
                <c:pt idx="1745">
                  <c:v>112</c:v>
                </c:pt>
                <c:pt idx="1746">
                  <c:v>112</c:v>
                </c:pt>
                <c:pt idx="1747">
                  <c:v>116</c:v>
                </c:pt>
                <c:pt idx="1748">
                  <c:v>116</c:v>
                </c:pt>
                <c:pt idx="1749">
                  <c:v>120</c:v>
                </c:pt>
                <c:pt idx="1750">
                  <c:v>124</c:v>
                </c:pt>
                <c:pt idx="1751">
                  <c:v>124</c:v>
                </c:pt>
                <c:pt idx="1752">
                  <c:v>124</c:v>
                </c:pt>
                <c:pt idx="1753">
                  <c:v>124</c:v>
                </c:pt>
                <c:pt idx="1754">
                  <c:v>128</c:v>
                </c:pt>
                <c:pt idx="1755">
                  <c:v>128</c:v>
                </c:pt>
                <c:pt idx="1756">
                  <c:v>128</c:v>
                </c:pt>
                <c:pt idx="1757">
                  <c:v>128</c:v>
                </c:pt>
                <c:pt idx="1758">
                  <c:v>124</c:v>
                </c:pt>
                <c:pt idx="1759">
                  <c:v>120</c:v>
                </c:pt>
                <c:pt idx="1760">
                  <c:v>120</c:v>
                </c:pt>
                <c:pt idx="1761">
                  <c:v>108</c:v>
                </c:pt>
                <c:pt idx="1762">
                  <c:v>60</c:v>
                </c:pt>
                <c:pt idx="1763">
                  <c:v>0</c:v>
                </c:pt>
                <c:pt idx="1764">
                  <c:v>-16</c:v>
                </c:pt>
                <c:pt idx="1765">
                  <c:v>8</c:v>
                </c:pt>
                <c:pt idx="1766">
                  <c:v>52</c:v>
                </c:pt>
                <c:pt idx="1767">
                  <c:v>72</c:v>
                </c:pt>
                <c:pt idx="1768">
                  <c:v>72</c:v>
                </c:pt>
                <c:pt idx="1769">
                  <c:v>60</c:v>
                </c:pt>
                <c:pt idx="1770">
                  <c:v>48</c:v>
                </c:pt>
                <c:pt idx="1771">
                  <c:v>44</c:v>
                </c:pt>
                <c:pt idx="1772">
                  <c:v>36</c:v>
                </c:pt>
                <c:pt idx="1773">
                  <c:v>20</c:v>
                </c:pt>
                <c:pt idx="1774">
                  <c:v>0</c:v>
                </c:pt>
                <c:pt idx="1775">
                  <c:v>-12</c:v>
                </c:pt>
                <c:pt idx="1776">
                  <c:v>-16</c:v>
                </c:pt>
                <c:pt idx="1777">
                  <c:v>-24</c:v>
                </c:pt>
                <c:pt idx="1778">
                  <c:v>-32</c:v>
                </c:pt>
                <c:pt idx="1779">
                  <c:v>-44</c:v>
                </c:pt>
                <c:pt idx="1780">
                  <c:v>-48</c:v>
                </c:pt>
                <c:pt idx="1781">
                  <c:v>-56</c:v>
                </c:pt>
                <c:pt idx="1782">
                  <c:v>-68</c:v>
                </c:pt>
                <c:pt idx="1783">
                  <c:v>-100</c:v>
                </c:pt>
                <c:pt idx="1784">
                  <c:v>-124</c:v>
                </c:pt>
                <c:pt idx="1785">
                  <c:v>-144</c:v>
                </c:pt>
                <c:pt idx="1786">
                  <c:v>-148</c:v>
                </c:pt>
                <c:pt idx="1787">
                  <c:v>-140</c:v>
                </c:pt>
                <c:pt idx="1788">
                  <c:v>-116</c:v>
                </c:pt>
                <c:pt idx="1789">
                  <c:v>-100</c:v>
                </c:pt>
                <c:pt idx="1790">
                  <c:v>-104</c:v>
                </c:pt>
                <c:pt idx="1791">
                  <c:v>-112</c:v>
                </c:pt>
                <c:pt idx="1792">
                  <c:v>-112</c:v>
                </c:pt>
                <c:pt idx="1793">
                  <c:v>-108</c:v>
                </c:pt>
                <c:pt idx="1794">
                  <c:v>-108</c:v>
                </c:pt>
                <c:pt idx="1795">
                  <c:v>-112</c:v>
                </c:pt>
                <c:pt idx="1796">
                  <c:v>-112</c:v>
                </c:pt>
                <c:pt idx="1797">
                  <c:v>-116</c:v>
                </c:pt>
                <c:pt idx="1798">
                  <c:v>-116</c:v>
                </c:pt>
                <c:pt idx="1799">
                  <c:v>-120</c:v>
                </c:pt>
                <c:pt idx="1800">
                  <c:v>-124</c:v>
                </c:pt>
                <c:pt idx="1801">
                  <c:v>-128</c:v>
                </c:pt>
                <c:pt idx="1802">
                  <c:v>-128</c:v>
                </c:pt>
                <c:pt idx="1803">
                  <c:v>-128</c:v>
                </c:pt>
                <c:pt idx="1804">
                  <c:v>-132</c:v>
                </c:pt>
                <c:pt idx="1805">
                  <c:v>-132</c:v>
                </c:pt>
                <c:pt idx="1806">
                  <c:v>-136</c:v>
                </c:pt>
                <c:pt idx="1807">
                  <c:v>-136</c:v>
                </c:pt>
                <c:pt idx="1808">
                  <c:v>-136</c:v>
                </c:pt>
                <c:pt idx="1809">
                  <c:v>-136</c:v>
                </c:pt>
                <c:pt idx="1810">
                  <c:v>-136</c:v>
                </c:pt>
                <c:pt idx="1811">
                  <c:v>-132</c:v>
                </c:pt>
                <c:pt idx="1812">
                  <c:v>-132</c:v>
                </c:pt>
                <c:pt idx="1813">
                  <c:v>-132</c:v>
                </c:pt>
                <c:pt idx="1814">
                  <c:v>-128</c:v>
                </c:pt>
                <c:pt idx="1815">
                  <c:v>-120</c:v>
                </c:pt>
                <c:pt idx="1816">
                  <c:v>-84</c:v>
                </c:pt>
                <c:pt idx="1817">
                  <c:v>-12</c:v>
                </c:pt>
                <c:pt idx="1818">
                  <c:v>36</c:v>
                </c:pt>
                <c:pt idx="1819">
                  <c:v>36</c:v>
                </c:pt>
                <c:pt idx="1820">
                  <c:v>0</c:v>
                </c:pt>
                <c:pt idx="1821">
                  <c:v>-40</c:v>
                </c:pt>
                <c:pt idx="1822">
                  <c:v>-60</c:v>
                </c:pt>
                <c:pt idx="1823">
                  <c:v>-52</c:v>
                </c:pt>
                <c:pt idx="1824">
                  <c:v>-36</c:v>
                </c:pt>
                <c:pt idx="1825">
                  <c:v>-24</c:v>
                </c:pt>
                <c:pt idx="1826">
                  <c:v>-16</c:v>
                </c:pt>
                <c:pt idx="1827">
                  <c:v>0</c:v>
                </c:pt>
                <c:pt idx="1828">
                  <c:v>20</c:v>
                </c:pt>
                <c:pt idx="1829">
                  <c:v>36</c:v>
                </c:pt>
                <c:pt idx="1830">
                  <c:v>44</c:v>
                </c:pt>
                <c:pt idx="1831">
                  <c:v>44</c:v>
                </c:pt>
                <c:pt idx="1832">
                  <c:v>48</c:v>
                </c:pt>
                <c:pt idx="1833">
                  <c:v>56</c:v>
                </c:pt>
                <c:pt idx="1834">
                  <c:v>72</c:v>
                </c:pt>
                <c:pt idx="1835">
                  <c:v>100</c:v>
                </c:pt>
                <c:pt idx="1836">
                  <c:v>124</c:v>
                </c:pt>
                <c:pt idx="1837">
                  <c:v>136</c:v>
                </c:pt>
                <c:pt idx="1838">
                  <c:v>140</c:v>
                </c:pt>
                <c:pt idx="1839">
                  <c:v>128</c:v>
                </c:pt>
                <c:pt idx="1840">
                  <c:v>104</c:v>
                </c:pt>
                <c:pt idx="1841">
                  <c:v>92</c:v>
                </c:pt>
                <c:pt idx="1842">
                  <c:v>104</c:v>
                </c:pt>
                <c:pt idx="1843">
                  <c:v>108</c:v>
                </c:pt>
                <c:pt idx="1844">
                  <c:v>104</c:v>
                </c:pt>
                <c:pt idx="1845">
                  <c:v>104</c:v>
                </c:pt>
                <c:pt idx="1846">
                  <c:v>108</c:v>
                </c:pt>
                <c:pt idx="1847">
                  <c:v>108</c:v>
                </c:pt>
                <c:pt idx="1848">
                  <c:v>112</c:v>
                </c:pt>
                <c:pt idx="1849">
                  <c:v>112</c:v>
                </c:pt>
                <c:pt idx="1850">
                  <c:v>112</c:v>
                </c:pt>
                <c:pt idx="1851">
                  <c:v>116</c:v>
                </c:pt>
                <c:pt idx="1852">
                  <c:v>120</c:v>
                </c:pt>
                <c:pt idx="1853">
                  <c:v>120</c:v>
                </c:pt>
                <c:pt idx="1854">
                  <c:v>120</c:v>
                </c:pt>
                <c:pt idx="1855">
                  <c:v>124</c:v>
                </c:pt>
                <c:pt idx="1856">
                  <c:v>124</c:v>
                </c:pt>
                <c:pt idx="1857">
                  <c:v>128</c:v>
                </c:pt>
                <c:pt idx="1858">
                  <c:v>128</c:v>
                </c:pt>
                <c:pt idx="1859">
                  <c:v>128</c:v>
                </c:pt>
                <c:pt idx="1860">
                  <c:v>128</c:v>
                </c:pt>
                <c:pt idx="1861">
                  <c:v>128</c:v>
                </c:pt>
                <c:pt idx="1862">
                  <c:v>124</c:v>
                </c:pt>
                <c:pt idx="1863">
                  <c:v>120</c:v>
                </c:pt>
                <c:pt idx="1864">
                  <c:v>116</c:v>
                </c:pt>
                <c:pt idx="1865">
                  <c:v>96</c:v>
                </c:pt>
                <c:pt idx="1866">
                  <c:v>36</c:v>
                </c:pt>
                <c:pt idx="1867">
                  <c:v>-12</c:v>
                </c:pt>
                <c:pt idx="1868">
                  <c:v>-12</c:v>
                </c:pt>
                <c:pt idx="1869">
                  <c:v>24</c:v>
                </c:pt>
                <c:pt idx="1870">
                  <c:v>60</c:v>
                </c:pt>
                <c:pt idx="1871">
                  <c:v>72</c:v>
                </c:pt>
                <c:pt idx="1872">
                  <c:v>68</c:v>
                </c:pt>
                <c:pt idx="1873">
                  <c:v>56</c:v>
                </c:pt>
                <c:pt idx="1874">
                  <c:v>48</c:v>
                </c:pt>
                <c:pt idx="1875">
                  <c:v>40</c:v>
                </c:pt>
                <c:pt idx="1876">
                  <c:v>28</c:v>
                </c:pt>
                <c:pt idx="1877">
                  <c:v>-48</c:v>
                </c:pt>
                <c:pt idx="1878">
                  <c:v>-220</c:v>
                </c:pt>
                <c:pt idx="1879">
                  <c:v>-212</c:v>
                </c:pt>
                <c:pt idx="1880">
                  <c:v>-184</c:v>
                </c:pt>
                <c:pt idx="1881">
                  <c:v>-160</c:v>
                </c:pt>
                <c:pt idx="1882">
                  <c:v>-160</c:v>
                </c:pt>
                <c:pt idx="1883">
                  <c:v>-52</c:v>
                </c:pt>
                <c:pt idx="1884">
                  <c:v>88</c:v>
                </c:pt>
                <c:pt idx="1885">
                  <c:v>88</c:v>
                </c:pt>
                <c:pt idx="1886">
                  <c:v>20</c:v>
                </c:pt>
                <c:pt idx="1887">
                  <c:v>-68</c:v>
                </c:pt>
                <c:pt idx="1888">
                  <c:v>-60</c:v>
                </c:pt>
                <c:pt idx="1889">
                  <c:v>-24</c:v>
                </c:pt>
                <c:pt idx="1890">
                  <c:v>36</c:v>
                </c:pt>
                <c:pt idx="1891">
                  <c:v>36</c:v>
                </c:pt>
                <c:pt idx="1892">
                  <c:v>4</c:v>
                </c:pt>
                <c:pt idx="1893">
                  <c:v>-32</c:v>
                </c:pt>
                <c:pt idx="1894">
                  <c:v>-28</c:v>
                </c:pt>
                <c:pt idx="1895">
                  <c:v>-4</c:v>
                </c:pt>
                <c:pt idx="1896">
                  <c:v>16</c:v>
                </c:pt>
                <c:pt idx="1897">
                  <c:v>8</c:v>
                </c:pt>
                <c:pt idx="1898">
                  <c:v>-4</c:v>
                </c:pt>
                <c:pt idx="1899">
                  <c:v>-12</c:v>
                </c:pt>
                <c:pt idx="1900">
                  <c:v>-8</c:v>
                </c:pt>
                <c:pt idx="1901">
                  <c:v>-4</c:v>
                </c:pt>
                <c:pt idx="1902">
                  <c:v>4</c:v>
                </c:pt>
                <c:pt idx="1903">
                  <c:v>4</c:v>
                </c:pt>
                <c:pt idx="1904">
                  <c:v>0</c:v>
                </c:pt>
                <c:pt idx="1905">
                  <c:v>-8</c:v>
                </c:pt>
                <c:pt idx="1906">
                  <c:v>-8</c:v>
                </c:pt>
                <c:pt idx="1907">
                  <c:v>0</c:v>
                </c:pt>
                <c:pt idx="1908">
                  <c:v>4</c:v>
                </c:pt>
                <c:pt idx="1909">
                  <c:v>0</c:v>
                </c:pt>
                <c:pt idx="1910">
                  <c:v>-4</c:v>
                </c:pt>
                <c:pt idx="1911">
                  <c:v>-4</c:v>
                </c:pt>
                <c:pt idx="1912">
                  <c:v>0</c:v>
                </c:pt>
                <c:pt idx="1913">
                  <c:v>0</c:v>
                </c:pt>
                <c:pt idx="1914">
                  <c:v>-4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-4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-4</c:v>
                </c:pt>
                <c:pt idx="1923">
                  <c:v>-4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-4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FC-4FF6-9BB8-BABD6F481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9629104"/>
        <c:axId val="2024289376"/>
      </c:lineChart>
      <c:catAx>
        <c:axId val="1959629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289376"/>
        <c:crosses val="autoZero"/>
        <c:auto val="1"/>
        <c:lblAlgn val="ctr"/>
        <c:lblOffset val="100"/>
        <c:noMultiLvlLbl val="0"/>
      </c:catAx>
      <c:valAx>
        <c:axId val="202428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629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FF403-E8F9-41B6-B377-51D183398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1999DF-E297-4961-A465-8E9791BE0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81549-02CC-4ADC-8427-E6CDBEF8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331D-B130-458D-B27D-223A4A5175F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5880-FC79-4DD8-8BC8-FECB7B16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E61E3-1974-4A6F-939E-B7579664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A004-4063-4805-8954-704BA7816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EC46F-AAA5-4F96-BA1F-178260B2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3F146B-B928-4A04-B9F6-6035E9080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163D3-BC14-4B99-BE35-AE858F2D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331D-B130-458D-B27D-223A4A5175F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D5BCC-E4B1-4D95-9746-03CC2835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24F16-A680-4C37-A72D-F99C4E02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A004-4063-4805-8954-704BA7816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2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9507DF-B384-4231-B52E-87F74428D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87EF9-392B-4155-91DF-0065504A5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10B58-DF5C-4143-98A7-6A3E7585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331D-B130-458D-B27D-223A4A5175F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0F13B-8835-419C-A75D-E32DCE50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3E422-E71B-4CE4-AAC6-33BDE2EE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A004-4063-4805-8954-704BA7816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1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54876-90D1-4CB3-9196-9D536CF2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B6485-2CA1-46EC-AB5D-3729CFA7C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D20DE-4359-4D52-B49B-D074D170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331D-B130-458D-B27D-223A4A5175F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F477D-08AC-4949-8378-51369AA1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D126D-2B11-4DDD-B97B-BA00FE52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A004-4063-4805-8954-704BA7816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1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44CB5-6333-4115-8C34-6C5281A0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7D313-486B-4287-BCC1-DA1F0F9E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A6DFB-CEFA-49DB-9456-7CC9724B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331D-B130-458D-B27D-223A4A5175F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255A7-8020-4FF0-ADDC-F83D7026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DC58D-38E3-4CC0-8ABD-A2C4E129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A004-4063-4805-8954-704BA7816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8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E8EC3-C952-49B3-898C-56C7A780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CED05-53CA-46BB-8E7C-CB52A6D2B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C90695-6691-4D87-8458-3F1D348C0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F8A7D-00EB-41FE-9AC0-0459CD89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331D-B130-458D-B27D-223A4A5175F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01EA5B-10BC-444E-B0D8-93EBAAC9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0CEF24-9CF2-412A-AE05-2943A6B8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A004-4063-4805-8954-704BA7816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0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0DC4E-655E-49ED-AEF9-7A16D490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EF1AA-AF12-4658-838D-67E54CDD4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AC46D7-B001-42CC-85C7-4D733EC1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998116-BEB0-4EDF-B3C4-5380EDD58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237ABD-7B7D-4786-829E-D4CB35255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BA28F3-2138-4882-841E-B8BDD321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331D-B130-458D-B27D-223A4A5175F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0E0483-2FDE-44D6-8FAB-E4E748E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1692FC-9DF0-44E0-97FB-E2AE9680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A004-4063-4805-8954-704BA7816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B87DB-F59C-44CA-84EF-8CD7E211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65A1BB-12F6-4C0F-B5BF-7C414F20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331D-B130-458D-B27D-223A4A5175F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11A193-B747-47AC-A1A8-1F0B0560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D29913-AEA6-4E81-B5E0-B9C676A8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A004-4063-4805-8954-704BA7816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87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291224-90D5-40C8-B051-EFE27C9C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331D-B130-458D-B27D-223A4A5175F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6E403D-4684-4DD4-ADA9-CEE26C64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B5EB1-4DBC-4686-8DAB-63203A5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A004-4063-4805-8954-704BA7816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3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53596-2C68-46D6-AB0A-C7FE2129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4F4BB-B6C0-48DB-8967-CAAEFB20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A7CDA3-53F0-412A-B9D3-38CBA7EB9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8297B-71E2-4BCC-B469-B90F84F0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331D-B130-458D-B27D-223A4A5175F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E84955-1ADC-4BEF-B389-BAFBF74E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4E6191-1AA2-45EE-8050-9666F415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A004-4063-4805-8954-704BA7816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3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982F5-1F17-4360-891F-D557389E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3A3DDF-3F33-4B63-A49D-8FA7F6EF8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105E2C-C23C-4D03-A6E6-F2420811A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3524A3-0E4D-4736-99D0-0B95C6BE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331D-B130-458D-B27D-223A4A5175F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80E847-79A3-4547-9134-303C08AD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3AA7B-4A5E-45EC-833D-9215D411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A004-4063-4805-8954-704BA7816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1CF3B4-9F3C-4807-88B3-7093841D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4069E-5860-4938-BF34-DBD341B25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09576-3FC2-414F-A2C0-5745827C4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F331D-B130-458D-B27D-223A4A5175F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FFB58-5F5A-44F4-8914-061AA6BE0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A24CB-C461-4DFD-A06F-3F5E88FD4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A004-4063-4805-8954-704BA7816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26F205-4CB2-4E50-BFC0-CC950F83915E}"/>
              </a:ext>
            </a:extLst>
          </p:cNvPr>
          <p:cNvSpPr txBox="1"/>
          <p:nvPr/>
        </p:nvSpPr>
        <p:spPr>
          <a:xfrm>
            <a:off x="523782" y="372862"/>
            <a:ext cx="4295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零声科技测厚仪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24F6D7-A8AD-44C2-9C28-561B01A105F9}"/>
              </a:ext>
            </a:extLst>
          </p:cNvPr>
          <p:cNvSpPr txBox="1"/>
          <p:nvPr/>
        </p:nvSpPr>
        <p:spPr>
          <a:xfrm>
            <a:off x="815163" y="1414130"/>
            <a:ext cx="106431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/>
              <a:t>测厚仪手册梳理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汪开灿确认：</a:t>
            </a:r>
            <a:endParaRPr lang="en-US" altLang="zh-CN" sz="2400" dirty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en-US" sz="2400" u="sng" dirty="0"/>
              <a:t>单闸门</a:t>
            </a:r>
            <a:r>
              <a:rPr lang="en-US" altLang="zh-CN" sz="2400" u="sng" dirty="0"/>
              <a:t>-</a:t>
            </a:r>
            <a:r>
              <a:rPr lang="zh-CN" altLang="en-US" sz="2400" u="sng" dirty="0"/>
              <a:t>双闸门</a:t>
            </a:r>
            <a:r>
              <a:rPr lang="zh-CN" altLang="en-US" sz="2400" dirty="0"/>
              <a:t>（一次回波、两次及以上回波、闸门宽度可调）</a:t>
            </a:r>
            <a:endParaRPr lang="en-US" altLang="zh-CN" sz="2400" dirty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en-US" sz="2400" u="sng" dirty="0"/>
              <a:t>平均等级</a:t>
            </a:r>
            <a:r>
              <a:rPr lang="en-US" altLang="zh-CN" sz="2400" u="sng" dirty="0"/>
              <a:t>-</a:t>
            </a:r>
            <a:r>
              <a:rPr lang="zh-CN" altLang="en-US" sz="2400" u="sng" dirty="0"/>
              <a:t>数目</a:t>
            </a:r>
            <a:r>
              <a:rPr lang="zh-CN" altLang="en-US" sz="2400" dirty="0"/>
              <a:t>（最小平均等级好像</a:t>
            </a:r>
            <a:r>
              <a:rPr lang="en-US" altLang="zh-CN" sz="2400" dirty="0"/>
              <a:t>1</a:t>
            </a:r>
            <a:r>
              <a:rPr lang="zh-CN" altLang="en-US" sz="2400" dirty="0"/>
              <a:t>秒</a:t>
            </a:r>
            <a:r>
              <a:rPr lang="en-US" altLang="zh-CN" sz="2400" dirty="0"/>
              <a:t>10</a:t>
            </a:r>
            <a:r>
              <a:rPr lang="zh-CN" altLang="en-US" sz="2400" dirty="0"/>
              <a:t>几次，快速扫查基本不行。有一款新的便携式测厚仪，需要插电，基本可以实现快速扫查，基本配置</a:t>
            </a:r>
            <a:r>
              <a:rPr lang="en-US" altLang="zh-CN" sz="2400" dirty="0"/>
              <a:t>8W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en-US" sz="2400" u="sng" dirty="0"/>
              <a:t>工作温度</a:t>
            </a:r>
            <a:r>
              <a:rPr lang="zh-CN" altLang="en-US" sz="2400" dirty="0"/>
              <a:t>（直接更改就行）</a:t>
            </a:r>
            <a:endParaRPr lang="en-US" altLang="zh-CN" sz="2400" dirty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en-US" sz="2400" dirty="0"/>
              <a:t>笔式</a:t>
            </a:r>
            <a:r>
              <a:rPr lang="en-US" altLang="zh-CN" sz="2400" dirty="0" err="1"/>
              <a:t>ETGmini</a:t>
            </a:r>
            <a:r>
              <a:rPr lang="zh-CN" altLang="en-US" sz="2400" dirty="0"/>
              <a:t>和</a:t>
            </a:r>
            <a:r>
              <a:rPr lang="en-US" altLang="zh-CN" sz="2400" dirty="0"/>
              <a:t>ETG100</a:t>
            </a:r>
            <a:r>
              <a:rPr lang="zh-CN" altLang="en-US" sz="2400" dirty="0"/>
              <a:t>的区别在哪 （</a:t>
            </a:r>
            <a:r>
              <a:rPr lang="en-US" altLang="zh-CN" sz="2400" dirty="0"/>
              <a:t>ETG100</a:t>
            </a:r>
            <a:r>
              <a:rPr lang="zh-CN" altLang="en-US" sz="2400" dirty="0"/>
              <a:t>是旧款，性能远远不如</a:t>
            </a:r>
            <a:r>
              <a:rPr lang="en-US" altLang="zh-CN" sz="2400" dirty="0" err="1"/>
              <a:t>ETGmini</a:t>
            </a:r>
            <a:r>
              <a:rPr lang="zh-CN" altLang="en-US" sz="2400" dirty="0"/>
              <a:t>，现在基本不售）</a:t>
            </a:r>
            <a:endParaRPr lang="en-US" altLang="zh-CN" sz="2400" dirty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en-US" altLang="zh-CN" sz="2400" dirty="0"/>
              <a:t>WIFI</a:t>
            </a:r>
            <a:r>
              <a:rPr lang="zh-CN" altLang="en-US" sz="2400" dirty="0"/>
              <a:t>连接。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5FD742-B94B-41D5-8150-E444D92E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19132" y="4146794"/>
            <a:ext cx="1635323" cy="3596587"/>
          </a:xfrm>
          <a:prstGeom prst="rect">
            <a:avLst/>
          </a:prstGeom>
        </p:spPr>
      </p:pic>
      <p:pic>
        <p:nvPicPr>
          <p:cNvPr id="7" name="图片 6" descr="白板上的文字&#10;&#10;描述已自动生成">
            <a:extLst>
              <a:ext uri="{FF2B5EF4-FFF2-40B4-BE49-F238E27FC236}">
                <a16:creationId xmlns:a16="http://schemas.microsoft.com/office/drawing/2014/main" id="{DC48421B-AD48-411A-B1CA-7DFB5C1A5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612" y="4809485"/>
            <a:ext cx="4505325" cy="20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7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26F205-4CB2-4E50-BFC0-CC950F83915E}"/>
              </a:ext>
            </a:extLst>
          </p:cNvPr>
          <p:cNvSpPr txBox="1"/>
          <p:nvPr/>
        </p:nvSpPr>
        <p:spPr>
          <a:xfrm>
            <a:off x="523782" y="372862"/>
            <a:ext cx="5228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2.Ritec2500</a:t>
            </a:r>
            <a:r>
              <a:rPr lang="zh-CN" altLang="en-US" sz="3200" dirty="0"/>
              <a:t>输出特性测量</a:t>
            </a:r>
            <a:endParaRPr lang="en-US" altLang="zh-CN" sz="3200" dirty="0"/>
          </a:p>
          <a:p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066E60-949C-4EA2-BB4F-042E966431C3}"/>
              </a:ext>
            </a:extLst>
          </p:cNvPr>
          <p:cNvSpPr txBox="1"/>
          <p:nvPr/>
        </p:nvSpPr>
        <p:spPr>
          <a:xfrm>
            <a:off x="755961" y="4871674"/>
            <a:ext cx="10643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测量： </a:t>
            </a:r>
            <a:r>
              <a:rPr lang="zh-CN" altLang="en-US" sz="2400" dirty="0"/>
              <a:t>衰减后的电压（</a:t>
            </a:r>
            <a:r>
              <a:rPr lang="en-US" altLang="zh-CN" sz="2400" dirty="0"/>
              <a:t>-40dB into 50 Ohm</a:t>
            </a:r>
            <a:r>
              <a:rPr lang="zh-CN" altLang="en-US" sz="2400" dirty="0"/>
              <a:t>），没衰减的电压</a:t>
            </a:r>
            <a:endParaRPr lang="en-US" altLang="zh-CN" sz="2400" dirty="0"/>
          </a:p>
          <a:p>
            <a:r>
              <a:rPr lang="zh-CN" altLang="en-US" sz="2400" b="1" dirty="0"/>
              <a:t>负载：</a:t>
            </a:r>
            <a:r>
              <a:rPr lang="en-US" altLang="zh-CN" sz="2400" b="1" dirty="0"/>
              <a:t> </a:t>
            </a:r>
            <a:r>
              <a:rPr lang="en-US" altLang="zh-CN" sz="2400" dirty="0" err="1"/>
              <a:t>Ritec</a:t>
            </a:r>
            <a:r>
              <a:rPr lang="en-US" altLang="zh-CN" sz="2400" dirty="0"/>
              <a:t> 50Ohm</a:t>
            </a:r>
            <a:r>
              <a:rPr lang="zh-CN" altLang="en-US" sz="2400" dirty="0"/>
              <a:t>终端（纯阻性）</a:t>
            </a:r>
            <a:r>
              <a:rPr lang="en-US" altLang="zh-CN" sz="2400" dirty="0"/>
              <a:t>;50Ohm + </a:t>
            </a:r>
            <a:r>
              <a:rPr lang="zh-CN" altLang="en-US" sz="2400" dirty="0"/>
              <a:t>线圈（感性</a:t>
            </a:r>
            <a:r>
              <a:rPr lang="en-US" altLang="zh-CN" sz="2400" dirty="0"/>
              <a:t>+</a:t>
            </a:r>
            <a:r>
              <a:rPr lang="zh-CN" altLang="en-US" sz="2400" dirty="0"/>
              <a:t>阻性</a:t>
            </a:r>
            <a:r>
              <a:rPr lang="en-US" altLang="zh-CN" sz="2400" dirty="0"/>
              <a:t> ); </a:t>
            </a:r>
            <a:r>
              <a:rPr lang="zh-CN" altLang="en-US" sz="2400" dirty="0"/>
              <a:t>线圈（</a:t>
            </a:r>
            <a:r>
              <a:rPr lang="en-US" altLang="zh-CN" sz="2400" dirty="0"/>
              <a:t> </a:t>
            </a:r>
            <a:r>
              <a:rPr lang="zh-CN" altLang="en-US" sz="2400" dirty="0"/>
              <a:t>感性</a:t>
            </a:r>
            <a:r>
              <a:rPr lang="en-US" altLang="zh-CN" sz="2400" dirty="0"/>
              <a:t> 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3FD78-8E6E-4A71-B375-0AAC41D7D5FF}"/>
              </a:ext>
            </a:extLst>
          </p:cNvPr>
          <p:cNvSpPr txBox="1"/>
          <p:nvPr/>
        </p:nvSpPr>
        <p:spPr>
          <a:xfrm>
            <a:off x="489097" y="1174390"/>
            <a:ext cx="1064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sng" dirty="0"/>
              <a:t>实验</a:t>
            </a:r>
            <a:r>
              <a:rPr lang="en-US" altLang="zh-CN" sz="2400" u="sng" dirty="0"/>
              <a:t>Setup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15D0317F-707E-4A9E-A050-A68A41795F55}"/>
              </a:ext>
            </a:extLst>
          </p:cNvPr>
          <p:cNvSpPr/>
          <p:nvPr/>
        </p:nvSpPr>
        <p:spPr>
          <a:xfrm>
            <a:off x="5420832" y="5702671"/>
            <a:ext cx="779721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ADAD3D-8B75-427D-AD82-EC6264F86685}"/>
              </a:ext>
            </a:extLst>
          </p:cNvPr>
          <p:cNvSpPr txBox="1"/>
          <p:nvPr/>
        </p:nvSpPr>
        <p:spPr>
          <a:xfrm>
            <a:off x="774405" y="6254305"/>
            <a:ext cx="1064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最终想确定：加到负载上的电压有多少，电流有多少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B2AF59-E58D-472E-AD88-2FA09AA8786F}"/>
              </a:ext>
            </a:extLst>
          </p:cNvPr>
          <p:cNvSpPr txBox="1"/>
          <p:nvPr/>
        </p:nvSpPr>
        <p:spPr>
          <a:xfrm>
            <a:off x="755961" y="1681039"/>
            <a:ext cx="99003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示波器：</a:t>
            </a:r>
            <a:endParaRPr lang="en-US" altLang="zh-CN" b="1" dirty="0"/>
          </a:p>
          <a:p>
            <a:r>
              <a:rPr lang="en-US" altLang="zh-CN" kern="0" dirty="0">
                <a:ea typeface="宋体" panose="02010600030101010101" pitchFamily="2" charset="-122"/>
              </a:rPr>
              <a:t>10us</a:t>
            </a:r>
            <a:r>
              <a:rPr lang="zh-CN" altLang="en-US" kern="0" dirty="0">
                <a:ea typeface="宋体" panose="02010600030101010101" pitchFamily="2" charset="-122"/>
              </a:rPr>
              <a:t>、平均等级</a:t>
            </a:r>
            <a:r>
              <a:rPr lang="en-US" altLang="zh-CN" kern="0" dirty="0">
                <a:ea typeface="宋体" panose="02010600030101010101" pitchFamily="2" charset="-122"/>
              </a:rPr>
              <a:t>128</a:t>
            </a:r>
          </a:p>
          <a:p>
            <a:r>
              <a:rPr lang="zh-CN" altLang="en-US" b="1" dirty="0"/>
              <a:t>信号发生器：</a:t>
            </a:r>
            <a:endParaRPr lang="en-US" altLang="zh-CN" b="1" dirty="0"/>
          </a:p>
          <a:p>
            <a:r>
              <a:rPr lang="zh-CN" altLang="en-US" dirty="0"/>
              <a:t>脉冲重复周期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28ms 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脉宽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28us 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峰峰值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Vpp=10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V 1V 2V 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信号</a:t>
            </a:r>
            <a:r>
              <a:rPr lang="zh-CN" altLang="en-US" kern="0" dirty="0">
                <a:ea typeface="宋体" panose="02010600030101010101" pitchFamily="2" charset="-122"/>
                <a:cs typeface="宋体" panose="02010600030101010101" pitchFamily="2" charset="-122"/>
              </a:rPr>
              <a:t>频率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483kHz</a:t>
            </a:r>
            <a:endParaRPr lang="en-US" altLang="zh-CN" dirty="0"/>
          </a:p>
          <a:p>
            <a:r>
              <a:rPr lang="en-US" altLang="zh-CN" b="1" dirty="0"/>
              <a:t>Ritec2500</a:t>
            </a:r>
          </a:p>
          <a:p>
            <a:r>
              <a:rPr lang="zh-CN" altLang="en-US" dirty="0"/>
              <a:t>增益</a:t>
            </a:r>
            <a:r>
              <a:rPr lang="en-US" altLang="zh-CN" dirty="0"/>
              <a:t>8.5</a:t>
            </a:r>
          </a:p>
          <a:p>
            <a:r>
              <a:rPr lang="zh-CN" altLang="en-US" b="1" dirty="0"/>
              <a:t>负载</a:t>
            </a:r>
            <a:endParaRPr lang="en-US" altLang="zh-CN" b="1" dirty="0"/>
          </a:p>
          <a:p>
            <a:pPr marL="342900" indent="-342900">
              <a:buFontTx/>
              <a:buAutoNum type="arabicPeriod"/>
            </a:pPr>
            <a:r>
              <a:rPr lang="en-US" altLang="zh-CN" sz="1800" dirty="0"/>
              <a:t>50Ohm</a:t>
            </a:r>
            <a:r>
              <a:rPr lang="zh-CN" altLang="en-US" dirty="0"/>
              <a:t>电阻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线圈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线圈</a:t>
            </a:r>
            <a:r>
              <a:rPr lang="en-US" altLang="zh-CN" dirty="0"/>
              <a:t>+</a:t>
            </a:r>
            <a:r>
              <a:rPr lang="zh-CN" altLang="en-US" dirty="0"/>
              <a:t>电阻（串联） </a:t>
            </a:r>
          </a:p>
        </p:txBody>
      </p:sp>
    </p:spTree>
    <p:extLst>
      <p:ext uri="{BB962C8B-B14F-4D97-AF65-F5344CB8AC3E}">
        <p14:creationId xmlns:p14="http://schemas.microsoft.com/office/powerpoint/2010/main" val="214508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DE3329-D2A3-4434-995C-09100C19E305}"/>
              </a:ext>
            </a:extLst>
          </p:cNvPr>
          <p:cNvSpPr txBox="1"/>
          <p:nvPr/>
        </p:nvSpPr>
        <p:spPr>
          <a:xfrm>
            <a:off x="523781" y="372862"/>
            <a:ext cx="7305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2.Ritec2500</a:t>
            </a:r>
            <a:r>
              <a:rPr lang="zh-CN" altLang="en-US" sz="3200" dirty="0"/>
              <a:t>输出特性测量</a:t>
            </a:r>
            <a:r>
              <a:rPr lang="en-US" altLang="zh-CN" sz="3200" dirty="0"/>
              <a:t>-</a:t>
            </a:r>
            <a:r>
              <a:rPr lang="zh-CN" altLang="en-US" sz="3200" dirty="0"/>
              <a:t>负载纯电阻</a:t>
            </a:r>
          </a:p>
          <a:p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DF8FD-09AF-43BF-AA0A-A61AD6B88B37}"/>
              </a:ext>
            </a:extLst>
          </p:cNvPr>
          <p:cNvSpPr txBox="1"/>
          <p:nvPr/>
        </p:nvSpPr>
        <p:spPr>
          <a:xfrm>
            <a:off x="523782" y="1316268"/>
            <a:ext cx="1064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50</a:t>
            </a:r>
            <a:r>
              <a:rPr lang="zh-CN" altLang="en-US" sz="2000" b="1" dirty="0"/>
              <a:t>欧姆纯阻抗终端，实际测量值</a:t>
            </a:r>
            <a:r>
              <a:rPr lang="en-US" altLang="zh-CN" sz="2000" b="1" dirty="0"/>
              <a:t>47.2</a:t>
            </a:r>
            <a:r>
              <a:rPr lang="zh-CN" altLang="en-US" sz="2000" b="1" dirty="0"/>
              <a:t>欧姆</a:t>
            </a:r>
            <a:endParaRPr lang="en-US" altLang="zh-CN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F7DAADC-298A-406F-BF63-A268648B642D}"/>
                  </a:ext>
                </a:extLst>
              </p:cNvPr>
              <p:cNvSpPr txBox="1"/>
              <p:nvPr/>
            </p:nvSpPr>
            <p:spPr>
              <a:xfrm>
                <a:off x="523782" y="2826617"/>
                <a:ext cx="10643190" cy="3316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输入电压</a:t>
                </a:r>
                <a:r>
                  <a:rPr lang="en-US" altLang="zh-CN" sz="2000" b="1" dirty="0"/>
                  <a:t>1V VPP </a:t>
                </a:r>
                <a:r>
                  <a:rPr lang="zh-CN" altLang="en-US" sz="2000" b="1" dirty="0"/>
                  <a:t>（大于</a:t>
                </a:r>
                <a:r>
                  <a:rPr lang="en-US" altLang="zh-CN" sz="2000" b="1" dirty="0"/>
                  <a:t>1V</a:t>
                </a:r>
                <a:r>
                  <a:rPr lang="zh-CN" altLang="en-US" sz="2000" b="1" dirty="0"/>
                  <a:t>开始失真比较严重）</a:t>
                </a:r>
                <a:endParaRPr lang="en-US" altLang="zh-CN" sz="2000" b="1" dirty="0"/>
              </a:p>
              <a:p>
                <a:r>
                  <a:rPr lang="zh-CN" altLang="en-US" sz="2000" dirty="0"/>
                  <a:t>线圈两端电压：</a:t>
                </a:r>
                <a:r>
                  <a:rPr lang="en-US" altLang="zh-CN" sz="2000" dirty="0"/>
                  <a:t>712V</a:t>
                </a:r>
                <a:r>
                  <a:rPr lang="zh-CN" altLang="en-US" sz="2000" dirty="0"/>
                  <a:t>（有较小尖峰）</a:t>
                </a:r>
                <a:endParaRPr lang="en-US" altLang="zh-CN" sz="2000" dirty="0"/>
              </a:p>
              <a:p>
                <a:r>
                  <a:rPr lang="zh-CN" altLang="en-US" sz="2000" dirty="0"/>
                  <a:t>衰减通道输出电压：</a:t>
                </a:r>
                <a:r>
                  <a:rPr lang="en-US" altLang="zh-CN" sz="2000" dirty="0"/>
                  <a:t>8.24v</a:t>
                </a:r>
                <a:r>
                  <a:rPr lang="zh-CN" altLang="en-US" sz="2000" dirty="0"/>
                  <a:t>（有较小尖峰）</a:t>
                </a:r>
                <a:endParaRPr lang="en-US" altLang="zh-CN" sz="2000" dirty="0"/>
              </a:p>
              <a:p>
                <a:r>
                  <a:rPr lang="zh-CN" altLang="en-US" sz="2000" dirty="0"/>
                  <a:t>差不多等于其指标：对于</a:t>
                </a:r>
                <a:r>
                  <a:rPr lang="en-US" altLang="zh-CN" sz="2000" dirty="0"/>
                  <a:t>50</a:t>
                </a:r>
                <a:r>
                  <a:rPr lang="zh-CN" altLang="en-US" sz="2000" dirty="0"/>
                  <a:t>欧姆负载，衰减</a:t>
                </a:r>
                <a:r>
                  <a:rPr lang="en-US" altLang="zh-CN" sz="2000" dirty="0"/>
                  <a:t>40dB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100</a:t>
                </a:r>
                <a:r>
                  <a:rPr lang="zh-CN" altLang="en-US" sz="2000" dirty="0"/>
                  <a:t>倍） 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b="0" dirty="0"/>
                  <a:t>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712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712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5065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对电抗为</a:t>
                </a:r>
                <a:r>
                  <a:rPr lang="en-US" altLang="zh-CN" sz="2000" dirty="0"/>
                  <a:t>50ohm</a:t>
                </a:r>
                <a:r>
                  <a:rPr lang="zh-CN" altLang="en-US" sz="2000" dirty="0"/>
                  <a:t>的负载，输出功率约为</a:t>
                </a:r>
                <a:r>
                  <a:rPr lang="en-US" altLang="zh-CN" sz="2000" dirty="0"/>
                  <a:t>5KW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F7DAADC-298A-406F-BF63-A268648B6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2" y="2826617"/>
                <a:ext cx="10643190" cy="3316292"/>
              </a:xfrm>
              <a:prstGeom prst="rect">
                <a:avLst/>
              </a:prstGeom>
              <a:blipFill>
                <a:blip r:embed="rId2"/>
                <a:stretch>
                  <a:fillRect l="-630" t="-1103" b="-2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82A795D4-9033-4226-BC9E-DDB5DD99A1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221334"/>
              </p:ext>
            </p:extLst>
          </p:nvPr>
        </p:nvGraphicFramePr>
        <p:xfrm>
          <a:off x="6967728" y="4725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EF2822C8-9261-40A6-B401-F9BD307A31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416887"/>
              </p:ext>
            </p:extLst>
          </p:nvPr>
        </p:nvGraphicFramePr>
        <p:xfrm>
          <a:off x="6967728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箭头: 下 3">
            <a:extLst>
              <a:ext uri="{FF2B5EF4-FFF2-40B4-BE49-F238E27FC236}">
                <a16:creationId xmlns:a16="http://schemas.microsoft.com/office/drawing/2014/main" id="{9B39A62D-DCAE-4E59-9C74-4777D04EAE56}"/>
              </a:ext>
            </a:extLst>
          </p:cNvPr>
          <p:cNvSpPr/>
          <p:nvPr/>
        </p:nvSpPr>
        <p:spPr>
          <a:xfrm>
            <a:off x="2695575" y="5541732"/>
            <a:ext cx="484632" cy="239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4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DE3329-D2A3-4434-995C-09100C19E305}"/>
              </a:ext>
            </a:extLst>
          </p:cNvPr>
          <p:cNvSpPr txBox="1"/>
          <p:nvPr/>
        </p:nvSpPr>
        <p:spPr>
          <a:xfrm>
            <a:off x="523782" y="372862"/>
            <a:ext cx="8048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2.Ritec2500</a:t>
            </a:r>
            <a:r>
              <a:rPr lang="zh-CN" altLang="en-US" sz="3200" dirty="0"/>
              <a:t>输出特性测量</a:t>
            </a:r>
            <a:r>
              <a:rPr lang="en-US" altLang="zh-CN" sz="3200" dirty="0"/>
              <a:t>- </a:t>
            </a:r>
            <a:r>
              <a:rPr lang="zh-CN" altLang="en-US" sz="3200" dirty="0"/>
              <a:t>负载回折线圈</a:t>
            </a:r>
          </a:p>
          <a:p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DF8FD-09AF-43BF-AA0A-A61AD6B88B37}"/>
              </a:ext>
            </a:extLst>
          </p:cNvPr>
          <p:cNvSpPr txBox="1"/>
          <p:nvPr/>
        </p:nvSpPr>
        <p:spPr>
          <a:xfrm>
            <a:off x="523782" y="1316268"/>
            <a:ext cx="1064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回折型线圈 激励电压</a:t>
            </a:r>
            <a:r>
              <a:rPr lang="en-US" altLang="zh-CN" sz="2000" b="1" dirty="0"/>
              <a:t>10V </a:t>
            </a:r>
            <a:r>
              <a:rPr lang="en-US" altLang="zh-CN" sz="2000" b="1" dirty="0" err="1"/>
              <a:t>Vpp</a:t>
            </a: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3EA499-DD62-4F4F-9BF7-4893F11A143E}"/>
              </a:ext>
            </a:extLst>
          </p:cNvPr>
          <p:cNvSpPr txBox="1"/>
          <p:nvPr/>
        </p:nvSpPr>
        <p:spPr>
          <a:xfrm>
            <a:off x="669852" y="1902047"/>
            <a:ext cx="9900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频域（</a:t>
            </a:r>
            <a:r>
              <a:rPr lang="en-US" altLang="zh-CN" b="1" dirty="0"/>
              <a:t>FFT</a:t>
            </a:r>
            <a:r>
              <a:rPr lang="zh-CN" altLang="en-US" b="1" dirty="0"/>
              <a:t>）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480-490k </a:t>
            </a:r>
          </a:p>
          <a:p>
            <a:r>
              <a:rPr lang="zh-CN" altLang="en-US" dirty="0"/>
              <a:t>尖峰：</a:t>
            </a:r>
            <a:r>
              <a:rPr lang="en-US" altLang="zh-CN" dirty="0"/>
              <a:t>39dB</a:t>
            </a:r>
          </a:p>
          <a:p>
            <a:r>
              <a:rPr lang="zh-CN" altLang="en-US" dirty="0"/>
              <a:t>去除尖峰：</a:t>
            </a:r>
            <a:r>
              <a:rPr lang="en-US" altLang="zh-CN" dirty="0"/>
              <a:t>11dB</a:t>
            </a:r>
          </a:p>
          <a:p>
            <a:r>
              <a:rPr lang="zh-CN" altLang="en-US" b="1" dirty="0"/>
              <a:t>时域：</a:t>
            </a:r>
            <a:endParaRPr lang="en-US" altLang="zh-CN" b="1" dirty="0"/>
          </a:p>
          <a:p>
            <a:r>
              <a:rPr lang="zh-CN" altLang="en-US" dirty="0"/>
              <a:t>信号到达时间：</a:t>
            </a:r>
            <a:r>
              <a:rPr lang="en-US" altLang="zh-CN" dirty="0"/>
              <a:t>70us</a:t>
            </a:r>
          </a:p>
          <a:p>
            <a:r>
              <a:rPr lang="zh-CN" altLang="en-US" dirty="0"/>
              <a:t>线圈两端电压：</a:t>
            </a:r>
            <a:r>
              <a:rPr lang="en-US" altLang="zh-CN" dirty="0"/>
              <a:t>300v</a:t>
            </a:r>
            <a:r>
              <a:rPr lang="zh-CN" altLang="en-US" dirty="0"/>
              <a:t>（无尖峰） </a:t>
            </a:r>
            <a:r>
              <a:rPr lang="en-US" altLang="zh-CN" dirty="0"/>
              <a:t>540V</a:t>
            </a:r>
            <a:r>
              <a:rPr lang="zh-CN" altLang="en-US" dirty="0"/>
              <a:t>（有尖峰）</a:t>
            </a:r>
            <a:endParaRPr lang="en-US" altLang="zh-CN" dirty="0"/>
          </a:p>
          <a:p>
            <a:r>
              <a:rPr lang="zh-CN" altLang="en-US" dirty="0"/>
              <a:t>衰减通道输出电压：</a:t>
            </a:r>
            <a:r>
              <a:rPr lang="en-US" altLang="zh-CN" dirty="0"/>
              <a:t>4.8V</a:t>
            </a:r>
            <a:r>
              <a:rPr lang="zh-CN" altLang="en-US" dirty="0"/>
              <a:t>（无尖峰） </a:t>
            </a:r>
            <a:r>
              <a:rPr lang="en-US" altLang="zh-CN" dirty="0"/>
              <a:t>10.8V</a:t>
            </a:r>
            <a:r>
              <a:rPr lang="zh-CN" altLang="en-US" dirty="0"/>
              <a:t>（有尖峰）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负载为线圈时，衰减比例为</a:t>
            </a:r>
            <a:r>
              <a:rPr lang="en-US" altLang="zh-CN" b="1" dirty="0"/>
              <a:t>60</a:t>
            </a:r>
            <a:r>
              <a:rPr lang="zh-CN" altLang="en-US" b="1" dirty="0"/>
              <a:t>倍</a:t>
            </a:r>
            <a:endParaRPr lang="en-US" altLang="zh-CN" b="1" dirty="0"/>
          </a:p>
          <a:p>
            <a:r>
              <a:rPr lang="zh-CN" altLang="en-US" b="1" dirty="0"/>
              <a:t> 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BCF2774-22D8-4CE9-BA9E-4574B3298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905306"/>
              </p:ext>
            </p:extLst>
          </p:nvPr>
        </p:nvGraphicFramePr>
        <p:xfrm>
          <a:off x="3575487" y="973432"/>
          <a:ext cx="4539780" cy="2723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64A1ECE-7103-4098-B11D-527045D4D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286678"/>
              </p:ext>
            </p:extLst>
          </p:nvPr>
        </p:nvGraphicFramePr>
        <p:xfrm>
          <a:off x="7812353" y="9734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CE98705-1E09-4AEF-848A-A982B18A2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389054"/>
              </p:ext>
            </p:extLst>
          </p:nvPr>
        </p:nvGraphicFramePr>
        <p:xfrm>
          <a:off x="7129873" y="36697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6961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DE3329-D2A3-4434-995C-09100C19E305}"/>
              </a:ext>
            </a:extLst>
          </p:cNvPr>
          <p:cNvSpPr txBox="1"/>
          <p:nvPr/>
        </p:nvSpPr>
        <p:spPr>
          <a:xfrm>
            <a:off x="523781" y="372862"/>
            <a:ext cx="7934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2.Ritec2500</a:t>
            </a:r>
            <a:r>
              <a:rPr lang="zh-CN" altLang="en-US" sz="3200" dirty="0"/>
              <a:t>输出特性测量</a:t>
            </a:r>
            <a:r>
              <a:rPr lang="en-US" altLang="zh-CN" sz="3200" dirty="0"/>
              <a:t>- </a:t>
            </a:r>
            <a:r>
              <a:rPr lang="zh-CN" altLang="en-US" sz="3200" dirty="0"/>
              <a:t>负载回折线圈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DF8FD-09AF-43BF-AA0A-A61AD6B88B37}"/>
              </a:ext>
            </a:extLst>
          </p:cNvPr>
          <p:cNvSpPr txBox="1"/>
          <p:nvPr/>
        </p:nvSpPr>
        <p:spPr>
          <a:xfrm>
            <a:off x="523782" y="1316268"/>
            <a:ext cx="1064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回折型线圈 激励电压</a:t>
            </a:r>
            <a:r>
              <a:rPr lang="en-US" altLang="zh-CN" sz="2000" b="1" dirty="0"/>
              <a:t>1V VPP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3EA499-DD62-4F4F-9BF7-4893F11A143E}"/>
              </a:ext>
            </a:extLst>
          </p:cNvPr>
          <p:cNvSpPr txBox="1"/>
          <p:nvPr/>
        </p:nvSpPr>
        <p:spPr>
          <a:xfrm>
            <a:off x="530127" y="1789961"/>
            <a:ext cx="99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Rx</a:t>
            </a:r>
            <a:r>
              <a:rPr lang="zh-CN" altLang="en-US" dirty="0"/>
              <a:t>无法检测到超声信号</a:t>
            </a:r>
            <a:endParaRPr lang="en-US" altLang="zh-CN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822B45EA-C776-4AB0-B4B3-A03C56607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572705"/>
              </p:ext>
            </p:extLst>
          </p:nvPr>
        </p:nvGraphicFramePr>
        <p:xfrm>
          <a:off x="6711696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9B378955-09FF-4348-AE98-289AD78D77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231985"/>
              </p:ext>
            </p:extLst>
          </p:nvPr>
        </p:nvGraphicFramePr>
        <p:xfrm>
          <a:off x="6711696" y="3605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F7DAADC-298A-406F-BF63-A268648B642D}"/>
              </a:ext>
            </a:extLst>
          </p:cNvPr>
          <p:cNvSpPr txBox="1"/>
          <p:nvPr/>
        </p:nvSpPr>
        <p:spPr>
          <a:xfrm>
            <a:off x="523782" y="4371938"/>
            <a:ext cx="106431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回折型线圈 输入电压</a:t>
            </a:r>
            <a:r>
              <a:rPr lang="en-US" altLang="zh-CN" sz="2000" b="1" dirty="0">
                <a:highlight>
                  <a:srgbClr val="FFFF00"/>
                </a:highlight>
              </a:rPr>
              <a:t>2V VPP</a:t>
            </a:r>
          </a:p>
          <a:p>
            <a:r>
              <a:rPr lang="en-US" altLang="zh-CN" sz="2000" dirty="0"/>
              <a:t>Tx</a:t>
            </a:r>
            <a:r>
              <a:rPr lang="zh-CN" altLang="en-US" sz="2000" dirty="0"/>
              <a:t>两端电压：</a:t>
            </a:r>
            <a:r>
              <a:rPr lang="en-US" altLang="zh-CN" sz="2000" dirty="0">
                <a:highlight>
                  <a:srgbClr val="FFFF00"/>
                </a:highlight>
              </a:rPr>
              <a:t>272V</a:t>
            </a:r>
            <a:r>
              <a:rPr lang="zh-CN" altLang="en-US" sz="2000" dirty="0">
                <a:highlight>
                  <a:srgbClr val="FFFF00"/>
                </a:highlight>
              </a:rPr>
              <a:t>（有较小尖峰）</a:t>
            </a:r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/>
              <a:t>Rx</a:t>
            </a:r>
            <a:r>
              <a:rPr lang="zh-CN" altLang="en-US" sz="2000" dirty="0"/>
              <a:t>端可检测到超声信号</a:t>
            </a:r>
            <a:endParaRPr lang="en-US" altLang="zh-CN" sz="2000" dirty="0"/>
          </a:p>
          <a:p>
            <a:r>
              <a:rPr lang="zh-CN" altLang="en-US" sz="2000" dirty="0"/>
              <a:t>衰减通道输出电压：</a:t>
            </a:r>
            <a:r>
              <a:rPr lang="en-US" altLang="zh-CN" sz="2000" dirty="0"/>
              <a:t>4v</a:t>
            </a:r>
            <a:r>
              <a:rPr lang="zh-CN" altLang="en-US" sz="2000" dirty="0"/>
              <a:t>（无尖峰） </a:t>
            </a:r>
            <a:r>
              <a:rPr lang="en-US" altLang="zh-CN" sz="2000" dirty="0"/>
              <a:t>5.6v</a:t>
            </a:r>
            <a:r>
              <a:rPr lang="zh-CN" altLang="en-US" sz="2000" dirty="0"/>
              <a:t>（有尖峰）</a:t>
            </a:r>
            <a:endParaRPr lang="en-US" altLang="zh-CN" sz="2000" dirty="0"/>
          </a:p>
          <a:p>
            <a:r>
              <a:rPr lang="zh-CN" altLang="en-US" sz="2000" dirty="0"/>
              <a:t>衰减倍数：</a:t>
            </a:r>
            <a:r>
              <a:rPr lang="en-US" altLang="zh-CN" sz="2000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18833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DE3329-D2A3-4434-995C-09100C19E305}"/>
              </a:ext>
            </a:extLst>
          </p:cNvPr>
          <p:cNvSpPr txBox="1"/>
          <p:nvPr/>
        </p:nvSpPr>
        <p:spPr>
          <a:xfrm>
            <a:off x="523782" y="372862"/>
            <a:ext cx="5228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2.Ritec2500</a:t>
            </a:r>
            <a:r>
              <a:rPr lang="zh-CN" altLang="en-US" sz="3200" dirty="0"/>
              <a:t>输出特性测量</a:t>
            </a:r>
            <a:endParaRPr lang="en-US" altLang="zh-CN" sz="3200" dirty="0"/>
          </a:p>
          <a:p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DF8FD-09AF-43BF-AA0A-A61AD6B88B37}"/>
              </a:ext>
            </a:extLst>
          </p:cNvPr>
          <p:cNvSpPr txBox="1"/>
          <p:nvPr/>
        </p:nvSpPr>
        <p:spPr>
          <a:xfrm>
            <a:off x="523782" y="1316268"/>
            <a:ext cx="1064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50</a:t>
            </a:r>
            <a:r>
              <a:rPr lang="zh-CN" altLang="en-US" sz="2000" b="1" dirty="0"/>
              <a:t>欧姆纯阻抗终端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线圈（串联）</a:t>
            </a:r>
            <a:endParaRPr lang="en-US" altLang="zh-CN" sz="2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7DAADC-298A-406F-BF63-A268648B642D}"/>
              </a:ext>
            </a:extLst>
          </p:cNvPr>
          <p:cNvSpPr txBox="1"/>
          <p:nvPr/>
        </p:nvSpPr>
        <p:spPr>
          <a:xfrm>
            <a:off x="523782" y="1885654"/>
            <a:ext cx="10643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输出总电压：</a:t>
            </a:r>
            <a:r>
              <a:rPr lang="en-US" altLang="zh-CN" sz="2000" dirty="0"/>
              <a:t>700V</a:t>
            </a:r>
          </a:p>
          <a:p>
            <a:r>
              <a:rPr lang="zh-CN" altLang="en-US" sz="2000" dirty="0"/>
              <a:t>线圈两端电压：</a:t>
            </a:r>
            <a:r>
              <a:rPr lang="en-US" altLang="zh-CN" sz="2000" dirty="0"/>
              <a:t>250V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zh-CN" altLang="en-US" sz="2000" dirty="0"/>
              <a:t>阻抗终端两端电压：</a:t>
            </a:r>
            <a:r>
              <a:rPr lang="en-US" altLang="zh-CN" sz="2000" dirty="0"/>
              <a:t>664V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62E29D-BBCA-4C6F-BACC-3A22A1566CE1}"/>
              </a:ext>
            </a:extLst>
          </p:cNvPr>
          <p:cNvSpPr txBox="1"/>
          <p:nvPr/>
        </p:nvSpPr>
        <p:spPr>
          <a:xfrm>
            <a:off x="5008348" y="3350573"/>
            <a:ext cx="2175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实验总结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F7D137-3774-44E1-85FA-AE6FF47727E1}"/>
              </a:ext>
            </a:extLst>
          </p:cNvPr>
          <p:cNvSpPr txBox="1"/>
          <p:nvPr/>
        </p:nvSpPr>
        <p:spPr>
          <a:xfrm>
            <a:off x="926592" y="4384604"/>
            <a:ext cx="102403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当输出阻抗匹配时，</a:t>
            </a:r>
            <a:r>
              <a:rPr lang="en-US" altLang="zh-CN" dirty="0"/>
              <a:t>483Khz</a:t>
            </a:r>
            <a:r>
              <a:rPr lang="zh-CN" altLang="en-US" dirty="0"/>
              <a:t>的输出功率约为为</a:t>
            </a:r>
            <a:r>
              <a:rPr lang="en-US" altLang="zh-CN" dirty="0"/>
              <a:t>5KW</a:t>
            </a:r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FFFF00"/>
                </a:highlight>
              </a:rPr>
              <a:t>激励</a:t>
            </a:r>
            <a:r>
              <a:rPr lang="en-US" altLang="zh-CN" dirty="0" err="1">
                <a:highlight>
                  <a:srgbClr val="FFFF00"/>
                </a:highlight>
              </a:rPr>
              <a:t>Vpp</a:t>
            </a:r>
            <a:r>
              <a:rPr lang="zh-CN" altLang="en-US" dirty="0">
                <a:highlight>
                  <a:srgbClr val="FFFF00"/>
                </a:highlight>
              </a:rPr>
              <a:t>为小于等于</a:t>
            </a:r>
            <a:r>
              <a:rPr lang="en-US" altLang="zh-CN" dirty="0">
                <a:highlight>
                  <a:srgbClr val="FFFF00"/>
                </a:highlight>
              </a:rPr>
              <a:t>1V</a:t>
            </a:r>
            <a:r>
              <a:rPr lang="zh-CN" altLang="en-US" dirty="0">
                <a:highlight>
                  <a:srgbClr val="FFFF00"/>
                </a:highlight>
              </a:rPr>
              <a:t>时为线性放大，超过则出现饱和失真</a:t>
            </a:r>
            <a:r>
              <a:rPr lang="zh-CN" altLang="en-US" dirty="0"/>
              <a:t>，当超过</a:t>
            </a:r>
            <a:r>
              <a:rPr lang="en-US" altLang="zh-CN" dirty="0"/>
              <a:t>1V</a:t>
            </a:r>
            <a:r>
              <a:rPr lang="zh-CN" altLang="en-US" dirty="0"/>
              <a:t>尖峰逐渐变大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FFFF00"/>
                </a:highlight>
              </a:rPr>
              <a:t>测试线圈两端电压超过</a:t>
            </a:r>
            <a:r>
              <a:rPr lang="en-US" altLang="zh-CN" dirty="0">
                <a:highlight>
                  <a:srgbClr val="FFFF00"/>
                </a:highlight>
              </a:rPr>
              <a:t>272V</a:t>
            </a:r>
            <a:r>
              <a:rPr lang="zh-CN" altLang="en-US" dirty="0">
                <a:highlight>
                  <a:srgbClr val="FFFF00"/>
                </a:highlight>
              </a:rPr>
              <a:t>（输入电压为</a:t>
            </a:r>
            <a:r>
              <a:rPr lang="en-US" altLang="zh-CN" dirty="0">
                <a:highlight>
                  <a:srgbClr val="FFFF00"/>
                </a:highlight>
              </a:rPr>
              <a:t>2V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r>
              <a:rPr lang="zh-CN" altLang="en-US" dirty="0"/>
              <a:t>时可通过示波器观测到超声接收信号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767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26F205-4CB2-4E50-BFC0-CC950F83915E}"/>
              </a:ext>
            </a:extLst>
          </p:cNvPr>
          <p:cNvSpPr txBox="1"/>
          <p:nvPr/>
        </p:nvSpPr>
        <p:spPr>
          <a:xfrm>
            <a:off x="523782" y="372862"/>
            <a:ext cx="5915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开发板硬件搭建：门控电路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24F6D7-A8AD-44C2-9C28-561B01A105F9}"/>
              </a:ext>
            </a:extLst>
          </p:cNvPr>
          <p:cNvSpPr txBox="1"/>
          <p:nvPr/>
        </p:nvSpPr>
        <p:spPr>
          <a:xfrm>
            <a:off x="734516" y="1309355"/>
            <a:ext cx="1064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逻辑电路 （龙军）</a:t>
            </a:r>
            <a:endParaRPr lang="en-US" altLang="zh-CN" sz="2400" dirty="0"/>
          </a:p>
        </p:txBody>
      </p:sp>
      <p:pic>
        <p:nvPicPr>
          <p:cNvPr id="3" name="图片 2" descr="图示, 示意图&#10;&#10;描述已自动生成">
            <a:extLst>
              <a:ext uri="{FF2B5EF4-FFF2-40B4-BE49-F238E27FC236}">
                <a16:creationId xmlns:a16="http://schemas.microsoft.com/office/drawing/2014/main" id="{403A55B3-17CC-405C-8A4B-8E3ECC218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81" y="1771020"/>
            <a:ext cx="6120044" cy="34441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2739EE-A863-43CE-BA8A-D8DA59AAA54A}"/>
              </a:ext>
            </a:extLst>
          </p:cNvPr>
          <p:cNvSpPr txBox="1"/>
          <p:nvPr/>
        </p:nvSpPr>
        <p:spPr>
          <a:xfrm>
            <a:off x="774405" y="5317812"/>
            <a:ext cx="1064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/>
              <a:t>FPGA  </a:t>
            </a:r>
            <a:r>
              <a:rPr lang="zh-CN" altLang="en-US" sz="2400" dirty="0"/>
              <a:t>（龙军</a:t>
            </a:r>
            <a:r>
              <a:rPr lang="en-US" altLang="zh-CN" sz="2400" dirty="0"/>
              <a:t>+</a:t>
            </a:r>
            <a:r>
              <a:rPr lang="zh-CN" altLang="en-US" sz="2400" dirty="0"/>
              <a:t>浦航</a:t>
            </a:r>
            <a:r>
              <a:rPr lang="en-US" altLang="zh-CN" sz="2400" dirty="0"/>
              <a:t>+</a:t>
            </a:r>
            <a:r>
              <a:rPr lang="zh-CN" altLang="en-US" sz="2400" dirty="0"/>
              <a:t>黄璞）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525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26F205-4CB2-4E50-BFC0-CC950F83915E}"/>
              </a:ext>
            </a:extLst>
          </p:cNvPr>
          <p:cNvSpPr txBox="1"/>
          <p:nvPr/>
        </p:nvSpPr>
        <p:spPr>
          <a:xfrm>
            <a:off x="523782" y="372862"/>
            <a:ext cx="597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下一步计划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24F6D7-A8AD-44C2-9C28-561B01A105F9}"/>
              </a:ext>
            </a:extLst>
          </p:cNvPr>
          <p:cNvSpPr txBox="1"/>
          <p:nvPr/>
        </p:nvSpPr>
        <p:spPr>
          <a:xfrm>
            <a:off x="774405" y="2092874"/>
            <a:ext cx="10643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开发板硬件搭建（元器件大概下周到）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Ritec2500</a:t>
            </a:r>
            <a:r>
              <a:rPr lang="zh-CN" altLang="en-US" sz="2400" dirty="0"/>
              <a:t>内部电路测试</a:t>
            </a:r>
            <a:r>
              <a:rPr lang="en-US" altLang="zh-CN" sz="2400" dirty="0"/>
              <a:t>-</a:t>
            </a:r>
            <a:r>
              <a:rPr lang="zh-CN" altLang="en-US" sz="2400" dirty="0"/>
              <a:t>找人画板子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850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625</Words>
  <Application>Microsoft Office PowerPoint</Application>
  <PresentationFormat>宽屏</PresentationFormat>
  <Paragraphs>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Yuedong Xie</dc:creator>
  <cp:lastModifiedBy>puhang</cp:lastModifiedBy>
  <cp:revision>39</cp:revision>
  <dcterms:created xsi:type="dcterms:W3CDTF">2020-12-13T04:29:48Z</dcterms:created>
  <dcterms:modified xsi:type="dcterms:W3CDTF">2021-07-23T14:39:07Z</dcterms:modified>
</cp:coreProperties>
</file>