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56" r:id="rId7"/>
    <p:sldId id="263" r:id="rId8"/>
    <p:sldId id="265" r:id="rId9"/>
    <p:sldId id="267" r:id="rId10"/>
    <p:sldId id="264" r:id="rId11"/>
    <p:sldId id="260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BBEB2-F8F6-44D5-AFA1-65AA3ECB9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A9A3E-1321-4BDA-9A76-123A1C2A9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6CD9C-70B6-48CF-82F9-A0A585DC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B4C62-CAC1-40C6-AF09-937BCED1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6CA87-5DBF-4F93-8E59-1DBF5A1E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6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F5482-1B42-4821-939B-4A45C9D0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291ED-5AAC-4869-88E5-B46E49356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5A728-666B-43C5-81E0-2AF62F89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7E420-4D94-4861-A874-3F99041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29060-E4EE-4CF3-A477-3E9A12D0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8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6A394E-879C-4BD0-8448-C793AF7A3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29F63-214E-4C2B-8DDD-9EC93F6B2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52237-CA68-4E42-BD5D-62A1FC82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CFE16-F20D-43FC-8E95-893487F7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6876E-2A34-49EC-A979-F2E6FF16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6D585-371A-4645-8191-EB443D72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A91C0-418A-4C74-86E8-F6368C7F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D33B0-B938-44BA-BD9E-13D80C01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D7297-DE15-48DA-9662-8529F451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48FC9-77F8-43AF-BE6F-402C92C9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8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897-B361-489F-9056-976B0EB9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C15BC-FB1F-42F2-8916-E0692E20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DB5E-D42D-4B7D-8403-CB570539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58D99-6450-4E5A-AD1E-86A79EC9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539E2-40C7-4B34-AFBD-35AE14D0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6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99D16-92FC-4DE3-8C42-A4B9B33C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B60D3-A8EE-4710-B4D7-0A8455261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55666-CF86-4519-ADAD-7F30693B3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43A20-B218-417B-B8FD-911FFE41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F56DB-2EB4-4B43-90F5-220AB9BC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E1118-AF83-4457-89AE-ED0A2EEA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77E93-AEB6-4BFC-A45A-0228EC67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63E2C-54C8-4B1E-BCD6-E6522C0B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907AB-4473-4CF6-81C0-2412386C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45BA6E-ECE9-42C9-9BD1-3F8EB9137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3DD32-7044-49D0-98C8-2500467C1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B9517-B5EC-4BC0-B938-2EF3463C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9F8E5-3217-477A-89CA-71A88D3B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8B89DE-1223-4027-9333-4277EA0F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4F7B-1FE0-4D83-9B04-3F53D2BD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56BDF-1FB7-4A3A-951A-212AEF6D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10EBB-034B-49CC-B51E-DD3DAF50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BBD3B-85E3-41F7-A5C0-5ADF6851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0C6A9-4F25-41FF-A66C-8580F678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997AF-9C85-40E7-9A9B-38956B6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27A2C-A7E0-4281-9B20-4FAE8027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1F316-BB0D-4913-9A62-C1009A9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ADBA1-82D3-4C67-A8BE-7869E503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93D02-6940-4424-8E5C-897B0B7B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AB1AB7-A58C-4826-AB2D-726A6E07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26915-258D-41DC-9442-21C645C3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4C560-93D4-428A-81E6-A4E0DD5A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4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AF4B8-5AD9-4527-8C45-AA1D7AD9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01F023-B0E9-42D1-A6A1-4543D856B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C4F4B-B1D3-4FE0-B1F9-89E8CF42D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1B34D-8BBB-44F7-A51C-F75B2B0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C10ED-FA76-4D1A-A86C-F10C30D1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DC9B-33AA-4A8F-B0F6-4F309141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7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25906-4A71-4EC6-AF15-089DFDE5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27665-DC98-4AA6-910E-38450098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536B1-F2D6-4776-9C7A-7A0D0F298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EE3E-612F-4377-BDFA-54BC0FB4997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E987B-6683-44A3-A82B-4633597A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C0FC2-F6AF-4872-B516-2B069305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7910-D4A2-482F-9548-56B0D96F5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F89439-DBD7-4826-8498-75FBF11B93C9}"/>
              </a:ext>
            </a:extLst>
          </p:cNvPr>
          <p:cNvSpPr txBox="1"/>
          <p:nvPr/>
        </p:nvSpPr>
        <p:spPr>
          <a:xfrm>
            <a:off x="3566973" y="3075057"/>
            <a:ext cx="50580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LT3750</a:t>
            </a:r>
            <a:r>
              <a:rPr lang="zh-CN" altLang="en-US" sz="4000" dirty="0"/>
              <a:t>电源芯片梳理</a:t>
            </a:r>
          </a:p>
        </p:txBody>
      </p:sp>
    </p:spTree>
    <p:extLst>
      <p:ext uri="{BB962C8B-B14F-4D97-AF65-F5344CB8AC3E}">
        <p14:creationId xmlns:p14="http://schemas.microsoft.com/office/powerpoint/2010/main" val="230861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F89439-DBD7-4826-8498-75FBF11B93C9}"/>
              </a:ext>
            </a:extLst>
          </p:cNvPr>
          <p:cNvSpPr txBox="1"/>
          <p:nvPr/>
        </p:nvSpPr>
        <p:spPr>
          <a:xfrm>
            <a:off x="4039478" y="3075057"/>
            <a:ext cx="4113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下一步工作安排</a:t>
            </a:r>
          </a:p>
        </p:txBody>
      </p:sp>
    </p:spTree>
    <p:extLst>
      <p:ext uri="{BB962C8B-B14F-4D97-AF65-F5344CB8AC3E}">
        <p14:creationId xmlns:p14="http://schemas.microsoft.com/office/powerpoint/2010/main" val="201547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D3E265-1E26-4097-9814-6D7EC288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" y="779011"/>
            <a:ext cx="7290583" cy="51490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E693E9-6842-439F-8965-140528A61E38}"/>
              </a:ext>
            </a:extLst>
          </p:cNvPr>
          <p:cNvSpPr txBox="1"/>
          <p:nvPr/>
        </p:nvSpPr>
        <p:spPr>
          <a:xfrm>
            <a:off x="7725792" y="2782669"/>
            <a:ext cx="43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更换</a:t>
            </a:r>
            <a:r>
              <a:rPr lang="en-US" altLang="zh-CN" dirty="0" err="1"/>
              <a:t>Rsense</a:t>
            </a:r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设计电路，实现高压电源模块连续充电</a:t>
            </a:r>
          </a:p>
        </p:txBody>
      </p:sp>
    </p:spTree>
    <p:extLst>
      <p:ext uri="{BB962C8B-B14F-4D97-AF65-F5344CB8AC3E}">
        <p14:creationId xmlns:p14="http://schemas.microsoft.com/office/powerpoint/2010/main" val="87764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A847CC-9FFC-48F6-BEF8-AB59AA456BFA}"/>
              </a:ext>
            </a:extLst>
          </p:cNvPr>
          <p:cNvSpPr txBox="1"/>
          <p:nvPr/>
        </p:nvSpPr>
        <p:spPr>
          <a:xfrm>
            <a:off x="8134164" y="2587360"/>
            <a:ext cx="3637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需要设计一个电源模块（先用两个直流电源共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通道测试）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7698C4-A684-4FAB-83F1-085BFCB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2" y="776331"/>
            <a:ext cx="7880169" cy="49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6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517257-6B33-4A1E-AD36-BE6DF3078F1C}"/>
              </a:ext>
            </a:extLst>
          </p:cNvPr>
          <p:cNvSpPr txBox="1"/>
          <p:nvPr/>
        </p:nvSpPr>
        <p:spPr>
          <a:xfrm>
            <a:off x="4068191" y="2967335"/>
            <a:ext cx="4987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继续测试</a:t>
            </a:r>
            <a:r>
              <a:rPr lang="en-US" altLang="zh-CN" dirty="0"/>
              <a:t>ritec2500</a:t>
            </a:r>
            <a:r>
              <a:rPr lang="zh-CN" altLang="en-US" dirty="0"/>
              <a:t>，研究变压器设计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修板子，需要热风枪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99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787767-FD3E-4DB7-80FF-C285BFE4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3" y="583697"/>
            <a:ext cx="7290583" cy="514905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7F1F9FF-A06E-4BF4-BCB2-8F0519AD8FFD}"/>
              </a:ext>
            </a:extLst>
          </p:cNvPr>
          <p:cNvSpPr/>
          <p:nvPr/>
        </p:nvSpPr>
        <p:spPr>
          <a:xfrm>
            <a:off x="4909351" y="3824056"/>
            <a:ext cx="1908699" cy="190869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D98EE9-8192-4530-92DA-67650EFDE46C}"/>
              </a:ext>
            </a:extLst>
          </p:cNvPr>
          <p:cNvSpPr txBox="1"/>
          <p:nvPr/>
        </p:nvSpPr>
        <p:spPr>
          <a:xfrm>
            <a:off x="7395099" y="248082"/>
            <a:ext cx="4944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当充电信号触发，</a:t>
            </a:r>
            <a:r>
              <a:rPr lang="en-US" altLang="zh-CN" dirty="0"/>
              <a:t>NMOS</a:t>
            </a:r>
            <a:r>
              <a:rPr lang="zh-CN" altLang="en-US" dirty="0"/>
              <a:t>导通，原边开始充电，同名端反向，副级线圈无电流，能量存储在磁芯中</a:t>
            </a:r>
            <a:endParaRPr lang="en-US" altLang="zh-CN" dirty="0"/>
          </a:p>
          <a:p>
            <a:r>
              <a:rPr lang="en-US" altLang="zh-CN" dirty="0"/>
              <a:t>Current 7.8A RS</a:t>
            </a:r>
            <a:r>
              <a:rPr lang="zh-CN" altLang="en-US" dirty="0"/>
              <a:t>触发器的</a:t>
            </a:r>
            <a:r>
              <a:rPr lang="en-US" altLang="zh-CN" dirty="0"/>
              <a:t>R</a:t>
            </a:r>
            <a:r>
              <a:rPr lang="zh-CN" altLang="en-US" dirty="0"/>
              <a:t>有效，</a:t>
            </a:r>
            <a:r>
              <a:rPr lang="en-US" altLang="zh-CN" dirty="0"/>
              <a:t>NMOS</a:t>
            </a:r>
            <a:r>
              <a:rPr lang="zh-CN" altLang="en-US" dirty="0"/>
              <a:t>截止</a:t>
            </a:r>
            <a:endParaRPr lang="en-US" altLang="zh-CN" dirty="0"/>
          </a:p>
          <a:p>
            <a:r>
              <a:rPr lang="zh-CN" altLang="en-US" dirty="0"/>
              <a:t>副边充电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现在直流电源最大</a:t>
            </a:r>
            <a:r>
              <a:rPr lang="en-US" altLang="zh-CN" dirty="0">
                <a:solidFill>
                  <a:srgbClr val="FF0000"/>
                </a:solidFill>
              </a:rPr>
              <a:t>4A</a:t>
            </a:r>
            <a:r>
              <a:rPr lang="zh-CN" altLang="en-US" dirty="0">
                <a:solidFill>
                  <a:srgbClr val="FF0000"/>
                </a:solidFill>
              </a:rPr>
              <a:t>，无法关断</a:t>
            </a:r>
            <a:r>
              <a:rPr lang="en-US" altLang="zh-CN" dirty="0">
                <a:solidFill>
                  <a:srgbClr val="FF0000"/>
                </a:solidFill>
              </a:rPr>
              <a:t>M1</a:t>
            </a:r>
            <a:r>
              <a:rPr lang="zh-CN" altLang="en-US" dirty="0">
                <a:solidFill>
                  <a:srgbClr val="FF0000"/>
                </a:solidFill>
              </a:rPr>
              <a:t>，需要更换</a:t>
            </a:r>
            <a:r>
              <a:rPr lang="en-US" altLang="zh-CN" dirty="0" err="1">
                <a:solidFill>
                  <a:srgbClr val="FF0000"/>
                </a:solidFill>
              </a:rPr>
              <a:t>Rsense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C0B0FC-3287-4517-B7A0-AB75A73C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24" y="2918059"/>
            <a:ext cx="3620764" cy="22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787767-FD3E-4DB7-80FF-C285BFE4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8" y="459415"/>
            <a:ext cx="7290583" cy="514905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7F1F9FF-A06E-4BF4-BCB2-8F0519AD8FFD}"/>
              </a:ext>
            </a:extLst>
          </p:cNvPr>
          <p:cNvSpPr/>
          <p:nvPr/>
        </p:nvSpPr>
        <p:spPr>
          <a:xfrm>
            <a:off x="2490188" y="3429000"/>
            <a:ext cx="1908699" cy="190869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84348-5FE7-4A26-B19F-FA2CB49C164D}"/>
              </a:ext>
            </a:extLst>
          </p:cNvPr>
          <p:cNvSpPr txBox="1"/>
          <p:nvPr/>
        </p:nvSpPr>
        <p:spPr>
          <a:xfrm>
            <a:off x="1526960" y="5880240"/>
            <a:ext cx="3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VOUT/N*RBG/(RVOUT+RBG)=1.24</a:t>
            </a:r>
          </a:p>
          <a:p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7F2C2C-07C6-4F06-A447-D96291A1E317}"/>
              </a:ext>
            </a:extLst>
          </p:cNvPr>
          <p:cNvSpPr/>
          <p:nvPr/>
        </p:nvSpPr>
        <p:spPr>
          <a:xfrm>
            <a:off x="4311590" y="1592802"/>
            <a:ext cx="1908699" cy="190869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060CDC-4A64-4626-9127-4ECC1D840807}"/>
              </a:ext>
            </a:extLst>
          </p:cNvPr>
          <p:cNvSpPr txBox="1"/>
          <p:nvPr/>
        </p:nvSpPr>
        <p:spPr>
          <a:xfrm>
            <a:off x="7442447" y="326249"/>
            <a:ext cx="4749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M1</a:t>
            </a:r>
            <a:r>
              <a:rPr lang="zh-CN" altLang="en-US" dirty="0"/>
              <a:t>截止，原边电流为</a:t>
            </a:r>
            <a:r>
              <a:rPr lang="en-US" altLang="zh-CN" dirty="0"/>
              <a:t>0</a:t>
            </a:r>
            <a:r>
              <a:rPr lang="zh-CN" altLang="en-US" dirty="0"/>
              <a:t>，能量耦合到副级线圈，电容开始充电。</a:t>
            </a:r>
            <a:endParaRPr lang="en-US" altLang="zh-CN" dirty="0"/>
          </a:p>
          <a:p>
            <a:r>
              <a:rPr lang="zh-CN" altLang="en-US" dirty="0"/>
              <a:t>当存储在磁芯中的能量耗尽，副级线圈电压下降，电压耦合至初级线圈，</a:t>
            </a:r>
            <a:r>
              <a:rPr lang="en-US" altLang="zh-CN" dirty="0" err="1"/>
              <a:t>Vdrain</a:t>
            </a:r>
            <a:r>
              <a:rPr lang="zh-CN" altLang="en-US" dirty="0"/>
              <a:t>下降，触发比较器，再次充电。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56E413-422A-418B-B604-795FD204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057" y="2226088"/>
            <a:ext cx="2970116" cy="33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787767-FD3E-4DB7-80FF-C285BFE4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" y="0"/>
            <a:ext cx="5568314" cy="393268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7F1F9FF-A06E-4BF4-BCB2-8F0519AD8FFD}"/>
              </a:ext>
            </a:extLst>
          </p:cNvPr>
          <p:cNvSpPr/>
          <p:nvPr/>
        </p:nvSpPr>
        <p:spPr>
          <a:xfrm>
            <a:off x="612765" y="2445309"/>
            <a:ext cx="983691" cy="983691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84348-5FE7-4A26-B19F-FA2CB49C164D}"/>
              </a:ext>
            </a:extLst>
          </p:cNvPr>
          <p:cNvSpPr txBox="1"/>
          <p:nvPr/>
        </p:nvSpPr>
        <p:spPr>
          <a:xfrm>
            <a:off x="5767527" y="368500"/>
            <a:ext cx="683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测试板连续充电方案（</a:t>
            </a:r>
            <a:r>
              <a:rPr lang="en-US" altLang="zh-CN" dirty="0"/>
              <a:t>CHARGE</a:t>
            </a:r>
            <a:r>
              <a:rPr lang="zh-CN" altLang="en-US" dirty="0"/>
              <a:t>为</a:t>
            </a:r>
            <a:r>
              <a:rPr lang="en-US" altLang="zh-CN" dirty="0"/>
              <a:t>LOW</a:t>
            </a:r>
            <a:r>
              <a:rPr lang="zh-CN" altLang="en-US" dirty="0"/>
              <a:t>时，线圈不充电）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数字控制器：</a:t>
            </a:r>
            <a:r>
              <a:rPr lang="en-US" altLang="zh-CN" dirty="0"/>
              <a:t>HIGH-</a:t>
            </a:r>
            <a:r>
              <a:rPr lang="en-US" altLang="zh-CN" dirty="0">
                <a:solidFill>
                  <a:srgbClr val="FF0000"/>
                </a:solidFill>
              </a:rPr>
              <a:t>LOW(20us)-HIGH</a:t>
            </a:r>
          </a:p>
          <a:p>
            <a:pPr marL="342900" indent="-342900">
              <a:buFontTx/>
              <a:buAutoNum type="alphaLcPeriod"/>
            </a:pPr>
            <a:r>
              <a:rPr lang="zh-CN" altLang="en-US" dirty="0"/>
              <a:t>反馈控制（单稳态触发器）：</a:t>
            </a:r>
            <a:r>
              <a:rPr lang="en-US" altLang="zh-CN" dirty="0"/>
              <a:t>HIGH-</a:t>
            </a:r>
            <a:r>
              <a:rPr lang="en-US" altLang="zh-CN" dirty="0">
                <a:solidFill>
                  <a:srgbClr val="FF0000"/>
                </a:solidFill>
              </a:rPr>
              <a:t>LOW(20us)-HIGH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D73436-3568-4EFB-9101-F7E44603F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989" y="2809905"/>
            <a:ext cx="7337011" cy="3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0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F89439-DBD7-4826-8498-75FBF11B93C9}"/>
              </a:ext>
            </a:extLst>
          </p:cNvPr>
          <p:cNvSpPr txBox="1"/>
          <p:nvPr/>
        </p:nvSpPr>
        <p:spPr>
          <a:xfrm>
            <a:off x="3036717" y="3075057"/>
            <a:ext cx="6118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ADUM-3223</a:t>
            </a:r>
            <a:r>
              <a:rPr lang="zh-CN" altLang="en-US" sz="4000" dirty="0"/>
              <a:t>驱动芯片梳理</a:t>
            </a:r>
          </a:p>
        </p:txBody>
      </p:sp>
    </p:spTree>
    <p:extLst>
      <p:ext uri="{BB962C8B-B14F-4D97-AF65-F5344CB8AC3E}">
        <p14:creationId xmlns:p14="http://schemas.microsoft.com/office/powerpoint/2010/main" val="364221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1A2E95D-A2F1-428E-A4FB-444142C3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0" y="468330"/>
            <a:ext cx="4995169" cy="2428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1AF23F-1538-45EF-A2F5-4871442D2D60}"/>
              </a:ext>
            </a:extLst>
          </p:cNvPr>
          <p:cNvSpPr txBox="1"/>
          <p:nvPr/>
        </p:nvSpPr>
        <p:spPr>
          <a:xfrm>
            <a:off x="6096000" y="1498001"/>
            <a:ext cx="5906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V1 V2 V3</a:t>
            </a:r>
            <a:r>
              <a:rPr lang="zh-CN" altLang="en-US" dirty="0"/>
              <a:t>需为三路独立电源，即总共需要四路独立电源</a:t>
            </a:r>
            <a:endParaRPr lang="en-US" altLang="zh-CN" dirty="0"/>
          </a:p>
          <a:p>
            <a:r>
              <a:rPr lang="zh-CN" altLang="en-US" dirty="0"/>
              <a:t>最高实现对</a:t>
            </a:r>
            <a:r>
              <a:rPr lang="en-US" altLang="zh-CN" dirty="0"/>
              <a:t>547V</a:t>
            </a:r>
            <a:r>
              <a:rPr lang="zh-CN" altLang="en-US" dirty="0"/>
              <a:t>电压驱动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5A5F39-7838-4057-9384-F9B99A5AFAF8}"/>
              </a:ext>
            </a:extLst>
          </p:cNvPr>
          <p:cNvSpPr txBox="1"/>
          <p:nvPr/>
        </p:nvSpPr>
        <p:spPr>
          <a:xfrm>
            <a:off x="2381434" y="2403174"/>
            <a:ext cx="3060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VGS = VOA-GNDA = V2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C77197D-BCE3-47F2-A2AD-5CD1C94B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4" y="3274944"/>
            <a:ext cx="4459340" cy="31138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A34AE45-B26D-4311-9029-9AD5E3C0487F}"/>
              </a:ext>
            </a:extLst>
          </p:cNvPr>
          <p:cNvSpPr txBox="1"/>
          <p:nvPr/>
        </p:nvSpPr>
        <p:spPr>
          <a:xfrm>
            <a:off x="2274903" y="6388754"/>
            <a:ext cx="291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通过自举电容浮地驱动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F93AB6-77AE-42B1-9832-1D926A91E78C}"/>
              </a:ext>
            </a:extLst>
          </p:cNvPr>
          <p:cNvSpPr txBox="1"/>
          <p:nvPr/>
        </p:nvSpPr>
        <p:spPr>
          <a:xfrm>
            <a:off x="6096000" y="3974522"/>
            <a:ext cx="529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VDDA</a:t>
            </a:r>
            <a:r>
              <a:rPr lang="zh-CN" altLang="en-US" dirty="0"/>
              <a:t>浮地驱动，总共需要三路独立电源</a:t>
            </a:r>
          </a:p>
        </p:txBody>
      </p:sp>
    </p:spTree>
    <p:extLst>
      <p:ext uri="{BB962C8B-B14F-4D97-AF65-F5344CB8AC3E}">
        <p14:creationId xmlns:p14="http://schemas.microsoft.com/office/powerpoint/2010/main" val="337501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F89439-DBD7-4826-8498-75FBF11B93C9}"/>
              </a:ext>
            </a:extLst>
          </p:cNvPr>
          <p:cNvSpPr txBox="1"/>
          <p:nvPr/>
        </p:nvSpPr>
        <p:spPr>
          <a:xfrm>
            <a:off x="4412340" y="3075057"/>
            <a:ext cx="3367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测试信号设计</a:t>
            </a:r>
          </a:p>
        </p:txBody>
      </p:sp>
    </p:spTree>
    <p:extLst>
      <p:ext uri="{BB962C8B-B14F-4D97-AF65-F5344CB8AC3E}">
        <p14:creationId xmlns:p14="http://schemas.microsoft.com/office/powerpoint/2010/main" val="2925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914847-AD93-409F-B3BE-3B2D201B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" y="479394"/>
            <a:ext cx="4547719" cy="24216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0612BD-3F25-45E8-BD2D-973C2041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94" y="398106"/>
            <a:ext cx="4594195" cy="25842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CC7784-0996-4869-B0B9-24161A3AE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4" y="3875660"/>
            <a:ext cx="4372253" cy="24593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49A31F8-D676-4AEA-88A4-13B6FC6324D3}"/>
              </a:ext>
            </a:extLst>
          </p:cNvPr>
          <p:cNvSpPr txBox="1"/>
          <p:nvPr/>
        </p:nvSpPr>
        <p:spPr>
          <a:xfrm>
            <a:off x="1684603" y="3059668"/>
            <a:ext cx="269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设置死区时间</a:t>
            </a:r>
            <a:r>
              <a:rPr lang="en-US" altLang="zh-CN" dirty="0"/>
              <a:t>0.1us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FF2159-CBE9-41E6-B978-74DD2A2214AD}"/>
              </a:ext>
            </a:extLst>
          </p:cNvPr>
          <p:cNvSpPr txBox="1"/>
          <p:nvPr/>
        </p:nvSpPr>
        <p:spPr>
          <a:xfrm>
            <a:off x="7616365" y="6459894"/>
            <a:ext cx="269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</a:t>
            </a:r>
            <a:r>
              <a:rPr lang="en-US" altLang="zh-CN" dirty="0"/>
              <a:t>500KHz </a:t>
            </a:r>
            <a:r>
              <a:rPr lang="zh-CN" altLang="en-US" dirty="0"/>
              <a:t>共</a:t>
            </a:r>
            <a:r>
              <a:rPr lang="en-US" altLang="zh-CN" dirty="0"/>
              <a:t>15</a:t>
            </a:r>
            <a:r>
              <a:rPr lang="zh-CN" altLang="en-US" dirty="0"/>
              <a:t>个周期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F402C7-B9DD-4309-938D-9387DD61ED94}"/>
              </a:ext>
            </a:extLst>
          </p:cNvPr>
          <p:cNvSpPr txBox="1"/>
          <p:nvPr/>
        </p:nvSpPr>
        <p:spPr>
          <a:xfrm>
            <a:off x="7616365" y="3059668"/>
            <a:ext cx="269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信号重复周期</a:t>
            </a:r>
            <a:r>
              <a:rPr lang="en-US" altLang="zh-CN" dirty="0"/>
              <a:t>30ms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2F85CF-55FD-4261-858A-72AFF708C32C}"/>
              </a:ext>
            </a:extLst>
          </p:cNvPr>
          <p:cNvSpPr txBox="1"/>
          <p:nvPr/>
        </p:nvSpPr>
        <p:spPr>
          <a:xfrm>
            <a:off x="4747704" y="76642"/>
            <a:ext cx="2696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测试信号占空比</a:t>
            </a:r>
            <a:r>
              <a:rPr lang="en-US" altLang="zh-CN" dirty="0"/>
              <a:t>0.1%</a:t>
            </a:r>
          </a:p>
          <a:p>
            <a:r>
              <a:rPr lang="zh-CN" altLang="en-US" dirty="0"/>
              <a:t>可进行全桥驱动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2B309C-2985-455B-B645-2360ABEAD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14" y="4031219"/>
            <a:ext cx="4995169" cy="2428675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875B72D0-FEB8-4630-A7C6-FEA8168A7E78}"/>
              </a:ext>
            </a:extLst>
          </p:cNvPr>
          <p:cNvSpPr/>
          <p:nvPr/>
        </p:nvSpPr>
        <p:spPr>
          <a:xfrm>
            <a:off x="1143741" y="5344358"/>
            <a:ext cx="142042" cy="1420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9221E5-D5C7-469B-96F5-DBD6F37AF548}"/>
              </a:ext>
            </a:extLst>
          </p:cNvPr>
          <p:cNvSpPr/>
          <p:nvPr/>
        </p:nvSpPr>
        <p:spPr>
          <a:xfrm>
            <a:off x="1143741" y="5044736"/>
            <a:ext cx="142042" cy="14204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098B99-4210-4447-A991-C95C63041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305170"/>
            <a:ext cx="4589755" cy="3442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3E5CE-1800-41F5-AB5A-5BA972E52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20" y="505288"/>
            <a:ext cx="3251200" cy="243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D83A50-7428-475A-A422-BFA1A39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20" y="3914312"/>
            <a:ext cx="3251200" cy="2438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A4C0BC-4080-44A2-8530-488B95378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20" y="4001642"/>
            <a:ext cx="4995169" cy="2428675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D4F39F4D-2FDB-474F-AF73-51B16F9F9E1B}"/>
              </a:ext>
            </a:extLst>
          </p:cNvPr>
          <p:cNvSpPr/>
          <p:nvPr/>
        </p:nvSpPr>
        <p:spPr>
          <a:xfrm>
            <a:off x="3568823" y="5362113"/>
            <a:ext cx="142042" cy="1420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58DDD4-28A8-4CF3-82E7-F1B2F866B2D8}"/>
              </a:ext>
            </a:extLst>
          </p:cNvPr>
          <p:cNvSpPr/>
          <p:nvPr/>
        </p:nvSpPr>
        <p:spPr>
          <a:xfrm>
            <a:off x="2931849" y="4991470"/>
            <a:ext cx="142042" cy="14204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9FA21E-C9FA-4705-910E-24C9C0EB4989}"/>
              </a:ext>
            </a:extLst>
          </p:cNvPr>
          <p:cNvSpPr/>
          <p:nvPr/>
        </p:nvSpPr>
        <p:spPr>
          <a:xfrm>
            <a:off x="7585228" y="802690"/>
            <a:ext cx="142042" cy="14204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F405FD-598F-43B8-8726-2F1454A547B7}"/>
              </a:ext>
            </a:extLst>
          </p:cNvPr>
          <p:cNvSpPr/>
          <p:nvPr/>
        </p:nvSpPr>
        <p:spPr>
          <a:xfrm>
            <a:off x="7585228" y="4138475"/>
            <a:ext cx="142042" cy="1420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0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284</Words>
  <Application>Microsoft Office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19</cp:revision>
  <dcterms:created xsi:type="dcterms:W3CDTF">2020-12-26T15:35:55Z</dcterms:created>
  <dcterms:modified xsi:type="dcterms:W3CDTF">2020-12-27T09:44:51Z</dcterms:modified>
</cp:coreProperties>
</file>