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4" r:id="rId4"/>
    <p:sldId id="265" r:id="rId5"/>
    <p:sldId id="266" r:id="rId6"/>
    <p:sldId id="259" r:id="rId7"/>
    <p:sldId id="260" r:id="rId8"/>
    <p:sldId id="263" r:id="rId9"/>
    <p:sldId id="273" r:id="rId10"/>
    <p:sldId id="267" r:id="rId11"/>
    <p:sldId id="278" r:id="rId12"/>
    <p:sldId id="262" r:id="rId13"/>
    <p:sldId id="277" r:id="rId14"/>
    <p:sldId id="276" r:id="rId15"/>
    <p:sldId id="275" r:id="rId16"/>
    <p:sldId id="279" r:id="rId17"/>
    <p:sldId id="270" r:id="rId18"/>
    <p:sldId id="256" r:id="rId19"/>
    <p:sldId id="257" r:id="rId20"/>
    <p:sldId id="258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006;&#33322;\Documents\WeChat%20Files\wxid_2epp6vldprkg12\FileStorage\File\2021-01\20210102&#25968;&#25454;\TEK00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功率输出级漏极电压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'TEK0001'!$D$1:$D$2500</c:f>
              <c:numCache>
                <c:formatCode>General</c:formatCode>
                <c:ptCount val="2500"/>
                <c:pt idx="0">
                  <c:v>-1.7799999999999999E-5</c:v>
                </c:pt>
                <c:pt idx="1">
                  <c:v>-1.7779999999999999E-5</c:v>
                </c:pt>
                <c:pt idx="2">
                  <c:v>-1.7759999999999999E-5</c:v>
                </c:pt>
                <c:pt idx="3">
                  <c:v>-1.774E-5</c:v>
                </c:pt>
                <c:pt idx="4">
                  <c:v>-1.772E-5</c:v>
                </c:pt>
                <c:pt idx="5">
                  <c:v>-1.77E-5</c:v>
                </c:pt>
                <c:pt idx="6">
                  <c:v>-1.768E-5</c:v>
                </c:pt>
                <c:pt idx="7">
                  <c:v>-1.766E-5</c:v>
                </c:pt>
                <c:pt idx="8">
                  <c:v>-1.7640000000000001E-5</c:v>
                </c:pt>
                <c:pt idx="9">
                  <c:v>-1.7620000000000001E-5</c:v>
                </c:pt>
                <c:pt idx="10">
                  <c:v>-1.7600000000000001E-5</c:v>
                </c:pt>
                <c:pt idx="11">
                  <c:v>-1.7580000000000001E-5</c:v>
                </c:pt>
                <c:pt idx="12">
                  <c:v>-1.7560000000000001E-5</c:v>
                </c:pt>
                <c:pt idx="13">
                  <c:v>-1.7540000000000001E-5</c:v>
                </c:pt>
                <c:pt idx="14">
                  <c:v>-1.7520000000000002E-5</c:v>
                </c:pt>
                <c:pt idx="15">
                  <c:v>-1.7499999999999998E-5</c:v>
                </c:pt>
                <c:pt idx="16">
                  <c:v>-1.7479999999999999E-5</c:v>
                </c:pt>
                <c:pt idx="17">
                  <c:v>-1.7459999999999999E-5</c:v>
                </c:pt>
                <c:pt idx="18">
                  <c:v>-1.7439999999999999E-5</c:v>
                </c:pt>
                <c:pt idx="19">
                  <c:v>-1.7419999999999999E-5</c:v>
                </c:pt>
                <c:pt idx="20">
                  <c:v>-1.7399999999999999E-5</c:v>
                </c:pt>
                <c:pt idx="21">
                  <c:v>-1.738E-5</c:v>
                </c:pt>
                <c:pt idx="22">
                  <c:v>-1.736E-5</c:v>
                </c:pt>
                <c:pt idx="23">
                  <c:v>-1.734E-5</c:v>
                </c:pt>
                <c:pt idx="24">
                  <c:v>-1.732E-5</c:v>
                </c:pt>
                <c:pt idx="25">
                  <c:v>-1.73E-5</c:v>
                </c:pt>
                <c:pt idx="26">
                  <c:v>-1.7280000000000001E-5</c:v>
                </c:pt>
                <c:pt idx="27">
                  <c:v>-1.7260000000000001E-5</c:v>
                </c:pt>
                <c:pt idx="28">
                  <c:v>-1.7240000000000001E-5</c:v>
                </c:pt>
                <c:pt idx="29">
                  <c:v>-1.7220000000000001E-5</c:v>
                </c:pt>
                <c:pt idx="30">
                  <c:v>-1.7200000000000001E-5</c:v>
                </c:pt>
                <c:pt idx="31">
                  <c:v>-1.7180000000000002E-5</c:v>
                </c:pt>
                <c:pt idx="32">
                  <c:v>-1.7159999999999998E-5</c:v>
                </c:pt>
                <c:pt idx="33">
                  <c:v>-1.7139999999999999E-5</c:v>
                </c:pt>
                <c:pt idx="34">
                  <c:v>-1.7119999999999999E-5</c:v>
                </c:pt>
                <c:pt idx="35">
                  <c:v>-1.7099999999999999E-5</c:v>
                </c:pt>
                <c:pt idx="36">
                  <c:v>-1.7079999999999999E-5</c:v>
                </c:pt>
                <c:pt idx="37">
                  <c:v>-1.7059999999999999E-5</c:v>
                </c:pt>
                <c:pt idx="38">
                  <c:v>-1.7039999999999999E-5</c:v>
                </c:pt>
                <c:pt idx="39">
                  <c:v>-1.702E-5</c:v>
                </c:pt>
                <c:pt idx="40">
                  <c:v>-1.7E-5</c:v>
                </c:pt>
                <c:pt idx="41">
                  <c:v>-1.698E-5</c:v>
                </c:pt>
                <c:pt idx="42">
                  <c:v>-1.696E-5</c:v>
                </c:pt>
                <c:pt idx="43">
                  <c:v>-1.694E-5</c:v>
                </c:pt>
                <c:pt idx="44">
                  <c:v>-1.6920000000000001E-5</c:v>
                </c:pt>
                <c:pt idx="45">
                  <c:v>-1.6900000000000001E-5</c:v>
                </c:pt>
                <c:pt idx="46">
                  <c:v>-1.6880000000000001E-5</c:v>
                </c:pt>
                <c:pt idx="47">
                  <c:v>-1.6860000000000001E-5</c:v>
                </c:pt>
                <c:pt idx="48">
                  <c:v>-1.6840000000000001E-5</c:v>
                </c:pt>
                <c:pt idx="49">
                  <c:v>-1.6820000000000002E-5</c:v>
                </c:pt>
                <c:pt idx="50">
                  <c:v>-1.6799999999999998E-5</c:v>
                </c:pt>
                <c:pt idx="51">
                  <c:v>-1.6779999999999999E-5</c:v>
                </c:pt>
                <c:pt idx="52">
                  <c:v>-1.6759999999999999E-5</c:v>
                </c:pt>
                <c:pt idx="53">
                  <c:v>-1.6739999999999999E-5</c:v>
                </c:pt>
                <c:pt idx="54">
                  <c:v>-1.6719999999999999E-5</c:v>
                </c:pt>
                <c:pt idx="55">
                  <c:v>-1.6699999999999999E-5</c:v>
                </c:pt>
                <c:pt idx="56">
                  <c:v>-1.668E-5</c:v>
                </c:pt>
                <c:pt idx="57">
                  <c:v>-1.666E-5</c:v>
                </c:pt>
                <c:pt idx="58">
                  <c:v>-1.664E-5</c:v>
                </c:pt>
                <c:pt idx="59">
                  <c:v>-1.662E-5</c:v>
                </c:pt>
                <c:pt idx="60">
                  <c:v>-1.66E-5</c:v>
                </c:pt>
                <c:pt idx="61">
                  <c:v>-1.658E-5</c:v>
                </c:pt>
                <c:pt idx="62">
                  <c:v>-1.6560000000000001E-5</c:v>
                </c:pt>
                <c:pt idx="63">
                  <c:v>-1.6540000000000001E-5</c:v>
                </c:pt>
                <c:pt idx="64">
                  <c:v>-1.6520000000000001E-5</c:v>
                </c:pt>
                <c:pt idx="65">
                  <c:v>-1.6500000000000001E-5</c:v>
                </c:pt>
                <c:pt idx="66">
                  <c:v>-1.6480000000000001E-5</c:v>
                </c:pt>
                <c:pt idx="67">
                  <c:v>-1.6460000000000002E-5</c:v>
                </c:pt>
                <c:pt idx="68">
                  <c:v>-1.6439999999999998E-5</c:v>
                </c:pt>
                <c:pt idx="69">
                  <c:v>-1.6419999999999999E-5</c:v>
                </c:pt>
                <c:pt idx="70">
                  <c:v>-1.6399999999999999E-5</c:v>
                </c:pt>
                <c:pt idx="71">
                  <c:v>-1.6379999999999999E-5</c:v>
                </c:pt>
                <c:pt idx="72">
                  <c:v>-1.6359999999999999E-5</c:v>
                </c:pt>
                <c:pt idx="73">
                  <c:v>-1.6339999999999999E-5</c:v>
                </c:pt>
                <c:pt idx="74">
                  <c:v>-1.632E-5</c:v>
                </c:pt>
                <c:pt idx="75">
                  <c:v>-1.63E-5</c:v>
                </c:pt>
                <c:pt idx="76">
                  <c:v>-1.628E-5</c:v>
                </c:pt>
                <c:pt idx="77">
                  <c:v>-1.626E-5</c:v>
                </c:pt>
                <c:pt idx="78">
                  <c:v>-1.624E-5</c:v>
                </c:pt>
                <c:pt idx="79">
                  <c:v>-1.6220000000000001E-5</c:v>
                </c:pt>
                <c:pt idx="80">
                  <c:v>-1.6200000000000001E-5</c:v>
                </c:pt>
                <c:pt idx="81">
                  <c:v>-1.6180000000000001E-5</c:v>
                </c:pt>
                <c:pt idx="82">
                  <c:v>-1.6160000000000001E-5</c:v>
                </c:pt>
                <c:pt idx="83">
                  <c:v>-1.6140000000000001E-5</c:v>
                </c:pt>
                <c:pt idx="84">
                  <c:v>-1.6120000000000002E-5</c:v>
                </c:pt>
                <c:pt idx="85">
                  <c:v>-1.6099999999999998E-5</c:v>
                </c:pt>
                <c:pt idx="86">
                  <c:v>-1.6079999999999999E-5</c:v>
                </c:pt>
                <c:pt idx="87">
                  <c:v>-1.6059999999999999E-5</c:v>
                </c:pt>
                <c:pt idx="88">
                  <c:v>-1.6039999999999999E-5</c:v>
                </c:pt>
                <c:pt idx="89">
                  <c:v>-1.6019999999999999E-5</c:v>
                </c:pt>
                <c:pt idx="90">
                  <c:v>-1.5999999999999999E-5</c:v>
                </c:pt>
                <c:pt idx="91">
                  <c:v>-1.5979999999999999E-5</c:v>
                </c:pt>
                <c:pt idx="92">
                  <c:v>-1.596E-5</c:v>
                </c:pt>
                <c:pt idx="93">
                  <c:v>-1.594E-5</c:v>
                </c:pt>
                <c:pt idx="94">
                  <c:v>-1.592E-5</c:v>
                </c:pt>
                <c:pt idx="95">
                  <c:v>-1.59E-5</c:v>
                </c:pt>
                <c:pt idx="96">
                  <c:v>-1.588E-5</c:v>
                </c:pt>
                <c:pt idx="97">
                  <c:v>-1.5860000000000001E-5</c:v>
                </c:pt>
                <c:pt idx="98">
                  <c:v>-1.5840000000000001E-5</c:v>
                </c:pt>
                <c:pt idx="99">
                  <c:v>-1.5820000000000001E-5</c:v>
                </c:pt>
                <c:pt idx="100">
                  <c:v>-1.5800000000000001E-5</c:v>
                </c:pt>
                <c:pt idx="101">
                  <c:v>-1.5780000000000001E-5</c:v>
                </c:pt>
                <c:pt idx="102">
                  <c:v>-1.5760000000000002E-5</c:v>
                </c:pt>
                <c:pt idx="103">
                  <c:v>-1.5739999999999998E-5</c:v>
                </c:pt>
                <c:pt idx="104">
                  <c:v>-1.5719999999999999E-5</c:v>
                </c:pt>
                <c:pt idx="105">
                  <c:v>-1.5699999999999999E-5</c:v>
                </c:pt>
                <c:pt idx="106">
                  <c:v>-1.5679999999999999E-5</c:v>
                </c:pt>
                <c:pt idx="107">
                  <c:v>-1.5659999999999999E-5</c:v>
                </c:pt>
                <c:pt idx="108">
                  <c:v>-1.5639999999999999E-5</c:v>
                </c:pt>
                <c:pt idx="109">
                  <c:v>-1.562E-5</c:v>
                </c:pt>
                <c:pt idx="110">
                  <c:v>-1.56E-5</c:v>
                </c:pt>
                <c:pt idx="111">
                  <c:v>-1.558E-5</c:v>
                </c:pt>
                <c:pt idx="112">
                  <c:v>-1.556E-5</c:v>
                </c:pt>
                <c:pt idx="113">
                  <c:v>-1.554E-5</c:v>
                </c:pt>
                <c:pt idx="114">
                  <c:v>-1.552E-5</c:v>
                </c:pt>
                <c:pt idx="115">
                  <c:v>-1.5500000000000001E-5</c:v>
                </c:pt>
                <c:pt idx="116">
                  <c:v>-1.5480000000000001E-5</c:v>
                </c:pt>
                <c:pt idx="117">
                  <c:v>-1.5460000000000001E-5</c:v>
                </c:pt>
                <c:pt idx="118">
                  <c:v>-1.5440000000000001E-5</c:v>
                </c:pt>
                <c:pt idx="119">
                  <c:v>-1.5420000000000001E-5</c:v>
                </c:pt>
                <c:pt idx="120">
                  <c:v>-1.5400000000000002E-5</c:v>
                </c:pt>
                <c:pt idx="121">
                  <c:v>-1.5379999999999998E-5</c:v>
                </c:pt>
                <c:pt idx="122">
                  <c:v>-1.5359999999999999E-5</c:v>
                </c:pt>
                <c:pt idx="123">
                  <c:v>-1.5339999999999999E-5</c:v>
                </c:pt>
                <c:pt idx="124">
                  <c:v>-1.5319999999999999E-5</c:v>
                </c:pt>
                <c:pt idx="125">
                  <c:v>-1.5299999999999999E-5</c:v>
                </c:pt>
                <c:pt idx="126">
                  <c:v>-1.5279999999999999E-5</c:v>
                </c:pt>
                <c:pt idx="127">
                  <c:v>-1.526E-5</c:v>
                </c:pt>
                <c:pt idx="128">
                  <c:v>-1.524E-5</c:v>
                </c:pt>
                <c:pt idx="129">
                  <c:v>-1.522E-5</c:v>
                </c:pt>
                <c:pt idx="130">
                  <c:v>-1.52E-5</c:v>
                </c:pt>
                <c:pt idx="131">
                  <c:v>-1.518E-5</c:v>
                </c:pt>
                <c:pt idx="132">
                  <c:v>-1.5160000000000001E-5</c:v>
                </c:pt>
                <c:pt idx="133">
                  <c:v>-1.5140000000000001E-5</c:v>
                </c:pt>
                <c:pt idx="134">
                  <c:v>-1.5119999999999999E-5</c:v>
                </c:pt>
                <c:pt idx="135">
                  <c:v>-1.5099999999999999E-5</c:v>
                </c:pt>
                <c:pt idx="136">
                  <c:v>-1.508E-5</c:v>
                </c:pt>
                <c:pt idx="137">
                  <c:v>-1.506E-5</c:v>
                </c:pt>
                <c:pt idx="138">
                  <c:v>-1.504E-5</c:v>
                </c:pt>
                <c:pt idx="139">
                  <c:v>-1.502E-5</c:v>
                </c:pt>
                <c:pt idx="140">
                  <c:v>-1.5E-5</c:v>
                </c:pt>
                <c:pt idx="141">
                  <c:v>-1.4980000000000001E-5</c:v>
                </c:pt>
                <c:pt idx="142">
                  <c:v>-1.4960000000000001E-5</c:v>
                </c:pt>
                <c:pt idx="143">
                  <c:v>-1.4939999999999999E-5</c:v>
                </c:pt>
                <c:pt idx="144">
                  <c:v>-1.4919999999999999E-5</c:v>
                </c:pt>
                <c:pt idx="145">
                  <c:v>-1.49E-5</c:v>
                </c:pt>
                <c:pt idx="146">
                  <c:v>-1.488E-5</c:v>
                </c:pt>
                <c:pt idx="147">
                  <c:v>-1.486E-5</c:v>
                </c:pt>
                <c:pt idx="148">
                  <c:v>-1.484E-5</c:v>
                </c:pt>
                <c:pt idx="149">
                  <c:v>-1.482E-5</c:v>
                </c:pt>
                <c:pt idx="150">
                  <c:v>-1.4800000000000001E-5</c:v>
                </c:pt>
                <c:pt idx="151">
                  <c:v>-1.4780000000000001E-5</c:v>
                </c:pt>
                <c:pt idx="152">
                  <c:v>-1.4759999999999999E-5</c:v>
                </c:pt>
                <c:pt idx="153">
                  <c:v>-1.4739999999999999E-5</c:v>
                </c:pt>
                <c:pt idx="154">
                  <c:v>-1.472E-5</c:v>
                </c:pt>
                <c:pt idx="155">
                  <c:v>-1.47E-5</c:v>
                </c:pt>
                <c:pt idx="156">
                  <c:v>-1.468E-5</c:v>
                </c:pt>
                <c:pt idx="157">
                  <c:v>-1.466E-5</c:v>
                </c:pt>
                <c:pt idx="158">
                  <c:v>-1.464E-5</c:v>
                </c:pt>
                <c:pt idx="159">
                  <c:v>-1.4620000000000001E-5</c:v>
                </c:pt>
                <c:pt idx="160">
                  <c:v>-1.4600000000000001E-5</c:v>
                </c:pt>
                <c:pt idx="161">
                  <c:v>-1.4579999999999999E-5</c:v>
                </c:pt>
                <c:pt idx="162">
                  <c:v>-1.456E-5</c:v>
                </c:pt>
                <c:pt idx="163">
                  <c:v>-1.454E-5</c:v>
                </c:pt>
                <c:pt idx="164">
                  <c:v>-1.452E-5</c:v>
                </c:pt>
                <c:pt idx="165">
                  <c:v>-1.45E-5</c:v>
                </c:pt>
                <c:pt idx="166">
                  <c:v>-1.448E-5</c:v>
                </c:pt>
                <c:pt idx="167">
                  <c:v>-1.446E-5</c:v>
                </c:pt>
                <c:pt idx="168">
                  <c:v>-1.4440000000000001E-5</c:v>
                </c:pt>
                <c:pt idx="169">
                  <c:v>-1.4419999999999999E-5</c:v>
                </c:pt>
                <c:pt idx="170">
                  <c:v>-1.4399999999999999E-5</c:v>
                </c:pt>
                <c:pt idx="171">
                  <c:v>-1.438E-5</c:v>
                </c:pt>
                <c:pt idx="172">
                  <c:v>-1.436E-5</c:v>
                </c:pt>
                <c:pt idx="173">
                  <c:v>-1.434E-5</c:v>
                </c:pt>
                <c:pt idx="174">
                  <c:v>-1.432E-5</c:v>
                </c:pt>
                <c:pt idx="175">
                  <c:v>-1.43E-5</c:v>
                </c:pt>
                <c:pt idx="176">
                  <c:v>-1.428E-5</c:v>
                </c:pt>
                <c:pt idx="177">
                  <c:v>-1.4260000000000001E-5</c:v>
                </c:pt>
                <c:pt idx="178">
                  <c:v>-1.4239999999999999E-5</c:v>
                </c:pt>
                <c:pt idx="179">
                  <c:v>-1.4219999999999999E-5</c:v>
                </c:pt>
                <c:pt idx="180">
                  <c:v>-1.42E-5</c:v>
                </c:pt>
                <c:pt idx="181">
                  <c:v>-1.418E-5</c:v>
                </c:pt>
                <c:pt idx="182">
                  <c:v>-1.416E-5</c:v>
                </c:pt>
                <c:pt idx="183">
                  <c:v>-1.414E-5</c:v>
                </c:pt>
                <c:pt idx="184">
                  <c:v>-1.412E-5</c:v>
                </c:pt>
                <c:pt idx="185">
                  <c:v>-1.4100000000000001E-5</c:v>
                </c:pt>
                <c:pt idx="186">
                  <c:v>-1.4080000000000001E-5</c:v>
                </c:pt>
                <c:pt idx="187">
                  <c:v>-1.4059999999999999E-5</c:v>
                </c:pt>
                <c:pt idx="188">
                  <c:v>-1.4039999999999999E-5</c:v>
                </c:pt>
                <c:pt idx="189">
                  <c:v>-1.402E-5</c:v>
                </c:pt>
                <c:pt idx="190">
                  <c:v>-1.4E-5</c:v>
                </c:pt>
                <c:pt idx="191">
                  <c:v>-1.398E-5</c:v>
                </c:pt>
                <c:pt idx="192">
                  <c:v>-1.396E-5</c:v>
                </c:pt>
                <c:pt idx="193">
                  <c:v>-1.394E-5</c:v>
                </c:pt>
                <c:pt idx="194">
                  <c:v>-1.3920000000000001E-5</c:v>
                </c:pt>
                <c:pt idx="195">
                  <c:v>-1.3900000000000001E-5</c:v>
                </c:pt>
                <c:pt idx="196">
                  <c:v>-1.3879999999999999E-5</c:v>
                </c:pt>
                <c:pt idx="197">
                  <c:v>-1.3859999999999999E-5</c:v>
                </c:pt>
                <c:pt idx="198">
                  <c:v>-1.384E-5</c:v>
                </c:pt>
                <c:pt idx="199">
                  <c:v>-1.382E-5</c:v>
                </c:pt>
                <c:pt idx="200">
                  <c:v>-1.38E-5</c:v>
                </c:pt>
                <c:pt idx="201">
                  <c:v>-1.378E-5</c:v>
                </c:pt>
                <c:pt idx="202">
                  <c:v>-1.376E-5</c:v>
                </c:pt>
                <c:pt idx="203">
                  <c:v>-1.3740000000000001E-5</c:v>
                </c:pt>
                <c:pt idx="204">
                  <c:v>-1.3720000000000001E-5</c:v>
                </c:pt>
                <c:pt idx="205">
                  <c:v>-1.3699999999999999E-5</c:v>
                </c:pt>
                <c:pt idx="206">
                  <c:v>-1.3679999999999999E-5</c:v>
                </c:pt>
                <c:pt idx="207">
                  <c:v>-1.366E-5</c:v>
                </c:pt>
                <c:pt idx="208">
                  <c:v>-1.364E-5</c:v>
                </c:pt>
                <c:pt idx="209">
                  <c:v>-1.362E-5</c:v>
                </c:pt>
                <c:pt idx="210">
                  <c:v>-1.36E-5</c:v>
                </c:pt>
                <c:pt idx="211">
                  <c:v>-1.358E-5</c:v>
                </c:pt>
                <c:pt idx="212">
                  <c:v>-1.3560000000000001E-5</c:v>
                </c:pt>
                <c:pt idx="213">
                  <c:v>-1.3540000000000001E-5</c:v>
                </c:pt>
                <c:pt idx="214">
                  <c:v>-1.3519999999999999E-5</c:v>
                </c:pt>
                <c:pt idx="215">
                  <c:v>-1.3499999999999999E-5</c:v>
                </c:pt>
                <c:pt idx="216">
                  <c:v>-1.348E-5</c:v>
                </c:pt>
                <c:pt idx="217">
                  <c:v>-1.346E-5</c:v>
                </c:pt>
                <c:pt idx="218">
                  <c:v>-1.344E-5</c:v>
                </c:pt>
                <c:pt idx="219">
                  <c:v>-1.342E-5</c:v>
                </c:pt>
                <c:pt idx="220">
                  <c:v>-1.34E-5</c:v>
                </c:pt>
                <c:pt idx="221">
                  <c:v>-1.3380000000000001E-5</c:v>
                </c:pt>
                <c:pt idx="222">
                  <c:v>-1.3360000000000001E-5</c:v>
                </c:pt>
                <c:pt idx="223">
                  <c:v>-1.3339999999999999E-5</c:v>
                </c:pt>
                <c:pt idx="224">
                  <c:v>-1.332E-5</c:v>
                </c:pt>
                <c:pt idx="225">
                  <c:v>-1.33E-5</c:v>
                </c:pt>
                <c:pt idx="226">
                  <c:v>-1.328E-5</c:v>
                </c:pt>
                <c:pt idx="227">
                  <c:v>-1.326E-5</c:v>
                </c:pt>
                <c:pt idx="228">
                  <c:v>-1.324E-5</c:v>
                </c:pt>
                <c:pt idx="229">
                  <c:v>-1.322E-5</c:v>
                </c:pt>
                <c:pt idx="230">
                  <c:v>-1.3200000000000001E-5</c:v>
                </c:pt>
                <c:pt idx="231">
                  <c:v>-1.3179999999999999E-5</c:v>
                </c:pt>
                <c:pt idx="232">
                  <c:v>-1.3159999999999999E-5</c:v>
                </c:pt>
                <c:pt idx="233">
                  <c:v>-1.314E-5</c:v>
                </c:pt>
                <c:pt idx="234">
                  <c:v>-1.312E-5</c:v>
                </c:pt>
                <c:pt idx="235">
                  <c:v>-1.31E-5</c:v>
                </c:pt>
                <c:pt idx="236">
                  <c:v>-1.308E-5</c:v>
                </c:pt>
                <c:pt idx="237">
                  <c:v>-1.306E-5</c:v>
                </c:pt>
                <c:pt idx="238">
                  <c:v>-1.3040000000000001E-5</c:v>
                </c:pt>
                <c:pt idx="239">
                  <c:v>-1.3020000000000001E-5</c:v>
                </c:pt>
                <c:pt idx="240">
                  <c:v>-1.2999999999999999E-5</c:v>
                </c:pt>
                <c:pt idx="241">
                  <c:v>-1.2979999999999999E-5</c:v>
                </c:pt>
                <c:pt idx="242">
                  <c:v>-1.296E-5</c:v>
                </c:pt>
                <c:pt idx="243">
                  <c:v>-1.294E-5</c:v>
                </c:pt>
                <c:pt idx="244">
                  <c:v>-1.292E-5</c:v>
                </c:pt>
                <c:pt idx="245">
                  <c:v>-1.29E-5</c:v>
                </c:pt>
                <c:pt idx="246">
                  <c:v>-1.288E-5</c:v>
                </c:pt>
                <c:pt idx="247">
                  <c:v>-1.2860000000000001E-5</c:v>
                </c:pt>
                <c:pt idx="248">
                  <c:v>-1.2840000000000001E-5</c:v>
                </c:pt>
                <c:pt idx="249">
                  <c:v>-1.2819999999999999E-5</c:v>
                </c:pt>
                <c:pt idx="250">
                  <c:v>-1.2799999999999999E-5</c:v>
                </c:pt>
                <c:pt idx="251">
                  <c:v>-1.278E-5</c:v>
                </c:pt>
                <c:pt idx="252">
                  <c:v>-1.276E-5</c:v>
                </c:pt>
                <c:pt idx="253">
                  <c:v>-1.274E-5</c:v>
                </c:pt>
                <c:pt idx="254">
                  <c:v>-1.272E-5</c:v>
                </c:pt>
                <c:pt idx="255">
                  <c:v>-1.27E-5</c:v>
                </c:pt>
                <c:pt idx="256">
                  <c:v>-1.2680000000000001E-5</c:v>
                </c:pt>
                <c:pt idx="257">
                  <c:v>-1.2660000000000001E-5</c:v>
                </c:pt>
                <c:pt idx="258">
                  <c:v>-1.2639999999999999E-5</c:v>
                </c:pt>
                <c:pt idx="259">
                  <c:v>-1.2619999999999999E-5</c:v>
                </c:pt>
                <c:pt idx="260">
                  <c:v>-1.26E-5</c:v>
                </c:pt>
                <c:pt idx="261">
                  <c:v>-1.258E-5</c:v>
                </c:pt>
                <c:pt idx="262">
                  <c:v>-1.256E-5</c:v>
                </c:pt>
                <c:pt idx="263">
                  <c:v>-1.254E-5</c:v>
                </c:pt>
                <c:pt idx="264">
                  <c:v>-1.252E-5</c:v>
                </c:pt>
                <c:pt idx="265">
                  <c:v>-1.2500000000000001E-5</c:v>
                </c:pt>
                <c:pt idx="266">
                  <c:v>-1.2480000000000001E-5</c:v>
                </c:pt>
                <c:pt idx="267">
                  <c:v>-1.2459999999999999E-5</c:v>
                </c:pt>
                <c:pt idx="268">
                  <c:v>-1.2439999999999999E-5</c:v>
                </c:pt>
                <c:pt idx="269">
                  <c:v>-1.242E-5</c:v>
                </c:pt>
                <c:pt idx="270">
                  <c:v>-1.24E-5</c:v>
                </c:pt>
                <c:pt idx="271">
                  <c:v>-1.238E-5</c:v>
                </c:pt>
                <c:pt idx="272">
                  <c:v>-1.236E-5</c:v>
                </c:pt>
                <c:pt idx="273">
                  <c:v>-1.234E-5</c:v>
                </c:pt>
                <c:pt idx="274">
                  <c:v>-1.2320000000000001E-5</c:v>
                </c:pt>
                <c:pt idx="275">
                  <c:v>-1.2300000000000001E-5</c:v>
                </c:pt>
                <c:pt idx="276">
                  <c:v>-1.2279999999999999E-5</c:v>
                </c:pt>
                <c:pt idx="277">
                  <c:v>-1.226E-5</c:v>
                </c:pt>
                <c:pt idx="278">
                  <c:v>-1.224E-5</c:v>
                </c:pt>
                <c:pt idx="279">
                  <c:v>-1.222E-5</c:v>
                </c:pt>
                <c:pt idx="280">
                  <c:v>-1.22E-5</c:v>
                </c:pt>
                <c:pt idx="281">
                  <c:v>-1.218E-5</c:v>
                </c:pt>
                <c:pt idx="282">
                  <c:v>-1.216E-5</c:v>
                </c:pt>
                <c:pt idx="283">
                  <c:v>-1.2140000000000001E-5</c:v>
                </c:pt>
                <c:pt idx="284">
                  <c:v>-1.2119999999999999E-5</c:v>
                </c:pt>
                <c:pt idx="285">
                  <c:v>-1.2099999999999999E-5</c:v>
                </c:pt>
                <c:pt idx="286">
                  <c:v>-1.208E-5</c:v>
                </c:pt>
                <c:pt idx="287">
                  <c:v>-1.206E-5</c:v>
                </c:pt>
                <c:pt idx="288">
                  <c:v>-1.204E-5</c:v>
                </c:pt>
                <c:pt idx="289">
                  <c:v>-1.202E-5</c:v>
                </c:pt>
                <c:pt idx="290">
                  <c:v>-1.2E-5</c:v>
                </c:pt>
                <c:pt idx="291">
                  <c:v>-1.198E-5</c:v>
                </c:pt>
                <c:pt idx="292">
                  <c:v>-1.1960000000000001E-5</c:v>
                </c:pt>
                <c:pt idx="293">
                  <c:v>-1.1939999999999999E-5</c:v>
                </c:pt>
                <c:pt idx="294">
                  <c:v>-1.1919999999999999E-5</c:v>
                </c:pt>
                <c:pt idx="295">
                  <c:v>-1.19E-5</c:v>
                </c:pt>
                <c:pt idx="296">
                  <c:v>-1.188E-5</c:v>
                </c:pt>
                <c:pt idx="297">
                  <c:v>-1.186E-5</c:v>
                </c:pt>
                <c:pt idx="298">
                  <c:v>-1.184E-5</c:v>
                </c:pt>
                <c:pt idx="299">
                  <c:v>-1.182E-5</c:v>
                </c:pt>
                <c:pt idx="300">
                  <c:v>-1.1800000000000001E-5</c:v>
                </c:pt>
                <c:pt idx="301">
                  <c:v>-1.1780000000000001E-5</c:v>
                </c:pt>
                <c:pt idx="302">
                  <c:v>-1.1759999999999999E-5</c:v>
                </c:pt>
                <c:pt idx="303">
                  <c:v>-1.1739999999999999E-5</c:v>
                </c:pt>
                <c:pt idx="304">
                  <c:v>-1.172E-5</c:v>
                </c:pt>
                <c:pt idx="305">
                  <c:v>-1.17E-5</c:v>
                </c:pt>
                <c:pt idx="306">
                  <c:v>-1.168E-5</c:v>
                </c:pt>
                <c:pt idx="307">
                  <c:v>-1.166E-5</c:v>
                </c:pt>
                <c:pt idx="308">
                  <c:v>-1.164E-5</c:v>
                </c:pt>
                <c:pt idx="309">
                  <c:v>-1.1620000000000001E-5</c:v>
                </c:pt>
                <c:pt idx="310">
                  <c:v>-1.1600000000000001E-5</c:v>
                </c:pt>
                <c:pt idx="311">
                  <c:v>-1.1579999999999999E-5</c:v>
                </c:pt>
                <c:pt idx="312">
                  <c:v>-1.1559999999999999E-5</c:v>
                </c:pt>
                <c:pt idx="313">
                  <c:v>-1.154E-5</c:v>
                </c:pt>
                <c:pt idx="314">
                  <c:v>-1.152E-5</c:v>
                </c:pt>
                <c:pt idx="315">
                  <c:v>-1.15E-5</c:v>
                </c:pt>
                <c:pt idx="316">
                  <c:v>-1.148E-5</c:v>
                </c:pt>
                <c:pt idx="317">
                  <c:v>-1.146E-5</c:v>
                </c:pt>
                <c:pt idx="318">
                  <c:v>-1.1440000000000001E-5</c:v>
                </c:pt>
                <c:pt idx="319">
                  <c:v>-1.1420000000000001E-5</c:v>
                </c:pt>
                <c:pt idx="320">
                  <c:v>-1.1399999999999999E-5</c:v>
                </c:pt>
                <c:pt idx="321">
                  <c:v>-1.1379999999999999E-5</c:v>
                </c:pt>
                <c:pt idx="322">
                  <c:v>-1.136E-5</c:v>
                </c:pt>
                <c:pt idx="323">
                  <c:v>-1.134E-5</c:v>
                </c:pt>
                <c:pt idx="324">
                  <c:v>-1.132E-5</c:v>
                </c:pt>
                <c:pt idx="325">
                  <c:v>-1.13E-5</c:v>
                </c:pt>
                <c:pt idx="326">
                  <c:v>-1.128E-5</c:v>
                </c:pt>
                <c:pt idx="327">
                  <c:v>-1.1260000000000001E-5</c:v>
                </c:pt>
                <c:pt idx="328">
                  <c:v>-1.1240000000000001E-5</c:v>
                </c:pt>
                <c:pt idx="329">
                  <c:v>-1.1219999999999999E-5</c:v>
                </c:pt>
                <c:pt idx="330">
                  <c:v>-1.1199999999999999E-5</c:v>
                </c:pt>
                <c:pt idx="331">
                  <c:v>-1.118E-5</c:v>
                </c:pt>
                <c:pt idx="332">
                  <c:v>-1.116E-5</c:v>
                </c:pt>
                <c:pt idx="333">
                  <c:v>-1.114E-5</c:v>
                </c:pt>
                <c:pt idx="334">
                  <c:v>-1.112E-5</c:v>
                </c:pt>
                <c:pt idx="335">
                  <c:v>-1.11E-5</c:v>
                </c:pt>
                <c:pt idx="336">
                  <c:v>-1.1080000000000001E-5</c:v>
                </c:pt>
                <c:pt idx="337">
                  <c:v>-1.1060000000000001E-5</c:v>
                </c:pt>
                <c:pt idx="338">
                  <c:v>-1.1039999999999999E-5</c:v>
                </c:pt>
                <c:pt idx="339">
                  <c:v>-1.102E-5</c:v>
                </c:pt>
                <c:pt idx="340">
                  <c:v>-1.1E-5</c:v>
                </c:pt>
                <c:pt idx="341">
                  <c:v>-1.098E-5</c:v>
                </c:pt>
                <c:pt idx="342">
                  <c:v>-1.096E-5</c:v>
                </c:pt>
                <c:pt idx="343">
                  <c:v>-1.094E-5</c:v>
                </c:pt>
                <c:pt idx="344">
                  <c:v>-1.092E-5</c:v>
                </c:pt>
                <c:pt idx="345">
                  <c:v>-1.0900000000000001E-5</c:v>
                </c:pt>
                <c:pt idx="346">
                  <c:v>-1.0879999999999999E-5</c:v>
                </c:pt>
                <c:pt idx="347">
                  <c:v>-1.0859999999999999E-5</c:v>
                </c:pt>
                <c:pt idx="348">
                  <c:v>-1.084E-5</c:v>
                </c:pt>
                <c:pt idx="349">
                  <c:v>-1.082E-5</c:v>
                </c:pt>
                <c:pt idx="350">
                  <c:v>-1.08E-5</c:v>
                </c:pt>
                <c:pt idx="351">
                  <c:v>-1.078E-5</c:v>
                </c:pt>
                <c:pt idx="352">
                  <c:v>-1.076E-5</c:v>
                </c:pt>
                <c:pt idx="353">
                  <c:v>-1.0740000000000001E-5</c:v>
                </c:pt>
                <c:pt idx="354">
                  <c:v>-1.0720000000000001E-5</c:v>
                </c:pt>
                <c:pt idx="355">
                  <c:v>-1.0699999999999999E-5</c:v>
                </c:pt>
                <c:pt idx="356">
                  <c:v>-1.0679999999999999E-5</c:v>
                </c:pt>
                <c:pt idx="357">
                  <c:v>-1.066E-5</c:v>
                </c:pt>
                <c:pt idx="358">
                  <c:v>-1.064E-5</c:v>
                </c:pt>
                <c:pt idx="359">
                  <c:v>-1.062E-5</c:v>
                </c:pt>
                <c:pt idx="360">
                  <c:v>-1.06E-5</c:v>
                </c:pt>
                <c:pt idx="361">
                  <c:v>-1.058E-5</c:v>
                </c:pt>
                <c:pt idx="362">
                  <c:v>-1.0560000000000001E-5</c:v>
                </c:pt>
                <c:pt idx="363">
                  <c:v>-1.0540000000000001E-5</c:v>
                </c:pt>
                <c:pt idx="364">
                  <c:v>-1.0519999999999999E-5</c:v>
                </c:pt>
                <c:pt idx="365">
                  <c:v>-1.0499999999999999E-5</c:v>
                </c:pt>
                <c:pt idx="366">
                  <c:v>-1.048E-5</c:v>
                </c:pt>
                <c:pt idx="367">
                  <c:v>-1.046E-5</c:v>
                </c:pt>
                <c:pt idx="368">
                  <c:v>-1.044E-5</c:v>
                </c:pt>
                <c:pt idx="369">
                  <c:v>-1.042E-5</c:v>
                </c:pt>
                <c:pt idx="370">
                  <c:v>-1.04E-5</c:v>
                </c:pt>
                <c:pt idx="371">
                  <c:v>-1.0380000000000001E-5</c:v>
                </c:pt>
                <c:pt idx="372">
                  <c:v>-1.0360000000000001E-5</c:v>
                </c:pt>
                <c:pt idx="373">
                  <c:v>-1.0339999999999999E-5</c:v>
                </c:pt>
                <c:pt idx="374">
                  <c:v>-1.0319999999999999E-5</c:v>
                </c:pt>
                <c:pt idx="375">
                  <c:v>-1.03E-5</c:v>
                </c:pt>
                <c:pt idx="376">
                  <c:v>-1.028E-5</c:v>
                </c:pt>
                <c:pt idx="377">
                  <c:v>-1.026E-5</c:v>
                </c:pt>
                <c:pt idx="378">
                  <c:v>-1.024E-5</c:v>
                </c:pt>
                <c:pt idx="379">
                  <c:v>-1.022E-5</c:v>
                </c:pt>
                <c:pt idx="380">
                  <c:v>-1.0200000000000001E-5</c:v>
                </c:pt>
                <c:pt idx="381">
                  <c:v>-1.0180000000000001E-5</c:v>
                </c:pt>
                <c:pt idx="382">
                  <c:v>-1.0159999999999999E-5</c:v>
                </c:pt>
                <c:pt idx="383">
                  <c:v>-1.0139999999999999E-5</c:v>
                </c:pt>
                <c:pt idx="384">
                  <c:v>-1.012E-5</c:v>
                </c:pt>
                <c:pt idx="385">
                  <c:v>-1.01E-5</c:v>
                </c:pt>
                <c:pt idx="386">
                  <c:v>-1.008E-5</c:v>
                </c:pt>
                <c:pt idx="387">
                  <c:v>-1.006E-5</c:v>
                </c:pt>
                <c:pt idx="388">
                  <c:v>-1.004E-5</c:v>
                </c:pt>
                <c:pt idx="389">
                  <c:v>-1.0020000000000001E-5</c:v>
                </c:pt>
                <c:pt idx="390">
                  <c:v>-1.0000000000000001E-5</c:v>
                </c:pt>
                <c:pt idx="391">
                  <c:v>-9.9799999999999993E-6</c:v>
                </c:pt>
                <c:pt idx="392">
                  <c:v>-9.9599999999999995E-6</c:v>
                </c:pt>
                <c:pt idx="393">
                  <c:v>-9.9399999999999997E-6</c:v>
                </c:pt>
                <c:pt idx="394">
                  <c:v>-9.9199999999999999E-6</c:v>
                </c:pt>
                <c:pt idx="395">
                  <c:v>-9.9000000000000001E-6</c:v>
                </c:pt>
                <c:pt idx="396">
                  <c:v>-9.8800000000000003E-6</c:v>
                </c:pt>
                <c:pt idx="397">
                  <c:v>-9.8600000000000005E-6</c:v>
                </c:pt>
                <c:pt idx="398">
                  <c:v>-9.8400000000000007E-6</c:v>
                </c:pt>
                <c:pt idx="399">
                  <c:v>-9.8200000000000008E-6</c:v>
                </c:pt>
                <c:pt idx="400">
                  <c:v>-9.7999999999999993E-6</c:v>
                </c:pt>
                <c:pt idx="401">
                  <c:v>-9.7799999999999995E-6</c:v>
                </c:pt>
                <c:pt idx="402">
                  <c:v>-9.7599999999999997E-6</c:v>
                </c:pt>
                <c:pt idx="403">
                  <c:v>-9.7399999999999999E-6</c:v>
                </c:pt>
                <c:pt idx="404">
                  <c:v>-9.7200000000000001E-6</c:v>
                </c:pt>
                <c:pt idx="405">
                  <c:v>-9.7000000000000003E-6</c:v>
                </c:pt>
                <c:pt idx="406">
                  <c:v>-9.6800000000000005E-6</c:v>
                </c:pt>
                <c:pt idx="407">
                  <c:v>-9.6600000000000007E-6</c:v>
                </c:pt>
                <c:pt idx="408">
                  <c:v>-9.6399999999999992E-6</c:v>
                </c:pt>
                <c:pt idx="409">
                  <c:v>-9.6199999999999994E-6</c:v>
                </c:pt>
                <c:pt idx="410">
                  <c:v>-9.5999999999999996E-6</c:v>
                </c:pt>
                <c:pt idx="411">
                  <c:v>-9.5799999999999998E-6</c:v>
                </c:pt>
                <c:pt idx="412">
                  <c:v>-9.5599999999999999E-6</c:v>
                </c:pt>
                <c:pt idx="413">
                  <c:v>-9.5400000000000001E-6</c:v>
                </c:pt>
                <c:pt idx="414">
                  <c:v>-9.5200000000000003E-6</c:v>
                </c:pt>
                <c:pt idx="415">
                  <c:v>-9.5000000000000005E-6</c:v>
                </c:pt>
                <c:pt idx="416">
                  <c:v>-9.4800000000000007E-6</c:v>
                </c:pt>
                <c:pt idx="417">
                  <c:v>-9.4599999999999992E-6</c:v>
                </c:pt>
                <c:pt idx="418">
                  <c:v>-9.4399999999999994E-6</c:v>
                </c:pt>
                <c:pt idx="419">
                  <c:v>-9.4199999999999996E-6</c:v>
                </c:pt>
                <c:pt idx="420">
                  <c:v>-9.3999999999999998E-6</c:v>
                </c:pt>
                <c:pt idx="421">
                  <c:v>-9.38E-6</c:v>
                </c:pt>
                <c:pt idx="422">
                  <c:v>-9.3600000000000002E-6</c:v>
                </c:pt>
                <c:pt idx="423">
                  <c:v>-9.3400000000000004E-6</c:v>
                </c:pt>
                <c:pt idx="424">
                  <c:v>-9.3200000000000006E-6</c:v>
                </c:pt>
                <c:pt idx="425">
                  <c:v>-9.3000000000000007E-6</c:v>
                </c:pt>
                <c:pt idx="426">
                  <c:v>-9.2799999999999992E-6</c:v>
                </c:pt>
                <c:pt idx="427">
                  <c:v>-9.2599999999999994E-6</c:v>
                </c:pt>
                <c:pt idx="428">
                  <c:v>-9.2399999999999996E-6</c:v>
                </c:pt>
                <c:pt idx="429">
                  <c:v>-9.2199999999999998E-6</c:v>
                </c:pt>
                <c:pt idx="430">
                  <c:v>-9.2E-6</c:v>
                </c:pt>
                <c:pt idx="431">
                  <c:v>-9.1800000000000002E-6</c:v>
                </c:pt>
                <c:pt idx="432">
                  <c:v>-9.1600000000000004E-6</c:v>
                </c:pt>
                <c:pt idx="433">
                  <c:v>-9.1400000000000006E-6</c:v>
                </c:pt>
                <c:pt idx="434">
                  <c:v>-9.1200000000000008E-6</c:v>
                </c:pt>
                <c:pt idx="435">
                  <c:v>-9.0999999999999993E-6</c:v>
                </c:pt>
                <c:pt idx="436">
                  <c:v>-9.0799999999999995E-6</c:v>
                </c:pt>
                <c:pt idx="437">
                  <c:v>-9.0599999999999997E-6</c:v>
                </c:pt>
                <c:pt idx="438">
                  <c:v>-9.0399999999999998E-6</c:v>
                </c:pt>
                <c:pt idx="439">
                  <c:v>-9.02E-6</c:v>
                </c:pt>
                <c:pt idx="440">
                  <c:v>-9.0000000000000002E-6</c:v>
                </c:pt>
                <c:pt idx="441">
                  <c:v>-8.9800000000000004E-6</c:v>
                </c:pt>
                <c:pt idx="442">
                  <c:v>-8.9600000000000006E-6</c:v>
                </c:pt>
                <c:pt idx="443">
                  <c:v>-8.9400000000000008E-6</c:v>
                </c:pt>
                <c:pt idx="444">
                  <c:v>-8.9199999999999993E-6</c:v>
                </c:pt>
                <c:pt idx="445">
                  <c:v>-8.8999999999999995E-6</c:v>
                </c:pt>
                <c:pt idx="446">
                  <c:v>-8.8799999999999997E-6</c:v>
                </c:pt>
                <c:pt idx="447">
                  <c:v>-8.8599999999999999E-6</c:v>
                </c:pt>
                <c:pt idx="448">
                  <c:v>-8.8400000000000001E-6</c:v>
                </c:pt>
                <c:pt idx="449">
                  <c:v>-8.8200000000000003E-6</c:v>
                </c:pt>
                <c:pt idx="450">
                  <c:v>-8.8000000000000004E-6</c:v>
                </c:pt>
                <c:pt idx="451">
                  <c:v>-8.7800000000000006E-6</c:v>
                </c:pt>
                <c:pt idx="452">
                  <c:v>-8.7600000000000008E-6</c:v>
                </c:pt>
                <c:pt idx="453">
                  <c:v>-8.7399999999999993E-6</c:v>
                </c:pt>
                <c:pt idx="454">
                  <c:v>-8.7199999999999995E-6</c:v>
                </c:pt>
                <c:pt idx="455">
                  <c:v>-8.6999999999999997E-6</c:v>
                </c:pt>
                <c:pt idx="456">
                  <c:v>-8.6799999999999999E-6</c:v>
                </c:pt>
                <c:pt idx="457">
                  <c:v>-8.6600000000000001E-6</c:v>
                </c:pt>
                <c:pt idx="458">
                  <c:v>-8.6400000000000003E-6</c:v>
                </c:pt>
                <c:pt idx="459">
                  <c:v>-8.6200000000000005E-6</c:v>
                </c:pt>
                <c:pt idx="460">
                  <c:v>-8.6000000000000007E-6</c:v>
                </c:pt>
                <c:pt idx="461">
                  <c:v>-8.5799999999999992E-6</c:v>
                </c:pt>
                <c:pt idx="462">
                  <c:v>-8.5599999999999994E-6</c:v>
                </c:pt>
                <c:pt idx="463">
                  <c:v>-8.5399999999999996E-6</c:v>
                </c:pt>
                <c:pt idx="464">
                  <c:v>-8.5199999999999997E-6</c:v>
                </c:pt>
                <c:pt idx="465">
                  <c:v>-8.4999999999999999E-6</c:v>
                </c:pt>
                <c:pt idx="466">
                  <c:v>-8.4800000000000001E-6</c:v>
                </c:pt>
                <c:pt idx="467">
                  <c:v>-8.4600000000000003E-6</c:v>
                </c:pt>
                <c:pt idx="468">
                  <c:v>-8.4400000000000005E-6</c:v>
                </c:pt>
                <c:pt idx="469">
                  <c:v>-8.4200000000000007E-6</c:v>
                </c:pt>
                <c:pt idx="470">
                  <c:v>-8.3999999999999992E-6</c:v>
                </c:pt>
                <c:pt idx="471">
                  <c:v>-8.3799999999999994E-6</c:v>
                </c:pt>
                <c:pt idx="472">
                  <c:v>-8.3599999999999996E-6</c:v>
                </c:pt>
                <c:pt idx="473">
                  <c:v>-8.3399999999999998E-6</c:v>
                </c:pt>
                <c:pt idx="474">
                  <c:v>-8.32E-6</c:v>
                </c:pt>
                <c:pt idx="475">
                  <c:v>-8.3000000000000002E-6</c:v>
                </c:pt>
                <c:pt idx="476">
                  <c:v>-8.2800000000000003E-6</c:v>
                </c:pt>
                <c:pt idx="477">
                  <c:v>-8.2600000000000005E-6</c:v>
                </c:pt>
                <c:pt idx="478">
                  <c:v>-8.2400000000000007E-6</c:v>
                </c:pt>
                <c:pt idx="479">
                  <c:v>-8.2199999999999992E-6</c:v>
                </c:pt>
                <c:pt idx="480">
                  <c:v>-8.1999999999999994E-6</c:v>
                </c:pt>
                <c:pt idx="481">
                  <c:v>-8.1799999999999996E-6</c:v>
                </c:pt>
                <c:pt idx="482">
                  <c:v>-8.1599999999999998E-6</c:v>
                </c:pt>
                <c:pt idx="483">
                  <c:v>-8.14E-6</c:v>
                </c:pt>
                <c:pt idx="484">
                  <c:v>-8.1200000000000002E-6</c:v>
                </c:pt>
                <c:pt idx="485">
                  <c:v>-8.1000000000000004E-6</c:v>
                </c:pt>
                <c:pt idx="486">
                  <c:v>-8.0800000000000006E-6</c:v>
                </c:pt>
                <c:pt idx="487">
                  <c:v>-8.0600000000000008E-6</c:v>
                </c:pt>
                <c:pt idx="488">
                  <c:v>-8.0399999999999993E-6</c:v>
                </c:pt>
                <c:pt idx="489">
                  <c:v>-8.0199999999999994E-6</c:v>
                </c:pt>
                <c:pt idx="490">
                  <c:v>-7.9999999999999996E-6</c:v>
                </c:pt>
                <c:pt idx="491">
                  <c:v>-7.9799999999999998E-6</c:v>
                </c:pt>
                <c:pt idx="492">
                  <c:v>-7.96E-6</c:v>
                </c:pt>
                <c:pt idx="493">
                  <c:v>-7.9400000000000002E-6</c:v>
                </c:pt>
                <c:pt idx="494">
                  <c:v>-7.9200000000000004E-6</c:v>
                </c:pt>
                <c:pt idx="495">
                  <c:v>-7.9000000000000006E-6</c:v>
                </c:pt>
                <c:pt idx="496">
                  <c:v>-7.8800000000000008E-6</c:v>
                </c:pt>
                <c:pt idx="497">
                  <c:v>-7.8599999999999993E-6</c:v>
                </c:pt>
                <c:pt idx="498">
                  <c:v>-7.8399999999999995E-6</c:v>
                </c:pt>
                <c:pt idx="499">
                  <c:v>-7.8199999999999997E-6</c:v>
                </c:pt>
                <c:pt idx="500">
                  <c:v>-7.7999999999999999E-6</c:v>
                </c:pt>
                <c:pt idx="501">
                  <c:v>-7.7800000000000001E-6</c:v>
                </c:pt>
                <c:pt idx="502">
                  <c:v>-7.7600000000000002E-6</c:v>
                </c:pt>
                <c:pt idx="503">
                  <c:v>-7.7400000000000004E-6</c:v>
                </c:pt>
                <c:pt idx="504">
                  <c:v>-7.7200000000000006E-6</c:v>
                </c:pt>
                <c:pt idx="505">
                  <c:v>-7.7000000000000008E-6</c:v>
                </c:pt>
                <c:pt idx="506">
                  <c:v>-7.6799999999999993E-6</c:v>
                </c:pt>
                <c:pt idx="507">
                  <c:v>-7.6599999999999995E-6</c:v>
                </c:pt>
                <c:pt idx="508">
                  <c:v>-7.6399999999999997E-6</c:v>
                </c:pt>
                <c:pt idx="509">
                  <c:v>-7.6199999999999999E-6</c:v>
                </c:pt>
                <c:pt idx="510">
                  <c:v>-7.6000000000000001E-6</c:v>
                </c:pt>
                <c:pt idx="511">
                  <c:v>-7.5800000000000003E-6</c:v>
                </c:pt>
                <c:pt idx="512">
                  <c:v>-7.5599999999999996E-6</c:v>
                </c:pt>
                <c:pt idx="513">
                  <c:v>-7.5399999999999998E-6</c:v>
                </c:pt>
                <c:pt idx="514">
                  <c:v>-7.52E-6</c:v>
                </c:pt>
                <c:pt idx="515">
                  <c:v>-7.5000000000000002E-6</c:v>
                </c:pt>
                <c:pt idx="516">
                  <c:v>-7.4800000000000004E-6</c:v>
                </c:pt>
                <c:pt idx="517">
                  <c:v>-7.4599999999999997E-6</c:v>
                </c:pt>
                <c:pt idx="518">
                  <c:v>-7.4399999999999999E-6</c:v>
                </c:pt>
                <c:pt idx="519">
                  <c:v>-7.4200000000000001E-6</c:v>
                </c:pt>
                <c:pt idx="520">
                  <c:v>-7.4000000000000003E-6</c:v>
                </c:pt>
                <c:pt idx="521">
                  <c:v>-7.3799999999999996E-6</c:v>
                </c:pt>
                <c:pt idx="522">
                  <c:v>-7.3599999999999998E-6</c:v>
                </c:pt>
                <c:pt idx="523">
                  <c:v>-7.34E-6</c:v>
                </c:pt>
                <c:pt idx="524">
                  <c:v>-7.3200000000000002E-6</c:v>
                </c:pt>
                <c:pt idx="525">
                  <c:v>-7.3000000000000004E-6</c:v>
                </c:pt>
                <c:pt idx="526">
                  <c:v>-7.2799999999999998E-6</c:v>
                </c:pt>
                <c:pt idx="527">
                  <c:v>-7.2599999999999999E-6</c:v>
                </c:pt>
                <c:pt idx="528">
                  <c:v>-7.2400000000000001E-6</c:v>
                </c:pt>
                <c:pt idx="529">
                  <c:v>-7.2200000000000003E-6</c:v>
                </c:pt>
                <c:pt idx="530">
                  <c:v>-7.1999999999999997E-6</c:v>
                </c:pt>
                <c:pt idx="531">
                  <c:v>-7.1799999999999999E-6</c:v>
                </c:pt>
                <c:pt idx="532">
                  <c:v>-7.1600000000000001E-6</c:v>
                </c:pt>
                <c:pt idx="533">
                  <c:v>-7.1400000000000002E-6</c:v>
                </c:pt>
                <c:pt idx="534">
                  <c:v>-7.1199999999999996E-6</c:v>
                </c:pt>
                <c:pt idx="535">
                  <c:v>-7.0999999999999998E-6</c:v>
                </c:pt>
                <c:pt idx="536">
                  <c:v>-7.08E-6</c:v>
                </c:pt>
                <c:pt idx="537">
                  <c:v>-7.0600000000000002E-6</c:v>
                </c:pt>
                <c:pt idx="538">
                  <c:v>-7.0400000000000004E-6</c:v>
                </c:pt>
                <c:pt idx="539">
                  <c:v>-7.0199999999999997E-6</c:v>
                </c:pt>
                <c:pt idx="540">
                  <c:v>-6.9999999999999999E-6</c:v>
                </c:pt>
                <c:pt idx="541">
                  <c:v>-6.9800000000000001E-6</c:v>
                </c:pt>
                <c:pt idx="542">
                  <c:v>-6.9600000000000003E-6</c:v>
                </c:pt>
                <c:pt idx="543">
                  <c:v>-6.9399999999999996E-6</c:v>
                </c:pt>
                <c:pt idx="544">
                  <c:v>-6.9199999999999998E-6</c:v>
                </c:pt>
                <c:pt idx="545">
                  <c:v>-6.9E-6</c:v>
                </c:pt>
                <c:pt idx="546">
                  <c:v>-6.8800000000000002E-6</c:v>
                </c:pt>
                <c:pt idx="547">
                  <c:v>-6.8600000000000004E-6</c:v>
                </c:pt>
                <c:pt idx="548">
                  <c:v>-6.8399999999999997E-6</c:v>
                </c:pt>
                <c:pt idx="549">
                  <c:v>-6.8199999999999999E-6</c:v>
                </c:pt>
                <c:pt idx="550">
                  <c:v>-6.8000000000000001E-6</c:v>
                </c:pt>
                <c:pt idx="551">
                  <c:v>-6.7800000000000003E-6</c:v>
                </c:pt>
                <c:pt idx="552">
                  <c:v>-6.7599999999999997E-6</c:v>
                </c:pt>
                <c:pt idx="553">
                  <c:v>-6.7399999999999998E-6</c:v>
                </c:pt>
                <c:pt idx="554">
                  <c:v>-6.72E-6</c:v>
                </c:pt>
                <c:pt idx="555">
                  <c:v>-6.7000000000000002E-6</c:v>
                </c:pt>
                <c:pt idx="556">
                  <c:v>-6.6800000000000004E-6</c:v>
                </c:pt>
                <c:pt idx="557">
                  <c:v>-6.6599999999999998E-6</c:v>
                </c:pt>
                <c:pt idx="558">
                  <c:v>-6.64E-6</c:v>
                </c:pt>
                <c:pt idx="559">
                  <c:v>-6.6200000000000001E-6</c:v>
                </c:pt>
                <c:pt idx="560">
                  <c:v>-6.6000000000000003E-6</c:v>
                </c:pt>
                <c:pt idx="561">
                  <c:v>-6.5799999999999997E-6</c:v>
                </c:pt>
                <c:pt idx="562">
                  <c:v>-6.5599999999999999E-6</c:v>
                </c:pt>
                <c:pt idx="563">
                  <c:v>-6.5400000000000001E-6</c:v>
                </c:pt>
                <c:pt idx="564">
                  <c:v>-6.5200000000000003E-6</c:v>
                </c:pt>
                <c:pt idx="565">
                  <c:v>-6.4999999999999996E-6</c:v>
                </c:pt>
                <c:pt idx="566">
                  <c:v>-6.4799999999999998E-6</c:v>
                </c:pt>
                <c:pt idx="567">
                  <c:v>-6.46E-6</c:v>
                </c:pt>
                <c:pt idx="568">
                  <c:v>-6.4400000000000002E-6</c:v>
                </c:pt>
                <c:pt idx="569">
                  <c:v>-6.4200000000000004E-6</c:v>
                </c:pt>
                <c:pt idx="570">
                  <c:v>-6.3999999999999997E-6</c:v>
                </c:pt>
                <c:pt idx="571">
                  <c:v>-6.3799999999999999E-6</c:v>
                </c:pt>
                <c:pt idx="572">
                  <c:v>-6.3600000000000001E-6</c:v>
                </c:pt>
                <c:pt idx="573">
                  <c:v>-6.3400000000000003E-6</c:v>
                </c:pt>
                <c:pt idx="574">
                  <c:v>-6.3199999999999996E-6</c:v>
                </c:pt>
                <c:pt idx="575">
                  <c:v>-6.2999999999999998E-6</c:v>
                </c:pt>
                <c:pt idx="576">
                  <c:v>-6.28E-6</c:v>
                </c:pt>
                <c:pt idx="577">
                  <c:v>-6.2600000000000002E-6</c:v>
                </c:pt>
                <c:pt idx="578">
                  <c:v>-6.2400000000000004E-6</c:v>
                </c:pt>
                <c:pt idx="579">
                  <c:v>-6.2199999999999997E-6</c:v>
                </c:pt>
                <c:pt idx="580">
                  <c:v>-6.1999999999999999E-6</c:v>
                </c:pt>
                <c:pt idx="581">
                  <c:v>-6.1800000000000001E-6</c:v>
                </c:pt>
                <c:pt idx="582">
                  <c:v>-6.1600000000000003E-6</c:v>
                </c:pt>
                <c:pt idx="583">
                  <c:v>-6.1399999999999997E-6</c:v>
                </c:pt>
                <c:pt idx="584">
                  <c:v>-6.1199999999999999E-6</c:v>
                </c:pt>
                <c:pt idx="585">
                  <c:v>-6.1E-6</c:v>
                </c:pt>
                <c:pt idx="586">
                  <c:v>-6.0800000000000002E-6</c:v>
                </c:pt>
                <c:pt idx="587">
                  <c:v>-6.0599999999999996E-6</c:v>
                </c:pt>
                <c:pt idx="588">
                  <c:v>-6.0399999999999998E-6</c:v>
                </c:pt>
                <c:pt idx="589">
                  <c:v>-6.02E-6</c:v>
                </c:pt>
                <c:pt idx="590">
                  <c:v>-6.0000000000000002E-6</c:v>
                </c:pt>
                <c:pt idx="591">
                  <c:v>-5.9800000000000003E-6</c:v>
                </c:pt>
                <c:pt idx="592">
                  <c:v>-5.9599999999999997E-6</c:v>
                </c:pt>
                <c:pt idx="593">
                  <c:v>-5.9399999999999999E-6</c:v>
                </c:pt>
                <c:pt idx="594">
                  <c:v>-5.9200000000000001E-6</c:v>
                </c:pt>
                <c:pt idx="595">
                  <c:v>-5.9000000000000003E-6</c:v>
                </c:pt>
                <c:pt idx="596">
                  <c:v>-5.8799999999999996E-6</c:v>
                </c:pt>
                <c:pt idx="597">
                  <c:v>-5.8599999999999998E-6</c:v>
                </c:pt>
                <c:pt idx="598">
                  <c:v>-5.84E-6</c:v>
                </c:pt>
                <c:pt idx="599">
                  <c:v>-5.8200000000000002E-6</c:v>
                </c:pt>
                <c:pt idx="600">
                  <c:v>-5.8000000000000004E-6</c:v>
                </c:pt>
                <c:pt idx="601">
                  <c:v>-5.7799999999999997E-6</c:v>
                </c:pt>
                <c:pt idx="602">
                  <c:v>-5.7599999999999999E-6</c:v>
                </c:pt>
                <c:pt idx="603">
                  <c:v>-5.7400000000000001E-6</c:v>
                </c:pt>
                <c:pt idx="604">
                  <c:v>-5.7200000000000003E-6</c:v>
                </c:pt>
                <c:pt idx="605">
                  <c:v>-5.6999999999999996E-6</c:v>
                </c:pt>
                <c:pt idx="606">
                  <c:v>-5.6799999999999998E-6</c:v>
                </c:pt>
                <c:pt idx="607">
                  <c:v>-5.66E-6</c:v>
                </c:pt>
                <c:pt idx="608">
                  <c:v>-5.6400000000000002E-6</c:v>
                </c:pt>
                <c:pt idx="609">
                  <c:v>-5.6200000000000004E-6</c:v>
                </c:pt>
                <c:pt idx="610">
                  <c:v>-5.5999999999999997E-6</c:v>
                </c:pt>
                <c:pt idx="611">
                  <c:v>-5.5799999999999999E-6</c:v>
                </c:pt>
                <c:pt idx="612">
                  <c:v>-5.5600000000000001E-6</c:v>
                </c:pt>
                <c:pt idx="613">
                  <c:v>-5.5400000000000003E-6</c:v>
                </c:pt>
                <c:pt idx="614">
                  <c:v>-5.5199999999999997E-6</c:v>
                </c:pt>
                <c:pt idx="615">
                  <c:v>-5.4999999999999999E-6</c:v>
                </c:pt>
                <c:pt idx="616">
                  <c:v>-5.48E-6</c:v>
                </c:pt>
                <c:pt idx="617">
                  <c:v>-5.4600000000000002E-6</c:v>
                </c:pt>
                <c:pt idx="618">
                  <c:v>-5.4399999999999996E-6</c:v>
                </c:pt>
                <c:pt idx="619">
                  <c:v>-5.4199999999999998E-6</c:v>
                </c:pt>
                <c:pt idx="620">
                  <c:v>-5.4E-6</c:v>
                </c:pt>
                <c:pt idx="621">
                  <c:v>-5.3800000000000002E-6</c:v>
                </c:pt>
                <c:pt idx="622">
                  <c:v>-5.3600000000000004E-6</c:v>
                </c:pt>
                <c:pt idx="623">
                  <c:v>-5.3399999999999997E-6</c:v>
                </c:pt>
                <c:pt idx="624">
                  <c:v>-5.3199999999999999E-6</c:v>
                </c:pt>
                <c:pt idx="625">
                  <c:v>-5.3000000000000001E-6</c:v>
                </c:pt>
                <c:pt idx="626">
                  <c:v>-5.2800000000000003E-6</c:v>
                </c:pt>
                <c:pt idx="627">
                  <c:v>-5.2599999999999996E-6</c:v>
                </c:pt>
                <c:pt idx="628">
                  <c:v>-5.2399999999999998E-6</c:v>
                </c:pt>
                <c:pt idx="629">
                  <c:v>-5.22E-6</c:v>
                </c:pt>
                <c:pt idx="630">
                  <c:v>-5.2000000000000002E-6</c:v>
                </c:pt>
                <c:pt idx="631">
                  <c:v>-5.1800000000000004E-6</c:v>
                </c:pt>
                <c:pt idx="632">
                  <c:v>-5.1599999999999997E-6</c:v>
                </c:pt>
                <c:pt idx="633">
                  <c:v>-5.1399999999999999E-6</c:v>
                </c:pt>
                <c:pt idx="634">
                  <c:v>-5.1200000000000001E-6</c:v>
                </c:pt>
                <c:pt idx="635">
                  <c:v>-5.1000000000000003E-6</c:v>
                </c:pt>
                <c:pt idx="636">
                  <c:v>-5.0799999999999996E-6</c:v>
                </c:pt>
                <c:pt idx="637">
                  <c:v>-5.0599999999999998E-6</c:v>
                </c:pt>
                <c:pt idx="638">
                  <c:v>-5.04E-6</c:v>
                </c:pt>
                <c:pt idx="639">
                  <c:v>-5.0200000000000002E-6</c:v>
                </c:pt>
                <c:pt idx="640">
                  <c:v>-5.0000000000000004E-6</c:v>
                </c:pt>
                <c:pt idx="641">
                  <c:v>-4.9799999999999998E-6</c:v>
                </c:pt>
                <c:pt idx="642">
                  <c:v>-4.9599999999999999E-6</c:v>
                </c:pt>
                <c:pt idx="643">
                  <c:v>-4.9400000000000001E-6</c:v>
                </c:pt>
                <c:pt idx="644">
                  <c:v>-4.9200000000000003E-6</c:v>
                </c:pt>
                <c:pt idx="645">
                  <c:v>-4.8999999999999997E-6</c:v>
                </c:pt>
                <c:pt idx="646">
                  <c:v>-4.8799999999999999E-6</c:v>
                </c:pt>
                <c:pt idx="647">
                  <c:v>-4.8600000000000001E-6</c:v>
                </c:pt>
                <c:pt idx="648">
                  <c:v>-4.8400000000000002E-6</c:v>
                </c:pt>
                <c:pt idx="649">
                  <c:v>-4.8199999999999996E-6</c:v>
                </c:pt>
                <c:pt idx="650">
                  <c:v>-4.7999999999999998E-6</c:v>
                </c:pt>
                <c:pt idx="651">
                  <c:v>-4.78E-6</c:v>
                </c:pt>
                <c:pt idx="652">
                  <c:v>-4.7600000000000002E-6</c:v>
                </c:pt>
                <c:pt idx="653">
                  <c:v>-4.7400000000000004E-6</c:v>
                </c:pt>
                <c:pt idx="654">
                  <c:v>-4.7199999999999997E-6</c:v>
                </c:pt>
                <c:pt idx="655">
                  <c:v>-4.6999999999999999E-6</c:v>
                </c:pt>
                <c:pt idx="656">
                  <c:v>-4.6800000000000001E-6</c:v>
                </c:pt>
                <c:pt idx="657">
                  <c:v>-4.6600000000000003E-6</c:v>
                </c:pt>
                <c:pt idx="658">
                  <c:v>-4.6399999999999996E-6</c:v>
                </c:pt>
                <c:pt idx="659">
                  <c:v>-4.6199999999999998E-6</c:v>
                </c:pt>
                <c:pt idx="660">
                  <c:v>-4.6E-6</c:v>
                </c:pt>
                <c:pt idx="661">
                  <c:v>-4.5800000000000002E-6</c:v>
                </c:pt>
                <c:pt idx="662">
                  <c:v>-4.5600000000000004E-6</c:v>
                </c:pt>
                <c:pt idx="663">
                  <c:v>-4.5399999999999997E-6</c:v>
                </c:pt>
                <c:pt idx="664">
                  <c:v>-4.5199999999999999E-6</c:v>
                </c:pt>
                <c:pt idx="665">
                  <c:v>-4.5000000000000001E-6</c:v>
                </c:pt>
                <c:pt idx="666">
                  <c:v>-4.4800000000000003E-6</c:v>
                </c:pt>
                <c:pt idx="667">
                  <c:v>-4.4599999999999996E-6</c:v>
                </c:pt>
                <c:pt idx="668">
                  <c:v>-4.4399999999999998E-6</c:v>
                </c:pt>
                <c:pt idx="669">
                  <c:v>-4.42E-6</c:v>
                </c:pt>
                <c:pt idx="670">
                  <c:v>-4.4000000000000002E-6</c:v>
                </c:pt>
                <c:pt idx="671">
                  <c:v>-4.3800000000000004E-6</c:v>
                </c:pt>
                <c:pt idx="672">
                  <c:v>-4.3599999999999998E-6</c:v>
                </c:pt>
                <c:pt idx="673">
                  <c:v>-4.34E-6</c:v>
                </c:pt>
                <c:pt idx="674">
                  <c:v>-4.3200000000000001E-6</c:v>
                </c:pt>
                <c:pt idx="675">
                  <c:v>-4.3000000000000003E-6</c:v>
                </c:pt>
                <c:pt idx="676">
                  <c:v>-4.2799999999999997E-6</c:v>
                </c:pt>
                <c:pt idx="677">
                  <c:v>-4.2599999999999999E-6</c:v>
                </c:pt>
                <c:pt idx="678">
                  <c:v>-4.2400000000000001E-6</c:v>
                </c:pt>
                <c:pt idx="679">
                  <c:v>-4.2200000000000003E-6</c:v>
                </c:pt>
                <c:pt idx="680">
                  <c:v>-4.1999999999999996E-6</c:v>
                </c:pt>
                <c:pt idx="681">
                  <c:v>-4.1799999999999998E-6</c:v>
                </c:pt>
                <c:pt idx="682">
                  <c:v>-4.16E-6</c:v>
                </c:pt>
                <c:pt idx="683">
                  <c:v>-4.1400000000000002E-6</c:v>
                </c:pt>
                <c:pt idx="684">
                  <c:v>-4.1200000000000004E-6</c:v>
                </c:pt>
                <c:pt idx="685">
                  <c:v>-4.0999999999999997E-6</c:v>
                </c:pt>
                <c:pt idx="686">
                  <c:v>-4.0799999999999999E-6</c:v>
                </c:pt>
                <c:pt idx="687">
                  <c:v>-4.0600000000000001E-6</c:v>
                </c:pt>
                <c:pt idx="688">
                  <c:v>-4.0400000000000003E-6</c:v>
                </c:pt>
                <c:pt idx="689">
                  <c:v>-4.0199999999999996E-6</c:v>
                </c:pt>
                <c:pt idx="690">
                  <c:v>-3.9999999999999998E-6</c:v>
                </c:pt>
                <c:pt idx="691">
                  <c:v>-3.98E-6</c:v>
                </c:pt>
                <c:pt idx="692">
                  <c:v>-3.9600000000000002E-6</c:v>
                </c:pt>
                <c:pt idx="693">
                  <c:v>-3.9400000000000004E-6</c:v>
                </c:pt>
                <c:pt idx="694">
                  <c:v>-3.9199999999999997E-6</c:v>
                </c:pt>
                <c:pt idx="695">
                  <c:v>-3.8999999999999999E-6</c:v>
                </c:pt>
                <c:pt idx="696">
                  <c:v>-3.8800000000000001E-6</c:v>
                </c:pt>
                <c:pt idx="697">
                  <c:v>-3.8600000000000003E-6</c:v>
                </c:pt>
                <c:pt idx="698">
                  <c:v>-3.8399999999999997E-6</c:v>
                </c:pt>
                <c:pt idx="699">
                  <c:v>-3.8199999999999998E-6</c:v>
                </c:pt>
                <c:pt idx="700">
                  <c:v>-3.8E-6</c:v>
                </c:pt>
                <c:pt idx="701">
                  <c:v>-3.7799999999999998E-6</c:v>
                </c:pt>
                <c:pt idx="702">
                  <c:v>-3.76E-6</c:v>
                </c:pt>
                <c:pt idx="703">
                  <c:v>-3.7400000000000002E-6</c:v>
                </c:pt>
                <c:pt idx="704">
                  <c:v>-3.72E-6</c:v>
                </c:pt>
                <c:pt idx="705">
                  <c:v>-3.7000000000000002E-6</c:v>
                </c:pt>
                <c:pt idx="706">
                  <c:v>-3.6799999999999999E-6</c:v>
                </c:pt>
                <c:pt idx="707">
                  <c:v>-3.6600000000000001E-6</c:v>
                </c:pt>
                <c:pt idx="708">
                  <c:v>-3.6399999999999999E-6</c:v>
                </c:pt>
                <c:pt idx="709">
                  <c:v>-3.6200000000000001E-6</c:v>
                </c:pt>
                <c:pt idx="710">
                  <c:v>-3.5999999999999998E-6</c:v>
                </c:pt>
                <c:pt idx="711">
                  <c:v>-3.58E-6</c:v>
                </c:pt>
                <c:pt idx="712">
                  <c:v>-3.5599999999999998E-6</c:v>
                </c:pt>
                <c:pt idx="713">
                  <c:v>-3.54E-6</c:v>
                </c:pt>
                <c:pt idx="714">
                  <c:v>-3.5200000000000002E-6</c:v>
                </c:pt>
                <c:pt idx="715">
                  <c:v>-3.4999999999999999E-6</c:v>
                </c:pt>
                <c:pt idx="716">
                  <c:v>-3.4800000000000001E-6</c:v>
                </c:pt>
                <c:pt idx="717">
                  <c:v>-3.4599999999999999E-6</c:v>
                </c:pt>
                <c:pt idx="718">
                  <c:v>-3.4400000000000001E-6</c:v>
                </c:pt>
                <c:pt idx="719">
                  <c:v>-3.4199999999999999E-6</c:v>
                </c:pt>
                <c:pt idx="720">
                  <c:v>-3.4000000000000001E-6</c:v>
                </c:pt>
                <c:pt idx="721">
                  <c:v>-3.3799999999999998E-6</c:v>
                </c:pt>
                <c:pt idx="722">
                  <c:v>-3.36E-6</c:v>
                </c:pt>
                <c:pt idx="723">
                  <c:v>-3.3400000000000002E-6</c:v>
                </c:pt>
                <c:pt idx="724">
                  <c:v>-3.32E-6</c:v>
                </c:pt>
                <c:pt idx="725">
                  <c:v>-3.3000000000000002E-6</c:v>
                </c:pt>
                <c:pt idx="726">
                  <c:v>-3.2799999999999999E-6</c:v>
                </c:pt>
                <c:pt idx="727">
                  <c:v>-3.2600000000000001E-6</c:v>
                </c:pt>
                <c:pt idx="728">
                  <c:v>-3.2399999999999999E-6</c:v>
                </c:pt>
                <c:pt idx="729">
                  <c:v>-3.2200000000000001E-6</c:v>
                </c:pt>
                <c:pt idx="730">
                  <c:v>-3.1999999999999999E-6</c:v>
                </c:pt>
                <c:pt idx="731">
                  <c:v>-3.18E-6</c:v>
                </c:pt>
                <c:pt idx="732">
                  <c:v>-3.1599999999999998E-6</c:v>
                </c:pt>
                <c:pt idx="733">
                  <c:v>-3.14E-6</c:v>
                </c:pt>
                <c:pt idx="734">
                  <c:v>-3.1200000000000002E-6</c:v>
                </c:pt>
                <c:pt idx="735">
                  <c:v>-3.1E-6</c:v>
                </c:pt>
                <c:pt idx="736">
                  <c:v>-3.0800000000000002E-6</c:v>
                </c:pt>
                <c:pt idx="737">
                  <c:v>-3.0599999999999999E-6</c:v>
                </c:pt>
                <c:pt idx="738">
                  <c:v>-3.0400000000000001E-6</c:v>
                </c:pt>
                <c:pt idx="739">
                  <c:v>-3.0199999999999999E-6</c:v>
                </c:pt>
                <c:pt idx="740">
                  <c:v>-3.0000000000000001E-6</c:v>
                </c:pt>
                <c:pt idx="741">
                  <c:v>-2.9799999999999998E-6</c:v>
                </c:pt>
                <c:pt idx="742">
                  <c:v>-2.96E-6</c:v>
                </c:pt>
                <c:pt idx="743">
                  <c:v>-2.9399999999999998E-6</c:v>
                </c:pt>
                <c:pt idx="744">
                  <c:v>-2.92E-6</c:v>
                </c:pt>
                <c:pt idx="745">
                  <c:v>-2.9000000000000002E-6</c:v>
                </c:pt>
                <c:pt idx="746">
                  <c:v>-2.88E-6</c:v>
                </c:pt>
                <c:pt idx="747">
                  <c:v>-2.8600000000000001E-6</c:v>
                </c:pt>
                <c:pt idx="748">
                  <c:v>-2.8399999999999999E-6</c:v>
                </c:pt>
                <c:pt idx="749">
                  <c:v>-2.8200000000000001E-6</c:v>
                </c:pt>
                <c:pt idx="750">
                  <c:v>-2.7999999999999999E-6</c:v>
                </c:pt>
                <c:pt idx="751">
                  <c:v>-2.7800000000000001E-6</c:v>
                </c:pt>
                <c:pt idx="752">
                  <c:v>-2.7599999999999998E-6</c:v>
                </c:pt>
                <c:pt idx="753">
                  <c:v>-2.74E-6</c:v>
                </c:pt>
                <c:pt idx="754">
                  <c:v>-2.7199999999999998E-6</c:v>
                </c:pt>
                <c:pt idx="755">
                  <c:v>-2.7E-6</c:v>
                </c:pt>
                <c:pt idx="756">
                  <c:v>-2.6800000000000002E-6</c:v>
                </c:pt>
                <c:pt idx="757">
                  <c:v>-2.6599999999999999E-6</c:v>
                </c:pt>
                <c:pt idx="758">
                  <c:v>-2.6400000000000001E-6</c:v>
                </c:pt>
                <c:pt idx="759">
                  <c:v>-2.6199999999999999E-6</c:v>
                </c:pt>
                <c:pt idx="760">
                  <c:v>-2.6000000000000001E-6</c:v>
                </c:pt>
                <c:pt idx="761">
                  <c:v>-2.5799999999999999E-6</c:v>
                </c:pt>
                <c:pt idx="762">
                  <c:v>-2.5600000000000001E-6</c:v>
                </c:pt>
                <c:pt idx="763">
                  <c:v>-2.5399999999999998E-6</c:v>
                </c:pt>
                <c:pt idx="764">
                  <c:v>-2.52E-6</c:v>
                </c:pt>
                <c:pt idx="765">
                  <c:v>-2.5000000000000002E-6</c:v>
                </c:pt>
                <c:pt idx="766">
                  <c:v>-2.48E-6</c:v>
                </c:pt>
                <c:pt idx="767">
                  <c:v>-2.4600000000000002E-6</c:v>
                </c:pt>
                <c:pt idx="768">
                  <c:v>-2.4399999999999999E-6</c:v>
                </c:pt>
                <c:pt idx="769">
                  <c:v>-2.4200000000000001E-6</c:v>
                </c:pt>
                <c:pt idx="770">
                  <c:v>-2.3999999999999999E-6</c:v>
                </c:pt>
                <c:pt idx="771">
                  <c:v>-2.3800000000000001E-6</c:v>
                </c:pt>
                <c:pt idx="772">
                  <c:v>-2.3599999999999999E-6</c:v>
                </c:pt>
                <c:pt idx="773">
                  <c:v>-2.34E-6</c:v>
                </c:pt>
                <c:pt idx="774">
                  <c:v>-2.3199999999999998E-6</c:v>
                </c:pt>
                <c:pt idx="775">
                  <c:v>-2.3E-6</c:v>
                </c:pt>
                <c:pt idx="776">
                  <c:v>-2.2800000000000002E-6</c:v>
                </c:pt>
                <c:pt idx="777">
                  <c:v>-2.26E-6</c:v>
                </c:pt>
                <c:pt idx="778">
                  <c:v>-2.2400000000000002E-6</c:v>
                </c:pt>
                <c:pt idx="779">
                  <c:v>-2.2199999999999999E-6</c:v>
                </c:pt>
                <c:pt idx="780">
                  <c:v>-2.2000000000000001E-6</c:v>
                </c:pt>
                <c:pt idx="781">
                  <c:v>-2.1799999999999999E-6</c:v>
                </c:pt>
                <c:pt idx="782">
                  <c:v>-2.1600000000000001E-6</c:v>
                </c:pt>
                <c:pt idx="783">
                  <c:v>-2.1399999999999998E-6</c:v>
                </c:pt>
                <c:pt idx="784">
                  <c:v>-2.12E-6</c:v>
                </c:pt>
                <c:pt idx="785">
                  <c:v>-2.0999999999999998E-6</c:v>
                </c:pt>
                <c:pt idx="786">
                  <c:v>-2.08E-6</c:v>
                </c:pt>
                <c:pt idx="787">
                  <c:v>-2.0600000000000002E-6</c:v>
                </c:pt>
                <c:pt idx="788">
                  <c:v>-2.04E-6</c:v>
                </c:pt>
                <c:pt idx="789">
                  <c:v>-2.0200000000000001E-6</c:v>
                </c:pt>
                <c:pt idx="790">
                  <c:v>-1.9999999999999999E-6</c:v>
                </c:pt>
                <c:pt idx="791">
                  <c:v>-1.9800000000000001E-6</c:v>
                </c:pt>
                <c:pt idx="792">
                  <c:v>-1.9599999999999999E-6</c:v>
                </c:pt>
                <c:pt idx="793">
                  <c:v>-1.9400000000000001E-6</c:v>
                </c:pt>
                <c:pt idx="794">
                  <c:v>-1.9199999999999998E-6</c:v>
                </c:pt>
                <c:pt idx="795">
                  <c:v>-1.9E-6</c:v>
                </c:pt>
                <c:pt idx="796">
                  <c:v>-1.88E-6</c:v>
                </c:pt>
                <c:pt idx="797">
                  <c:v>-1.86E-6</c:v>
                </c:pt>
                <c:pt idx="798">
                  <c:v>-1.84E-6</c:v>
                </c:pt>
                <c:pt idx="799">
                  <c:v>-1.8199999999999999E-6</c:v>
                </c:pt>
                <c:pt idx="800">
                  <c:v>-1.7999999999999999E-6</c:v>
                </c:pt>
                <c:pt idx="801">
                  <c:v>-1.7799999999999999E-6</c:v>
                </c:pt>
                <c:pt idx="802">
                  <c:v>-1.7600000000000001E-6</c:v>
                </c:pt>
                <c:pt idx="803">
                  <c:v>-1.7400000000000001E-6</c:v>
                </c:pt>
                <c:pt idx="804">
                  <c:v>-1.72E-6</c:v>
                </c:pt>
                <c:pt idx="805">
                  <c:v>-1.7E-6</c:v>
                </c:pt>
                <c:pt idx="806">
                  <c:v>-1.68E-6</c:v>
                </c:pt>
                <c:pt idx="807">
                  <c:v>-1.66E-6</c:v>
                </c:pt>
                <c:pt idx="808">
                  <c:v>-1.64E-6</c:v>
                </c:pt>
                <c:pt idx="809">
                  <c:v>-1.6199999999999999E-6</c:v>
                </c:pt>
                <c:pt idx="810">
                  <c:v>-1.5999999999999999E-6</c:v>
                </c:pt>
                <c:pt idx="811">
                  <c:v>-1.5799999999999999E-6</c:v>
                </c:pt>
                <c:pt idx="812">
                  <c:v>-1.5600000000000001E-6</c:v>
                </c:pt>
                <c:pt idx="813">
                  <c:v>-1.5400000000000001E-6</c:v>
                </c:pt>
                <c:pt idx="814">
                  <c:v>-1.5200000000000001E-6</c:v>
                </c:pt>
                <c:pt idx="815">
                  <c:v>-1.5E-6</c:v>
                </c:pt>
                <c:pt idx="816">
                  <c:v>-1.48E-6</c:v>
                </c:pt>
                <c:pt idx="817">
                  <c:v>-1.46E-6</c:v>
                </c:pt>
                <c:pt idx="818">
                  <c:v>-1.44E-6</c:v>
                </c:pt>
                <c:pt idx="819">
                  <c:v>-1.42E-6</c:v>
                </c:pt>
                <c:pt idx="820">
                  <c:v>-1.3999999999999999E-6</c:v>
                </c:pt>
                <c:pt idx="821">
                  <c:v>-1.3799999999999999E-6</c:v>
                </c:pt>
                <c:pt idx="822">
                  <c:v>-1.3599999999999999E-6</c:v>
                </c:pt>
                <c:pt idx="823">
                  <c:v>-1.3400000000000001E-6</c:v>
                </c:pt>
                <c:pt idx="824">
                  <c:v>-1.3200000000000001E-6</c:v>
                </c:pt>
                <c:pt idx="825">
                  <c:v>-1.3E-6</c:v>
                </c:pt>
                <c:pt idx="826">
                  <c:v>-1.28E-6</c:v>
                </c:pt>
                <c:pt idx="827">
                  <c:v>-1.26E-6</c:v>
                </c:pt>
                <c:pt idx="828">
                  <c:v>-1.24E-6</c:v>
                </c:pt>
                <c:pt idx="829">
                  <c:v>-1.22E-6</c:v>
                </c:pt>
                <c:pt idx="830">
                  <c:v>-1.1999999999999999E-6</c:v>
                </c:pt>
                <c:pt idx="831">
                  <c:v>-1.1799999999999999E-6</c:v>
                </c:pt>
                <c:pt idx="832">
                  <c:v>-1.1599999999999999E-6</c:v>
                </c:pt>
                <c:pt idx="833">
                  <c:v>-1.1400000000000001E-6</c:v>
                </c:pt>
                <c:pt idx="834">
                  <c:v>-1.1200000000000001E-6</c:v>
                </c:pt>
                <c:pt idx="835">
                  <c:v>-1.1000000000000001E-6</c:v>
                </c:pt>
                <c:pt idx="836">
                  <c:v>-1.08E-6</c:v>
                </c:pt>
                <c:pt idx="837">
                  <c:v>-1.06E-6</c:v>
                </c:pt>
                <c:pt idx="838">
                  <c:v>-1.04E-6</c:v>
                </c:pt>
                <c:pt idx="839">
                  <c:v>-1.02E-6</c:v>
                </c:pt>
                <c:pt idx="840">
                  <c:v>-9.9999999999999995E-7</c:v>
                </c:pt>
                <c:pt idx="841">
                  <c:v>-9.7999999999999993E-7</c:v>
                </c:pt>
                <c:pt idx="842">
                  <c:v>-9.5999999999999991E-7</c:v>
                </c:pt>
                <c:pt idx="843">
                  <c:v>-9.4E-7</c:v>
                </c:pt>
                <c:pt idx="844">
                  <c:v>-9.1999999999999998E-7</c:v>
                </c:pt>
                <c:pt idx="845">
                  <c:v>-8.9999999999999996E-7</c:v>
                </c:pt>
                <c:pt idx="846">
                  <c:v>-8.8000000000000004E-7</c:v>
                </c:pt>
                <c:pt idx="847">
                  <c:v>-8.6000000000000002E-7</c:v>
                </c:pt>
                <c:pt idx="848">
                  <c:v>-8.4E-7</c:v>
                </c:pt>
                <c:pt idx="849">
                  <c:v>-8.1999999999999998E-7</c:v>
                </c:pt>
                <c:pt idx="850">
                  <c:v>-7.9999999999999996E-7</c:v>
                </c:pt>
                <c:pt idx="851">
                  <c:v>-7.8000000000000005E-7</c:v>
                </c:pt>
                <c:pt idx="852">
                  <c:v>-7.6000000000000003E-7</c:v>
                </c:pt>
                <c:pt idx="853">
                  <c:v>-7.4000000000000001E-7</c:v>
                </c:pt>
                <c:pt idx="854">
                  <c:v>-7.1999999999999999E-7</c:v>
                </c:pt>
                <c:pt idx="855">
                  <c:v>-6.9999999999999997E-7</c:v>
                </c:pt>
                <c:pt idx="856">
                  <c:v>-6.7999999999999995E-7</c:v>
                </c:pt>
                <c:pt idx="857">
                  <c:v>-6.6000000000000003E-7</c:v>
                </c:pt>
                <c:pt idx="858">
                  <c:v>-6.4000000000000001E-7</c:v>
                </c:pt>
                <c:pt idx="859">
                  <c:v>-6.1999999999999999E-7</c:v>
                </c:pt>
                <c:pt idx="860">
                  <c:v>-5.9999999999999997E-7</c:v>
                </c:pt>
                <c:pt idx="861">
                  <c:v>-5.7999999999999995E-7</c:v>
                </c:pt>
                <c:pt idx="862">
                  <c:v>-5.6000000000000004E-7</c:v>
                </c:pt>
                <c:pt idx="863">
                  <c:v>-5.4000000000000002E-7</c:v>
                </c:pt>
                <c:pt idx="864">
                  <c:v>-5.2E-7</c:v>
                </c:pt>
                <c:pt idx="865">
                  <c:v>-4.9999999999999998E-7</c:v>
                </c:pt>
                <c:pt idx="866">
                  <c:v>-4.7999999999999996E-7</c:v>
                </c:pt>
                <c:pt idx="867">
                  <c:v>-4.5999999999999999E-7</c:v>
                </c:pt>
                <c:pt idx="868">
                  <c:v>-4.4000000000000002E-7</c:v>
                </c:pt>
                <c:pt idx="869">
                  <c:v>-4.2E-7</c:v>
                </c:pt>
                <c:pt idx="870">
                  <c:v>-3.9999999999999998E-7</c:v>
                </c:pt>
                <c:pt idx="871">
                  <c:v>-3.8000000000000001E-7</c:v>
                </c:pt>
                <c:pt idx="872">
                  <c:v>-3.5999999999999999E-7</c:v>
                </c:pt>
                <c:pt idx="873">
                  <c:v>-3.3999999999999997E-7</c:v>
                </c:pt>
                <c:pt idx="874">
                  <c:v>-3.2000000000000001E-7</c:v>
                </c:pt>
                <c:pt idx="875">
                  <c:v>-2.9999999999999999E-7</c:v>
                </c:pt>
                <c:pt idx="876">
                  <c:v>-2.8000000000000002E-7</c:v>
                </c:pt>
                <c:pt idx="877">
                  <c:v>-2.6E-7</c:v>
                </c:pt>
                <c:pt idx="878">
                  <c:v>-2.3999999999999998E-7</c:v>
                </c:pt>
                <c:pt idx="879">
                  <c:v>-2.2000000000000001E-7</c:v>
                </c:pt>
                <c:pt idx="880">
                  <c:v>-1.9999999999999999E-7</c:v>
                </c:pt>
                <c:pt idx="881">
                  <c:v>-1.8E-7</c:v>
                </c:pt>
                <c:pt idx="882">
                  <c:v>-1.6E-7</c:v>
                </c:pt>
                <c:pt idx="883">
                  <c:v>-1.4000000000000001E-7</c:v>
                </c:pt>
                <c:pt idx="884">
                  <c:v>-1.1999999999999999E-7</c:v>
                </c:pt>
                <c:pt idx="885">
                  <c:v>-9.9999999999999995E-8</c:v>
                </c:pt>
                <c:pt idx="886">
                  <c:v>-8.0000000000000002E-8</c:v>
                </c:pt>
                <c:pt idx="887">
                  <c:v>-5.9999999999999995E-8</c:v>
                </c:pt>
                <c:pt idx="888">
                  <c:v>-4.0000000000000001E-8</c:v>
                </c:pt>
                <c:pt idx="889">
                  <c:v>-2E-8</c:v>
                </c:pt>
                <c:pt idx="890">
                  <c:v>0</c:v>
                </c:pt>
                <c:pt idx="891">
                  <c:v>2E-8</c:v>
                </c:pt>
                <c:pt idx="892">
                  <c:v>4.0000000000000001E-8</c:v>
                </c:pt>
                <c:pt idx="893">
                  <c:v>5.9999999999999995E-8</c:v>
                </c:pt>
                <c:pt idx="894">
                  <c:v>8.0000000000000002E-8</c:v>
                </c:pt>
                <c:pt idx="895">
                  <c:v>9.9999999999999995E-8</c:v>
                </c:pt>
                <c:pt idx="896">
                  <c:v>1.1999999999999999E-7</c:v>
                </c:pt>
                <c:pt idx="897">
                  <c:v>1.4000000000000001E-7</c:v>
                </c:pt>
                <c:pt idx="898">
                  <c:v>1.6E-7</c:v>
                </c:pt>
                <c:pt idx="899">
                  <c:v>1.8E-7</c:v>
                </c:pt>
                <c:pt idx="900">
                  <c:v>1.9999999999999999E-7</c:v>
                </c:pt>
                <c:pt idx="901">
                  <c:v>2.2000000000000001E-7</c:v>
                </c:pt>
                <c:pt idx="902">
                  <c:v>2.3999999999999998E-7</c:v>
                </c:pt>
                <c:pt idx="903">
                  <c:v>2.6E-7</c:v>
                </c:pt>
                <c:pt idx="904">
                  <c:v>2.8000000000000002E-7</c:v>
                </c:pt>
                <c:pt idx="905">
                  <c:v>2.9999999999999999E-7</c:v>
                </c:pt>
                <c:pt idx="906">
                  <c:v>3.2000000000000001E-7</c:v>
                </c:pt>
                <c:pt idx="907">
                  <c:v>3.3999999999999997E-7</c:v>
                </c:pt>
                <c:pt idx="908">
                  <c:v>3.5999999999999999E-7</c:v>
                </c:pt>
                <c:pt idx="909">
                  <c:v>3.8000000000000001E-7</c:v>
                </c:pt>
                <c:pt idx="910">
                  <c:v>3.9999999999999998E-7</c:v>
                </c:pt>
                <c:pt idx="911">
                  <c:v>4.2E-7</c:v>
                </c:pt>
                <c:pt idx="912">
                  <c:v>4.4000000000000002E-7</c:v>
                </c:pt>
                <c:pt idx="913">
                  <c:v>4.5999999999999999E-7</c:v>
                </c:pt>
                <c:pt idx="914">
                  <c:v>4.7999999999999996E-7</c:v>
                </c:pt>
                <c:pt idx="915">
                  <c:v>4.9999999999999998E-7</c:v>
                </c:pt>
                <c:pt idx="916">
                  <c:v>5.2E-7</c:v>
                </c:pt>
                <c:pt idx="917">
                  <c:v>5.4000000000000002E-7</c:v>
                </c:pt>
                <c:pt idx="918">
                  <c:v>5.6000000000000004E-7</c:v>
                </c:pt>
                <c:pt idx="919">
                  <c:v>5.7999999999999995E-7</c:v>
                </c:pt>
                <c:pt idx="920">
                  <c:v>5.9999999999999997E-7</c:v>
                </c:pt>
                <c:pt idx="921">
                  <c:v>6.1999999999999999E-7</c:v>
                </c:pt>
                <c:pt idx="922">
                  <c:v>6.4000000000000001E-7</c:v>
                </c:pt>
                <c:pt idx="923">
                  <c:v>6.6000000000000003E-7</c:v>
                </c:pt>
                <c:pt idx="924">
                  <c:v>6.7999999999999995E-7</c:v>
                </c:pt>
                <c:pt idx="925">
                  <c:v>6.9999999999999997E-7</c:v>
                </c:pt>
                <c:pt idx="926">
                  <c:v>7.1999999999999999E-7</c:v>
                </c:pt>
                <c:pt idx="927">
                  <c:v>7.4000000000000001E-7</c:v>
                </c:pt>
                <c:pt idx="928">
                  <c:v>7.6000000000000003E-7</c:v>
                </c:pt>
                <c:pt idx="929">
                  <c:v>7.8000000000000005E-7</c:v>
                </c:pt>
                <c:pt idx="930">
                  <c:v>7.9999999999999996E-7</c:v>
                </c:pt>
                <c:pt idx="931">
                  <c:v>8.1999999999999998E-7</c:v>
                </c:pt>
                <c:pt idx="932">
                  <c:v>8.4E-7</c:v>
                </c:pt>
                <c:pt idx="933">
                  <c:v>8.6000000000000002E-7</c:v>
                </c:pt>
                <c:pt idx="934">
                  <c:v>8.8000000000000004E-7</c:v>
                </c:pt>
                <c:pt idx="935">
                  <c:v>8.9999999999999996E-7</c:v>
                </c:pt>
                <c:pt idx="936">
                  <c:v>9.1999999999999998E-7</c:v>
                </c:pt>
                <c:pt idx="937">
                  <c:v>9.4E-7</c:v>
                </c:pt>
                <c:pt idx="938">
                  <c:v>9.5999999999999991E-7</c:v>
                </c:pt>
                <c:pt idx="939">
                  <c:v>9.7999999999999993E-7</c:v>
                </c:pt>
                <c:pt idx="940">
                  <c:v>9.9999999999999995E-7</c:v>
                </c:pt>
                <c:pt idx="941">
                  <c:v>1.02E-6</c:v>
                </c:pt>
                <c:pt idx="942">
                  <c:v>1.04E-6</c:v>
                </c:pt>
                <c:pt idx="943">
                  <c:v>1.06E-6</c:v>
                </c:pt>
                <c:pt idx="944">
                  <c:v>1.08E-6</c:v>
                </c:pt>
                <c:pt idx="945">
                  <c:v>1.1000000000000001E-6</c:v>
                </c:pt>
                <c:pt idx="946">
                  <c:v>1.1200000000000001E-6</c:v>
                </c:pt>
                <c:pt idx="947">
                  <c:v>1.1400000000000001E-6</c:v>
                </c:pt>
                <c:pt idx="948">
                  <c:v>1.1599999999999999E-6</c:v>
                </c:pt>
                <c:pt idx="949">
                  <c:v>1.1799999999999999E-6</c:v>
                </c:pt>
                <c:pt idx="950">
                  <c:v>1.1999999999999999E-6</c:v>
                </c:pt>
                <c:pt idx="951">
                  <c:v>1.22E-6</c:v>
                </c:pt>
                <c:pt idx="952">
                  <c:v>1.24E-6</c:v>
                </c:pt>
                <c:pt idx="953">
                  <c:v>1.26E-6</c:v>
                </c:pt>
                <c:pt idx="954">
                  <c:v>1.28E-6</c:v>
                </c:pt>
                <c:pt idx="955">
                  <c:v>1.3E-6</c:v>
                </c:pt>
                <c:pt idx="956">
                  <c:v>1.3200000000000001E-6</c:v>
                </c:pt>
                <c:pt idx="957">
                  <c:v>1.3400000000000001E-6</c:v>
                </c:pt>
                <c:pt idx="958">
                  <c:v>1.3599999999999999E-6</c:v>
                </c:pt>
                <c:pt idx="959">
                  <c:v>1.3799999999999999E-6</c:v>
                </c:pt>
                <c:pt idx="960">
                  <c:v>1.3999999999999999E-6</c:v>
                </c:pt>
                <c:pt idx="961">
                  <c:v>1.42E-6</c:v>
                </c:pt>
                <c:pt idx="962">
                  <c:v>1.44E-6</c:v>
                </c:pt>
                <c:pt idx="963">
                  <c:v>1.46E-6</c:v>
                </c:pt>
                <c:pt idx="964">
                  <c:v>1.48E-6</c:v>
                </c:pt>
                <c:pt idx="965">
                  <c:v>1.5E-6</c:v>
                </c:pt>
                <c:pt idx="966">
                  <c:v>1.5200000000000001E-6</c:v>
                </c:pt>
                <c:pt idx="967">
                  <c:v>1.5400000000000001E-6</c:v>
                </c:pt>
                <c:pt idx="968">
                  <c:v>1.5600000000000001E-6</c:v>
                </c:pt>
                <c:pt idx="969">
                  <c:v>1.5799999999999999E-6</c:v>
                </c:pt>
                <c:pt idx="970">
                  <c:v>1.5999999999999999E-6</c:v>
                </c:pt>
                <c:pt idx="971">
                  <c:v>1.6199999999999999E-6</c:v>
                </c:pt>
                <c:pt idx="972">
                  <c:v>1.64E-6</c:v>
                </c:pt>
                <c:pt idx="973">
                  <c:v>1.66E-6</c:v>
                </c:pt>
                <c:pt idx="974">
                  <c:v>1.68E-6</c:v>
                </c:pt>
                <c:pt idx="975">
                  <c:v>1.7E-6</c:v>
                </c:pt>
                <c:pt idx="976">
                  <c:v>1.72E-6</c:v>
                </c:pt>
                <c:pt idx="977">
                  <c:v>1.7400000000000001E-6</c:v>
                </c:pt>
                <c:pt idx="978">
                  <c:v>1.7600000000000001E-6</c:v>
                </c:pt>
                <c:pt idx="979">
                  <c:v>1.7799999999999999E-6</c:v>
                </c:pt>
                <c:pt idx="980">
                  <c:v>1.7999999999999999E-6</c:v>
                </c:pt>
                <c:pt idx="981">
                  <c:v>1.8199999999999999E-6</c:v>
                </c:pt>
                <c:pt idx="982">
                  <c:v>1.84E-6</c:v>
                </c:pt>
                <c:pt idx="983">
                  <c:v>1.86E-6</c:v>
                </c:pt>
                <c:pt idx="984">
                  <c:v>1.88E-6</c:v>
                </c:pt>
                <c:pt idx="985">
                  <c:v>1.9E-6</c:v>
                </c:pt>
                <c:pt idx="986">
                  <c:v>1.9199999999999998E-6</c:v>
                </c:pt>
                <c:pt idx="987">
                  <c:v>1.9400000000000001E-6</c:v>
                </c:pt>
                <c:pt idx="988">
                  <c:v>1.9599999999999999E-6</c:v>
                </c:pt>
                <c:pt idx="989">
                  <c:v>1.9800000000000001E-6</c:v>
                </c:pt>
                <c:pt idx="990">
                  <c:v>1.9999999999999999E-6</c:v>
                </c:pt>
                <c:pt idx="991">
                  <c:v>2.0200000000000001E-6</c:v>
                </c:pt>
                <c:pt idx="992">
                  <c:v>2.04E-6</c:v>
                </c:pt>
                <c:pt idx="993">
                  <c:v>2.0600000000000002E-6</c:v>
                </c:pt>
                <c:pt idx="994">
                  <c:v>2.08E-6</c:v>
                </c:pt>
                <c:pt idx="995">
                  <c:v>2.0999999999999998E-6</c:v>
                </c:pt>
                <c:pt idx="996">
                  <c:v>2.12E-6</c:v>
                </c:pt>
                <c:pt idx="997">
                  <c:v>2.1399999999999998E-6</c:v>
                </c:pt>
                <c:pt idx="998">
                  <c:v>2.1600000000000001E-6</c:v>
                </c:pt>
                <c:pt idx="999">
                  <c:v>2.1799999999999999E-6</c:v>
                </c:pt>
                <c:pt idx="1000">
                  <c:v>2.2000000000000001E-6</c:v>
                </c:pt>
                <c:pt idx="1001">
                  <c:v>2.2199999999999999E-6</c:v>
                </c:pt>
                <c:pt idx="1002">
                  <c:v>2.2400000000000002E-6</c:v>
                </c:pt>
                <c:pt idx="1003">
                  <c:v>2.26E-6</c:v>
                </c:pt>
                <c:pt idx="1004">
                  <c:v>2.2800000000000002E-6</c:v>
                </c:pt>
                <c:pt idx="1005">
                  <c:v>2.3E-6</c:v>
                </c:pt>
                <c:pt idx="1006">
                  <c:v>2.3199999999999998E-6</c:v>
                </c:pt>
                <c:pt idx="1007">
                  <c:v>2.34E-6</c:v>
                </c:pt>
                <c:pt idx="1008">
                  <c:v>2.3599999999999999E-6</c:v>
                </c:pt>
                <c:pt idx="1009">
                  <c:v>2.3800000000000001E-6</c:v>
                </c:pt>
                <c:pt idx="1010">
                  <c:v>2.3999999999999999E-6</c:v>
                </c:pt>
                <c:pt idx="1011">
                  <c:v>2.4200000000000001E-6</c:v>
                </c:pt>
                <c:pt idx="1012">
                  <c:v>2.4399999999999999E-6</c:v>
                </c:pt>
                <c:pt idx="1013">
                  <c:v>2.4600000000000002E-6</c:v>
                </c:pt>
                <c:pt idx="1014">
                  <c:v>2.48E-6</c:v>
                </c:pt>
                <c:pt idx="1015">
                  <c:v>2.5000000000000002E-6</c:v>
                </c:pt>
                <c:pt idx="1016">
                  <c:v>2.52E-6</c:v>
                </c:pt>
                <c:pt idx="1017">
                  <c:v>2.5399999999999998E-6</c:v>
                </c:pt>
                <c:pt idx="1018">
                  <c:v>2.5600000000000001E-6</c:v>
                </c:pt>
                <c:pt idx="1019">
                  <c:v>2.5799999999999999E-6</c:v>
                </c:pt>
                <c:pt idx="1020">
                  <c:v>2.6000000000000001E-6</c:v>
                </c:pt>
                <c:pt idx="1021">
                  <c:v>2.6199999999999999E-6</c:v>
                </c:pt>
                <c:pt idx="1022">
                  <c:v>2.6400000000000001E-6</c:v>
                </c:pt>
                <c:pt idx="1023">
                  <c:v>2.6599999999999999E-6</c:v>
                </c:pt>
                <c:pt idx="1024">
                  <c:v>2.6800000000000002E-6</c:v>
                </c:pt>
                <c:pt idx="1025">
                  <c:v>2.7E-6</c:v>
                </c:pt>
                <c:pt idx="1026">
                  <c:v>2.7199999999999998E-6</c:v>
                </c:pt>
                <c:pt idx="1027">
                  <c:v>2.74E-6</c:v>
                </c:pt>
                <c:pt idx="1028">
                  <c:v>2.7599999999999998E-6</c:v>
                </c:pt>
                <c:pt idx="1029">
                  <c:v>2.7800000000000001E-6</c:v>
                </c:pt>
                <c:pt idx="1030">
                  <c:v>2.7999999999999999E-6</c:v>
                </c:pt>
                <c:pt idx="1031">
                  <c:v>2.8200000000000001E-6</c:v>
                </c:pt>
                <c:pt idx="1032">
                  <c:v>2.8399999999999999E-6</c:v>
                </c:pt>
                <c:pt idx="1033">
                  <c:v>2.8600000000000001E-6</c:v>
                </c:pt>
                <c:pt idx="1034">
                  <c:v>2.88E-6</c:v>
                </c:pt>
                <c:pt idx="1035">
                  <c:v>2.9000000000000002E-6</c:v>
                </c:pt>
                <c:pt idx="1036">
                  <c:v>2.92E-6</c:v>
                </c:pt>
                <c:pt idx="1037">
                  <c:v>2.9399999999999998E-6</c:v>
                </c:pt>
                <c:pt idx="1038">
                  <c:v>2.96E-6</c:v>
                </c:pt>
                <c:pt idx="1039">
                  <c:v>2.9799999999999998E-6</c:v>
                </c:pt>
                <c:pt idx="1040">
                  <c:v>3.0000000000000001E-6</c:v>
                </c:pt>
                <c:pt idx="1041">
                  <c:v>3.0199999999999999E-6</c:v>
                </c:pt>
                <c:pt idx="1042">
                  <c:v>3.0400000000000001E-6</c:v>
                </c:pt>
                <c:pt idx="1043">
                  <c:v>3.0599999999999999E-6</c:v>
                </c:pt>
                <c:pt idx="1044">
                  <c:v>3.0800000000000002E-6</c:v>
                </c:pt>
                <c:pt idx="1045">
                  <c:v>3.1E-6</c:v>
                </c:pt>
                <c:pt idx="1046">
                  <c:v>3.1200000000000002E-6</c:v>
                </c:pt>
                <c:pt idx="1047">
                  <c:v>3.14E-6</c:v>
                </c:pt>
                <c:pt idx="1048">
                  <c:v>3.1599999999999998E-6</c:v>
                </c:pt>
                <c:pt idx="1049">
                  <c:v>3.18E-6</c:v>
                </c:pt>
                <c:pt idx="1050">
                  <c:v>3.1999999999999999E-6</c:v>
                </c:pt>
                <c:pt idx="1051">
                  <c:v>3.2200000000000001E-6</c:v>
                </c:pt>
                <c:pt idx="1052">
                  <c:v>3.2399999999999999E-6</c:v>
                </c:pt>
                <c:pt idx="1053">
                  <c:v>3.2600000000000001E-6</c:v>
                </c:pt>
                <c:pt idx="1054">
                  <c:v>3.2799999999999999E-6</c:v>
                </c:pt>
                <c:pt idx="1055">
                  <c:v>3.3000000000000002E-6</c:v>
                </c:pt>
                <c:pt idx="1056">
                  <c:v>3.32E-6</c:v>
                </c:pt>
                <c:pt idx="1057">
                  <c:v>3.3400000000000002E-6</c:v>
                </c:pt>
                <c:pt idx="1058">
                  <c:v>3.36E-6</c:v>
                </c:pt>
                <c:pt idx="1059">
                  <c:v>3.3799999999999998E-6</c:v>
                </c:pt>
                <c:pt idx="1060">
                  <c:v>3.4000000000000001E-6</c:v>
                </c:pt>
                <c:pt idx="1061">
                  <c:v>3.4199999999999999E-6</c:v>
                </c:pt>
                <c:pt idx="1062">
                  <c:v>3.4400000000000001E-6</c:v>
                </c:pt>
                <c:pt idx="1063">
                  <c:v>3.4599999999999999E-6</c:v>
                </c:pt>
                <c:pt idx="1064">
                  <c:v>3.4800000000000001E-6</c:v>
                </c:pt>
                <c:pt idx="1065">
                  <c:v>3.4999999999999999E-6</c:v>
                </c:pt>
                <c:pt idx="1066">
                  <c:v>3.5200000000000002E-6</c:v>
                </c:pt>
                <c:pt idx="1067">
                  <c:v>3.54E-6</c:v>
                </c:pt>
                <c:pt idx="1068">
                  <c:v>3.5599999999999998E-6</c:v>
                </c:pt>
                <c:pt idx="1069">
                  <c:v>3.58E-6</c:v>
                </c:pt>
                <c:pt idx="1070">
                  <c:v>3.5999999999999998E-6</c:v>
                </c:pt>
                <c:pt idx="1071">
                  <c:v>3.6200000000000001E-6</c:v>
                </c:pt>
                <c:pt idx="1072">
                  <c:v>3.6399999999999999E-6</c:v>
                </c:pt>
                <c:pt idx="1073">
                  <c:v>3.6600000000000001E-6</c:v>
                </c:pt>
                <c:pt idx="1074">
                  <c:v>3.6799999999999999E-6</c:v>
                </c:pt>
                <c:pt idx="1075">
                  <c:v>3.7000000000000002E-6</c:v>
                </c:pt>
                <c:pt idx="1076">
                  <c:v>3.72E-6</c:v>
                </c:pt>
                <c:pt idx="1077">
                  <c:v>3.7400000000000002E-6</c:v>
                </c:pt>
                <c:pt idx="1078">
                  <c:v>3.76E-6</c:v>
                </c:pt>
                <c:pt idx="1079">
                  <c:v>3.7799999999999998E-6</c:v>
                </c:pt>
                <c:pt idx="1080">
                  <c:v>3.8E-6</c:v>
                </c:pt>
                <c:pt idx="1081">
                  <c:v>3.8199999999999998E-6</c:v>
                </c:pt>
                <c:pt idx="1082">
                  <c:v>3.8399999999999997E-6</c:v>
                </c:pt>
                <c:pt idx="1083">
                  <c:v>3.8600000000000003E-6</c:v>
                </c:pt>
                <c:pt idx="1084">
                  <c:v>3.8800000000000001E-6</c:v>
                </c:pt>
                <c:pt idx="1085">
                  <c:v>3.8999999999999999E-6</c:v>
                </c:pt>
                <c:pt idx="1086">
                  <c:v>3.9199999999999997E-6</c:v>
                </c:pt>
                <c:pt idx="1087">
                  <c:v>3.9400000000000004E-6</c:v>
                </c:pt>
                <c:pt idx="1088">
                  <c:v>3.9600000000000002E-6</c:v>
                </c:pt>
                <c:pt idx="1089">
                  <c:v>3.98E-6</c:v>
                </c:pt>
                <c:pt idx="1090">
                  <c:v>3.9999999999999998E-6</c:v>
                </c:pt>
                <c:pt idx="1091">
                  <c:v>4.0199999999999996E-6</c:v>
                </c:pt>
                <c:pt idx="1092">
                  <c:v>4.0400000000000003E-6</c:v>
                </c:pt>
                <c:pt idx="1093">
                  <c:v>4.0600000000000001E-6</c:v>
                </c:pt>
                <c:pt idx="1094">
                  <c:v>4.0799999999999999E-6</c:v>
                </c:pt>
                <c:pt idx="1095">
                  <c:v>4.0999999999999997E-6</c:v>
                </c:pt>
                <c:pt idx="1096">
                  <c:v>4.1200000000000004E-6</c:v>
                </c:pt>
                <c:pt idx="1097">
                  <c:v>4.1400000000000002E-6</c:v>
                </c:pt>
                <c:pt idx="1098">
                  <c:v>4.16E-6</c:v>
                </c:pt>
                <c:pt idx="1099">
                  <c:v>4.1799999999999998E-6</c:v>
                </c:pt>
                <c:pt idx="1100">
                  <c:v>4.1999999999999996E-6</c:v>
                </c:pt>
                <c:pt idx="1101">
                  <c:v>4.2200000000000003E-6</c:v>
                </c:pt>
                <c:pt idx="1102">
                  <c:v>4.2400000000000001E-6</c:v>
                </c:pt>
                <c:pt idx="1103">
                  <c:v>4.2599999999999999E-6</c:v>
                </c:pt>
                <c:pt idx="1104">
                  <c:v>4.2799999999999997E-6</c:v>
                </c:pt>
                <c:pt idx="1105">
                  <c:v>4.3000000000000003E-6</c:v>
                </c:pt>
                <c:pt idx="1106">
                  <c:v>4.3200000000000001E-6</c:v>
                </c:pt>
                <c:pt idx="1107">
                  <c:v>4.34E-6</c:v>
                </c:pt>
                <c:pt idx="1108">
                  <c:v>4.3599999999999998E-6</c:v>
                </c:pt>
                <c:pt idx="1109">
                  <c:v>4.3800000000000004E-6</c:v>
                </c:pt>
                <c:pt idx="1110">
                  <c:v>4.4000000000000002E-6</c:v>
                </c:pt>
                <c:pt idx="1111">
                  <c:v>4.42E-6</c:v>
                </c:pt>
                <c:pt idx="1112">
                  <c:v>4.4399999999999998E-6</c:v>
                </c:pt>
                <c:pt idx="1113">
                  <c:v>4.4599999999999996E-6</c:v>
                </c:pt>
                <c:pt idx="1114">
                  <c:v>4.4800000000000003E-6</c:v>
                </c:pt>
                <c:pt idx="1115">
                  <c:v>4.5000000000000001E-6</c:v>
                </c:pt>
                <c:pt idx="1116">
                  <c:v>4.5199999999999999E-6</c:v>
                </c:pt>
                <c:pt idx="1117">
                  <c:v>4.5399999999999997E-6</c:v>
                </c:pt>
                <c:pt idx="1118">
                  <c:v>4.5600000000000004E-6</c:v>
                </c:pt>
                <c:pt idx="1119">
                  <c:v>4.5800000000000002E-6</c:v>
                </c:pt>
                <c:pt idx="1120">
                  <c:v>4.6E-6</c:v>
                </c:pt>
                <c:pt idx="1121">
                  <c:v>4.6199999999999998E-6</c:v>
                </c:pt>
                <c:pt idx="1122">
                  <c:v>4.6399999999999996E-6</c:v>
                </c:pt>
                <c:pt idx="1123">
                  <c:v>4.6600000000000003E-6</c:v>
                </c:pt>
                <c:pt idx="1124">
                  <c:v>4.6800000000000001E-6</c:v>
                </c:pt>
                <c:pt idx="1125">
                  <c:v>4.6999999999999999E-6</c:v>
                </c:pt>
                <c:pt idx="1126">
                  <c:v>4.7199999999999997E-6</c:v>
                </c:pt>
                <c:pt idx="1127">
                  <c:v>4.7400000000000004E-6</c:v>
                </c:pt>
                <c:pt idx="1128">
                  <c:v>4.7600000000000002E-6</c:v>
                </c:pt>
                <c:pt idx="1129">
                  <c:v>4.78E-6</c:v>
                </c:pt>
                <c:pt idx="1130">
                  <c:v>4.7999999999999998E-6</c:v>
                </c:pt>
                <c:pt idx="1131">
                  <c:v>4.8199999999999996E-6</c:v>
                </c:pt>
                <c:pt idx="1132">
                  <c:v>4.8400000000000002E-6</c:v>
                </c:pt>
                <c:pt idx="1133">
                  <c:v>4.8600000000000001E-6</c:v>
                </c:pt>
                <c:pt idx="1134">
                  <c:v>4.8799999999999999E-6</c:v>
                </c:pt>
                <c:pt idx="1135">
                  <c:v>4.8999999999999997E-6</c:v>
                </c:pt>
                <c:pt idx="1136">
                  <c:v>4.9200000000000003E-6</c:v>
                </c:pt>
                <c:pt idx="1137">
                  <c:v>4.9400000000000001E-6</c:v>
                </c:pt>
                <c:pt idx="1138">
                  <c:v>4.9599999999999999E-6</c:v>
                </c:pt>
                <c:pt idx="1139">
                  <c:v>4.9799999999999998E-6</c:v>
                </c:pt>
                <c:pt idx="1140">
                  <c:v>5.0000000000000004E-6</c:v>
                </c:pt>
                <c:pt idx="1141">
                  <c:v>5.0200000000000002E-6</c:v>
                </c:pt>
                <c:pt idx="1142">
                  <c:v>5.04E-6</c:v>
                </c:pt>
                <c:pt idx="1143">
                  <c:v>5.0599999999999998E-6</c:v>
                </c:pt>
                <c:pt idx="1144">
                  <c:v>5.0799999999999996E-6</c:v>
                </c:pt>
                <c:pt idx="1145">
                  <c:v>5.1000000000000003E-6</c:v>
                </c:pt>
                <c:pt idx="1146">
                  <c:v>5.1200000000000001E-6</c:v>
                </c:pt>
                <c:pt idx="1147">
                  <c:v>5.1399999999999999E-6</c:v>
                </c:pt>
                <c:pt idx="1148">
                  <c:v>5.1599999999999997E-6</c:v>
                </c:pt>
                <c:pt idx="1149">
                  <c:v>5.1800000000000004E-6</c:v>
                </c:pt>
                <c:pt idx="1150">
                  <c:v>5.2000000000000002E-6</c:v>
                </c:pt>
                <c:pt idx="1151">
                  <c:v>5.22E-6</c:v>
                </c:pt>
                <c:pt idx="1152">
                  <c:v>5.2399999999999998E-6</c:v>
                </c:pt>
                <c:pt idx="1153">
                  <c:v>5.2599999999999996E-6</c:v>
                </c:pt>
                <c:pt idx="1154">
                  <c:v>5.2800000000000003E-6</c:v>
                </c:pt>
                <c:pt idx="1155">
                  <c:v>5.3000000000000001E-6</c:v>
                </c:pt>
                <c:pt idx="1156">
                  <c:v>5.3199999999999999E-6</c:v>
                </c:pt>
                <c:pt idx="1157">
                  <c:v>5.3399999999999997E-6</c:v>
                </c:pt>
                <c:pt idx="1158">
                  <c:v>5.3600000000000004E-6</c:v>
                </c:pt>
                <c:pt idx="1159">
                  <c:v>5.3800000000000002E-6</c:v>
                </c:pt>
                <c:pt idx="1160">
                  <c:v>5.4E-6</c:v>
                </c:pt>
                <c:pt idx="1161">
                  <c:v>5.4199999999999998E-6</c:v>
                </c:pt>
                <c:pt idx="1162">
                  <c:v>5.4399999999999996E-6</c:v>
                </c:pt>
                <c:pt idx="1163">
                  <c:v>5.4600000000000002E-6</c:v>
                </c:pt>
                <c:pt idx="1164">
                  <c:v>5.48E-6</c:v>
                </c:pt>
                <c:pt idx="1165">
                  <c:v>5.4999999999999999E-6</c:v>
                </c:pt>
                <c:pt idx="1166">
                  <c:v>5.5199999999999997E-6</c:v>
                </c:pt>
                <c:pt idx="1167">
                  <c:v>5.5400000000000003E-6</c:v>
                </c:pt>
                <c:pt idx="1168">
                  <c:v>5.5600000000000001E-6</c:v>
                </c:pt>
                <c:pt idx="1169">
                  <c:v>5.5799999999999999E-6</c:v>
                </c:pt>
                <c:pt idx="1170">
                  <c:v>5.5999999999999997E-6</c:v>
                </c:pt>
                <c:pt idx="1171">
                  <c:v>5.6200000000000004E-6</c:v>
                </c:pt>
                <c:pt idx="1172">
                  <c:v>5.6400000000000002E-6</c:v>
                </c:pt>
                <c:pt idx="1173">
                  <c:v>5.66E-6</c:v>
                </c:pt>
                <c:pt idx="1174">
                  <c:v>5.6799999999999998E-6</c:v>
                </c:pt>
                <c:pt idx="1175">
                  <c:v>5.6999999999999996E-6</c:v>
                </c:pt>
                <c:pt idx="1176">
                  <c:v>5.7200000000000003E-6</c:v>
                </c:pt>
                <c:pt idx="1177">
                  <c:v>5.7400000000000001E-6</c:v>
                </c:pt>
                <c:pt idx="1178">
                  <c:v>5.7599999999999999E-6</c:v>
                </c:pt>
                <c:pt idx="1179">
                  <c:v>5.7799999999999997E-6</c:v>
                </c:pt>
                <c:pt idx="1180">
                  <c:v>5.8000000000000004E-6</c:v>
                </c:pt>
                <c:pt idx="1181">
                  <c:v>5.8200000000000002E-6</c:v>
                </c:pt>
                <c:pt idx="1182">
                  <c:v>5.84E-6</c:v>
                </c:pt>
                <c:pt idx="1183">
                  <c:v>5.8599999999999998E-6</c:v>
                </c:pt>
                <c:pt idx="1184">
                  <c:v>5.8799999999999996E-6</c:v>
                </c:pt>
                <c:pt idx="1185">
                  <c:v>5.9000000000000003E-6</c:v>
                </c:pt>
                <c:pt idx="1186">
                  <c:v>5.9200000000000001E-6</c:v>
                </c:pt>
                <c:pt idx="1187">
                  <c:v>5.9399999999999999E-6</c:v>
                </c:pt>
                <c:pt idx="1188">
                  <c:v>5.9599999999999997E-6</c:v>
                </c:pt>
                <c:pt idx="1189">
                  <c:v>5.9800000000000003E-6</c:v>
                </c:pt>
                <c:pt idx="1190">
                  <c:v>6.0000000000000002E-6</c:v>
                </c:pt>
                <c:pt idx="1191">
                  <c:v>6.02E-6</c:v>
                </c:pt>
                <c:pt idx="1192">
                  <c:v>6.0399999999999998E-6</c:v>
                </c:pt>
                <c:pt idx="1193">
                  <c:v>6.0599999999999996E-6</c:v>
                </c:pt>
                <c:pt idx="1194">
                  <c:v>6.0800000000000002E-6</c:v>
                </c:pt>
                <c:pt idx="1195">
                  <c:v>6.1E-6</c:v>
                </c:pt>
                <c:pt idx="1196">
                  <c:v>6.1199999999999999E-6</c:v>
                </c:pt>
                <c:pt idx="1197">
                  <c:v>6.1399999999999997E-6</c:v>
                </c:pt>
                <c:pt idx="1198">
                  <c:v>6.1600000000000003E-6</c:v>
                </c:pt>
                <c:pt idx="1199">
                  <c:v>6.1800000000000001E-6</c:v>
                </c:pt>
                <c:pt idx="1200">
                  <c:v>6.1999999999999999E-6</c:v>
                </c:pt>
                <c:pt idx="1201">
                  <c:v>6.2199999999999997E-6</c:v>
                </c:pt>
                <c:pt idx="1202">
                  <c:v>6.2400000000000004E-6</c:v>
                </c:pt>
                <c:pt idx="1203">
                  <c:v>6.2600000000000002E-6</c:v>
                </c:pt>
                <c:pt idx="1204">
                  <c:v>6.28E-6</c:v>
                </c:pt>
                <c:pt idx="1205">
                  <c:v>6.2999999999999998E-6</c:v>
                </c:pt>
                <c:pt idx="1206">
                  <c:v>6.3199999999999996E-6</c:v>
                </c:pt>
                <c:pt idx="1207">
                  <c:v>6.3400000000000003E-6</c:v>
                </c:pt>
                <c:pt idx="1208">
                  <c:v>6.3600000000000001E-6</c:v>
                </c:pt>
                <c:pt idx="1209">
                  <c:v>6.3799999999999999E-6</c:v>
                </c:pt>
                <c:pt idx="1210">
                  <c:v>6.3999999999999997E-6</c:v>
                </c:pt>
                <c:pt idx="1211">
                  <c:v>6.4200000000000004E-6</c:v>
                </c:pt>
                <c:pt idx="1212">
                  <c:v>6.4400000000000002E-6</c:v>
                </c:pt>
                <c:pt idx="1213">
                  <c:v>6.46E-6</c:v>
                </c:pt>
                <c:pt idx="1214">
                  <c:v>6.4799999999999998E-6</c:v>
                </c:pt>
                <c:pt idx="1215">
                  <c:v>6.4999999999999996E-6</c:v>
                </c:pt>
                <c:pt idx="1216">
                  <c:v>6.5200000000000003E-6</c:v>
                </c:pt>
                <c:pt idx="1217">
                  <c:v>6.5400000000000001E-6</c:v>
                </c:pt>
                <c:pt idx="1218">
                  <c:v>6.5599999999999999E-6</c:v>
                </c:pt>
                <c:pt idx="1219">
                  <c:v>6.5799999999999997E-6</c:v>
                </c:pt>
                <c:pt idx="1220">
                  <c:v>6.6000000000000003E-6</c:v>
                </c:pt>
                <c:pt idx="1221">
                  <c:v>6.6200000000000001E-6</c:v>
                </c:pt>
                <c:pt idx="1222">
                  <c:v>6.64E-6</c:v>
                </c:pt>
                <c:pt idx="1223">
                  <c:v>6.6599999999999998E-6</c:v>
                </c:pt>
                <c:pt idx="1224">
                  <c:v>6.6800000000000004E-6</c:v>
                </c:pt>
                <c:pt idx="1225">
                  <c:v>6.7000000000000002E-6</c:v>
                </c:pt>
                <c:pt idx="1226">
                  <c:v>6.72E-6</c:v>
                </c:pt>
                <c:pt idx="1227">
                  <c:v>6.7399999999999998E-6</c:v>
                </c:pt>
                <c:pt idx="1228">
                  <c:v>6.7599999999999997E-6</c:v>
                </c:pt>
                <c:pt idx="1229">
                  <c:v>6.7800000000000003E-6</c:v>
                </c:pt>
                <c:pt idx="1230">
                  <c:v>6.8000000000000001E-6</c:v>
                </c:pt>
                <c:pt idx="1231">
                  <c:v>6.8199999999999999E-6</c:v>
                </c:pt>
                <c:pt idx="1232">
                  <c:v>6.8399999999999997E-6</c:v>
                </c:pt>
                <c:pt idx="1233">
                  <c:v>6.8600000000000004E-6</c:v>
                </c:pt>
                <c:pt idx="1234">
                  <c:v>6.8800000000000002E-6</c:v>
                </c:pt>
                <c:pt idx="1235">
                  <c:v>6.9E-6</c:v>
                </c:pt>
                <c:pt idx="1236">
                  <c:v>6.9199999999999998E-6</c:v>
                </c:pt>
                <c:pt idx="1237">
                  <c:v>6.9399999999999996E-6</c:v>
                </c:pt>
                <c:pt idx="1238">
                  <c:v>6.9600000000000003E-6</c:v>
                </c:pt>
                <c:pt idx="1239">
                  <c:v>6.9800000000000001E-6</c:v>
                </c:pt>
                <c:pt idx="1240">
                  <c:v>6.9999999999999999E-6</c:v>
                </c:pt>
                <c:pt idx="1241">
                  <c:v>7.0199999999999997E-6</c:v>
                </c:pt>
                <c:pt idx="1242">
                  <c:v>7.0400000000000004E-6</c:v>
                </c:pt>
                <c:pt idx="1243">
                  <c:v>7.0600000000000002E-6</c:v>
                </c:pt>
                <c:pt idx="1244">
                  <c:v>7.08E-6</c:v>
                </c:pt>
                <c:pt idx="1245">
                  <c:v>7.0999999999999998E-6</c:v>
                </c:pt>
                <c:pt idx="1246">
                  <c:v>7.1199999999999996E-6</c:v>
                </c:pt>
                <c:pt idx="1247">
                  <c:v>7.1400000000000002E-6</c:v>
                </c:pt>
                <c:pt idx="1248">
                  <c:v>7.1600000000000001E-6</c:v>
                </c:pt>
                <c:pt idx="1249">
                  <c:v>7.1799999999999999E-6</c:v>
                </c:pt>
                <c:pt idx="1250">
                  <c:v>7.1999999999999997E-6</c:v>
                </c:pt>
                <c:pt idx="1251">
                  <c:v>7.2200000000000003E-6</c:v>
                </c:pt>
                <c:pt idx="1252">
                  <c:v>7.2400000000000001E-6</c:v>
                </c:pt>
                <c:pt idx="1253">
                  <c:v>7.2599999999999999E-6</c:v>
                </c:pt>
                <c:pt idx="1254">
                  <c:v>7.2799999999999998E-6</c:v>
                </c:pt>
                <c:pt idx="1255">
                  <c:v>7.3000000000000004E-6</c:v>
                </c:pt>
                <c:pt idx="1256">
                  <c:v>7.3200000000000002E-6</c:v>
                </c:pt>
                <c:pt idx="1257">
                  <c:v>7.34E-6</c:v>
                </c:pt>
                <c:pt idx="1258">
                  <c:v>7.3599999999999998E-6</c:v>
                </c:pt>
                <c:pt idx="1259">
                  <c:v>7.3799999999999996E-6</c:v>
                </c:pt>
                <c:pt idx="1260">
                  <c:v>7.4000000000000003E-6</c:v>
                </c:pt>
                <c:pt idx="1261">
                  <c:v>7.4200000000000001E-6</c:v>
                </c:pt>
                <c:pt idx="1262">
                  <c:v>7.4399999999999999E-6</c:v>
                </c:pt>
                <c:pt idx="1263">
                  <c:v>7.4599999999999997E-6</c:v>
                </c:pt>
                <c:pt idx="1264">
                  <c:v>7.4800000000000004E-6</c:v>
                </c:pt>
                <c:pt idx="1265">
                  <c:v>7.5000000000000002E-6</c:v>
                </c:pt>
                <c:pt idx="1266">
                  <c:v>7.52E-6</c:v>
                </c:pt>
                <c:pt idx="1267">
                  <c:v>7.5399999999999998E-6</c:v>
                </c:pt>
                <c:pt idx="1268">
                  <c:v>7.5599999999999996E-6</c:v>
                </c:pt>
                <c:pt idx="1269">
                  <c:v>7.5800000000000003E-6</c:v>
                </c:pt>
                <c:pt idx="1270">
                  <c:v>7.6000000000000001E-6</c:v>
                </c:pt>
                <c:pt idx="1271">
                  <c:v>7.6199999999999999E-6</c:v>
                </c:pt>
                <c:pt idx="1272">
                  <c:v>7.6399999999999997E-6</c:v>
                </c:pt>
                <c:pt idx="1273">
                  <c:v>7.6599999999999995E-6</c:v>
                </c:pt>
                <c:pt idx="1274">
                  <c:v>7.6799999999999993E-6</c:v>
                </c:pt>
                <c:pt idx="1275">
                  <c:v>7.7000000000000008E-6</c:v>
                </c:pt>
                <c:pt idx="1276">
                  <c:v>7.7200000000000006E-6</c:v>
                </c:pt>
                <c:pt idx="1277">
                  <c:v>7.7400000000000004E-6</c:v>
                </c:pt>
                <c:pt idx="1278">
                  <c:v>7.7600000000000002E-6</c:v>
                </c:pt>
                <c:pt idx="1279">
                  <c:v>7.7800000000000001E-6</c:v>
                </c:pt>
                <c:pt idx="1280">
                  <c:v>7.7999999999999999E-6</c:v>
                </c:pt>
                <c:pt idx="1281">
                  <c:v>7.8199999999999997E-6</c:v>
                </c:pt>
                <c:pt idx="1282">
                  <c:v>7.8399999999999995E-6</c:v>
                </c:pt>
                <c:pt idx="1283">
                  <c:v>7.8599999999999993E-6</c:v>
                </c:pt>
                <c:pt idx="1284">
                  <c:v>7.8800000000000008E-6</c:v>
                </c:pt>
                <c:pt idx="1285">
                  <c:v>7.9000000000000006E-6</c:v>
                </c:pt>
                <c:pt idx="1286">
                  <c:v>7.9200000000000004E-6</c:v>
                </c:pt>
                <c:pt idx="1287">
                  <c:v>7.9400000000000002E-6</c:v>
                </c:pt>
                <c:pt idx="1288">
                  <c:v>7.96E-6</c:v>
                </c:pt>
                <c:pt idx="1289">
                  <c:v>7.9799999999999998E-6</c:v>
                </c:pt>
                <c:pt idx="1290">
                  <c:v>7.9999999999999996E-6</c:v>
                </c:pt>
                <c:pt idx="1291">
                  <c:v>8.0199999999999994E-6</c:v>
                </c:pt>
                <c:pt idx="1292">
                  <c:v>8.0399999999999993E-6</c:v>
                </c:pt>
                <c:pt idx="1293">
                  <c:v>8.0600000000000008E-6</c:v>
                </c:pt>
                <c:pt idx="1294">
                  <c:v>8.0800000000000006E-6</c:v>
                </c:pt>
                <c:pt idx="1295">
                  <c:v>8.1000000000000004E-6</c:v>
                </c:pt>
                <c:pt idx="1296">
                  <c:v>8.1200000000000002E-6</c:v>
                </c:pt>
                <c:pt idx="1297">
                  <c:v>8.14E-6</c:v>
                </c:pt>
                <c:pt idx="1298">
                  <c:v>8.1599999999999998E-6</c:v>
                </c:pt>
                <c:pt idx="1299">
                  <c:v>8.1799999999999996E-6</c:v>
                </c:pt>
                <c:pt idx="1300">
                  <c:v>8.1999999999999994E-6</c:v>
                </c:pt>
                <c:pt idx="1301">
                  <c:v>8.2199999999999992E-6</c:v>
                </c:pt>
                <c:pt idx="1302">
                  <c:v>8.2400000000000007E-6</c:v>
                </c:pt>
                <c:pt idx="1303">
                  <c:v>8.2600000000000005E-6</c:v>
                </c:pt>
                <c:pt idx="1304">
                  <c:v>8.2800000000000003E-6</c:v>
                </c:pt>
                <c:pt idx="1305">
                  <c:v>8.3000000000000002E-6</c:v>
                </c:pt>
                <c:pt idx="1306">
                  <c:v>8.32E-6</c:v>
                </c:pt>
                <c:pt idx="1307">
                  <c:v>8.3399999999999998E-6</c:v>
                </c:pt>
                <c:pt idx="1308">
                  <c:v>8.3599999999999996E-6</c:v>
                </c:pt>
                <c:pt idx="1309">
                  <c:v>8.3799999999999994E-6</c:v>
                </c:pt>
                <c:pt idx="1310">
                  <c:v>8.3999999999999992E-6</c:v>
                </c:pt>
                <c:pt idx="1311">
                  <c:v>8.4200000000000007E-6</c:v>
                </c:pt>
                <c:pt idx="1312">
                  <c:v>8.4400000000000005E-6</c:v>
                </c:pt>
                <c:pt idx="1313">
                  <c:v>8.4600000000000003E-6</c:v>
                </c:pt>
                <c:pt idx="1314">
                  <c:v>8.4800000000000001E-6</c:v>
                </c:pt>
                <c:pt idx="1315">
                  <c:v>8.4999999999999999E-6</c:v>
                </c:pt>
                <c:pt idx="1316">
                  <c:v>8.5199999999999997E-6</c:v>
                </c:pt>
                <c:pt idx="1317">
                  <c:v>8.5399999999999996E-6</c:v>
                </c:pt>
                <c:pt idx="1318">
                  <c:v>8.5599999999999994E-6</c:v>
                </c:pt>
                <c:pt idx="1319">
                  <c:v>8.5799999999999992E-6</c:v>
                </c:pt>
                <c:pt idx="1320">
                  <c:v>8.6000000000000007E-6</c:v>
                </c:pt>
                <c:pt idx="1321">
                  <c:v>8.6200000000000005E-6</c:v>
                </c:pt>
                <c:pt idx="1322">
                  <c:v>8.6400000000000003E-6</c:v>
                </c:pt>
                <c:pt idx="1323">
                  <c:v>8.6600000000000001E-6</c:v>
                </c:pt>
                <c:pt idx="1324">
                  <c:v>8.6799999999999999E-6</c:v>
                </c:pt>
                <c:pt idx="1325">
                  <c:v>8.6999999999999997E-6</c:v>
                </c:pt>
                <c:pt idx="1326">
                  <c:v>8.7199999999999995E-6</c:v>
                </c:pt>
                <c:pt idx="1327">
                  <c:v>8.7399999999999993E-6</c:v>
                </c:pt>
                <c:pt idx="1328">
                  <c:v>8.7600000000000008E-6</c:v>
                </c:pt>
                <c:pt idx="1329">
                  <c:v>8.7800000000000006E-6</c:v>
                </c:pt>
                <c:pt idx="1330">
                  <c:v>8.8000000000000004E-6</c:v>
                </c:pt>
                <c:pt idx="1331">
                  <c:v>8.8200000000000003E-6</c:v>
                </c:pt>
                <c:pt idx="1332">
                  <c:v>8.8400000000000001E-6</c:v>
                </c:pt>
                <c:pt idx="1333">
                  <c:v>8.8599999999999999E-6</c:v>
                </c:pt>
                <c:pt idx="1334">
                  <c:v>8.8799999999999997E-6</c:v>
                </c:pt>
                <c:pt idx="1335">
                  <c:v>8.8999999999999995E-6</c:v>
                </c:pt>
                <c:pt idx="1336">
                  <c:v>8.9199999999999993E-6</c:v>
                </c:pt>
                <c:pt idx="1337">
                  <c:v>8.9400000000000008E-6</c:v>
                </c:pt>
                <c:pt idx="1338">
                  <c:v>8.9600000000000006E-6</c:v>
                </c:pt>
                <c:pt idx="1339">
                  <c:v>8.9800000000000004E-6</c:v>
                </c:pt>
                <c:pt idx="1340">
                  <c:v>9.0000000000000002E-6</c:v>
                </c:pt>
                <c:pt idx="1341">
                  <c:v>9.02E-6</c:v>
                </c:pt>
                <c:pt idx="1342">
                  <c:v>9.0399999999999998E-6</c:v>
                </c:pt>
                <c:pt idx="1343">
                  <c:v>9.0599999999999997E-6</c:v>
                </c:pt>
                <c:pt idx="1344">
                  <c:v>9.0799999999999995E-6</c:v>
                </c:pt>
                <c:pt idx="1345">
                  <c:v>9.0999999999999993E-6</c:v>
                </c:pt>
                <c:pt idx="1346">
                  <c:v>9.1200000000000008E-6</c:v>
                </c:pt>
                <c:pt idx="1347">
                  <c:v>9.1400000000000006E-6</c:v>
                </c:pt>
                <c:pt idx="1348">
                  <c:v>9.1600000000000004E-6</c:v>
                </c:pt>
                <c:pt idx="1349">
                  <c:v>9.1800000000000002E-6</c:v>
                </c:pt>
                <c:pt idx="1350">
                  <c:v>9.2E-6</c:v>
                </c:pt>
                <c:pt idx="1351">
                  <c:v>9.2199999999999998E-6</c:v>
                </c:pt>
                <c:pt idx="1352">
                  <c:v>9.2399999999999996E-6</c:v>
                </c:pt>
                <c:pt idx="1353">
                  <c:v>9.2599999999999994E-6</c:v>
                </c:pt>
                <c:pt idx="1354">
                  <c:v>9.2799999999999992E-6</c:v>
                </c:pt>
                <c:pt idx="1355">
                  <c:v>9.3000000000000007E-6</c:v>
                </c:pt>
                <c:pt idx="1356">
                  <c:v>9.3200000000000006E-6</c:v>
                </c:pt>
                <c:pt idx="1357">
                  <c:v>9.3400000000000004E-6</c:v>
                </c:pt>
                <c:pt idx="1358">
                  <c:v>9.3600000000000002E-6</c:v>
                </c:pt>
                <c:pt idx="1359">
                  <c:v>9.38E-6</c:v>
                </c:pt>
                <c:pt idx="1360">
                  <c:v>9.3999999999999998E-6</c:v>
                </c:pt>
                <c:pt idx="1361">
                  <c:v>9.4199999999999996E-6</c:v>
                </c:pt>
                <c:pt idx="1362">
                  <c:v>9.4399999999999994E-6</c:v>
                </c:pt>
                <c:pt idx="1363">
                  <c:v>9.4599999999999992E-6</c:v>
                </c:pt>
                <c:pt idx="1364">
                  <c:v>9.4800000000000007E-6</c:v>
                </c:pt>
                <c:pt idx="1365">
                  <c:v>9.5000000000000005E-6</c:v>
                </c:pt>
                <c:pt idx="1366">
                  <c:v>9.5200000000000003E-6</c:v>
                </c:pt>
                <c:pt idx="1367">
                  <c:v>9.5400000000000001E-6</c:v>
                </c:pt>
                <c:pt idx="1368">
                  <c:v>9.5599999999999999E-6</c:v>
                </c:pt>
                <c:pt idx="1369">
                  <c:v>9.5799999999999998E-6</c:v>
                </c:pt>
                <c:pt idx="1370">
                  <c:v>9.5999999999999996E-6</c:v>
                </c:pt>
                <c:pt idx="1371">
                  <c:v>9.6199999999999994E-6</c:v>
                </c:pt>
                <c:pt idx="1372">
                  <c:v>9.6399999999999992E-6</c:v>
                </c:pt>
                <c:pt idx="1373">
                  <c:v>9.6600000000000007E-6</c:v>
                </c:pt>
                <c:pt idx="1374">
                  <c:v>9.6800000000000005E-6</c:v>
                </c:pt>
                <c:pt idx="1375">
                  <c:v>9.7000000000000003E-6</c:v>
                </c:pt>
                <c:pt idx="1376">
                  <c:v>9.7200000000000001E-6</c:v>
                </c:pt>
                <c:pt idx="1377">
                  <c:v>9.7399999999999999E-6</c:v>
                </c:pt>
                <c:pt idx="1378">
                  <c:v>9.7599999999999997E-6</c:v>
                </c:pt>
                <c:pt idx="1379">
                  <c:v>9.7799999999999995E-6</c:v>
                </c:pt>
                <c:pt idx="1380">
                  <c:v>9.7999999999999993E-6</c:v>
                </c:pt>
                <c:pt idx="1381">
                  <c:v>9.8200000000000008E-6</c:v>
                </c:pt>
                <c:pt idx="1382">
                  <c:v>9.8400000000000007E-6</c:v>
                </c:pt>
                <c:pt idx="1383">
                  <c:v>9.8600000000000005E-6</c:v>
                </c:pt>
                <c:pt idx="1384">
                  <c:v>9.8800000000000003E-6</c:v>
                </c:pt>
                <c:pt idx="1385">
                  <c:v>9.9000000000000001E-6</c:v>
                </c:pt>
                <c:pt idx="1386">
                  <c:v>9.9199999999999999E-6</c:v>
                </c:pt>
                <c:pt idx="1387">
                  <c:v>9.9399999999999997E-6</c:v>
                </c:pt>
                <c:pt idx="1388">
                  <c:v>9.9599999999999995E-6</c:v>
                </c:pt>
                <c:pt idx="1389">
                  <c:v>9.9799999999999993E-6</c:v>
                </c:pt>
                <c:pt idx="1390">
                  <c:v>1.0000000000000001E-5</c:v>
                </c:pt>
                <c:pt idx="1391">
                  <c:v>1.0020000000000001E-5</c:v>
                </c:pt>
                <c:pt idx="1392">
                  <c:v>1.004E-5</c:v>
                </c:pt>
                <c:pt idx="1393">
                  <c:v>1.006E-5</c:v>
                </c:pt>
                <c:pt idx="1394">
                  <c:v>1.008E-5</c:v>
                </c:pt>
                <c:pt idx="1395">
                  <c:v>1.01E-5</c:v>
                </c:pt>
                <c:pt idx="1396">
                  <c:v>1.012E-5</c:v>
                </c:pt>
                <c:pt idx="1397">
                  <c:v>1.0139999999999999E-5</c:v>
                </c:pt>
                <c:pt idx="1398">
                  <c:v>1.0159999999999999E-5</c:v>
                </c:pt>
                <c:pt idx="1399">
                  <c:v>1.0180000000000001E-5</c:v>
                </c:pt>
                <c:pt idx="1400">
                  <c:v>1.0200000000000001E-5</c:v>
                </c:pt>
                <c:pt idx="1401">
                  <c:v>1.022E-5</c:v>
                </c:pt>
                <c:pt idx="1402">
                  <c:v>1.024E-5</c:v>
                </c:pt>
                <c:pt idx="1403">
                  <c:v>1.026E-5</c:v>
                </c:pt>
                <c:pt idx="1404">
                  <c:v>1.028E-5</c:v>
                </c:pt>
                <c:pt idx="1405">
                  <c:v>1.03E-5</c:v>
                </c:pt>
                <c:pt idx="1406">
                  <c:v>1.0319999999999999E-5</c:v>
                </c:pt>
                <c:pt idx="1407">
                  <c:v>1.0339999999999999E-5</c:v>
                </c:pt>
                <c:pt idx="1408">
                  <c:v>1.0360000000000001E-5</c:v>
                </c:pt>
                <c:pt idx="1409">
                  <c:v>1.0380000000000001E-5</c:v>
                </c:pt>
                <c:pt idx="1410">
                  <c:v>1.04E-5</c:v>
                </c:pt>
                <c:pt idx="1411">
                  <c:v>1.042E-5</c:v>
                </c:pt>
                <c:pt idx="1412">
                  <c:v>1.044E-5</c:v>
                </c:pt>
                <c:pt idx="1413">
                  <c:v>1.046E-5</c:v>
                </c:pt>
                <c:pt idx="1414">
                  <c:v>1.048E-5</c:v>
                </c:pt>
                <c:pt idx="1415">
                  <c:v>1.0499999999999999E-5</c:v>
                </c:pt>
                <c:pt idx="1416">
                  <c:v>1.0519999999999999E-5</c:v>
                </c:pt>
                <c:pt idx="1417">
                  <c:v>1.0540000000000001E-5</c:v>
                </c:pt>
                <c:pt idx="1418">
                  <c:v>1.0560000000000001E-5</c:v>
                </c:pt>
                <c:pt idx="1419">
                  <c:v>1.058E-5</c:v>
                </c:pt>
                <c:pt idx="1420">
                  <c:v>1.06E-5</c:v>
                </c:pt>
                <c:pt idx="1421">
                  <c:v>1.062E-5</c:v>
                </c:pt>
                <c:pt idx="1422">
                  <c:v>1.064E-5</c:v>
                </c:pt>
                <c:pt idx="1423">
                  <c:v>1.066E-5</c:v>
                </c:pt>
                <c:pt idx="1424">
                  <c:v>1.0679999999999999E-5</c:v>
                </c:pt>
                <c:pt idx="1425">
                  <c:v>1.0699999999999999E-5</c:v>
                </c:pt>
                <c:pt idx="1426">
                  <c:v>1.0720000000000001E-5</c:v>
                </c:pt>
                <c:pt idx="1427">
                  <c:v>1.0740000000000001E-5</c:v>
                </c:pt>
                <c:pt idx="1428">
                  <c:v>1.076E-5</c:v>
                </c:pt>
                <c:pt idx="1429">
                  <c:v>1.078E-5</c:v>
                </c:pt>
                <c:pt idx="1430">
                  <c:v>1.08E-5</c:v>
                </c:pt>
                <c:pt idx="1431">
                  <c:v>1.082E-5</c:v>
                </c:pt>
                <c:pt idx="1432">
                  <c:v>1.084E-5</c:v>
                </c:pt>
                <c:pt idx="1433">
                  <c:v>1.0859999999999999E-5</c:v>
                </c:pt>
                <c:pt idx="1434">
                  <c:v>1.0879999999999999E-5</c:v>
                </c:pt>
                <c:pt idx="1435">
                  <c:v>1.0900000000000001E-5</c:v>
                </c:pt>
                <c:pt idx="1436">
                  <c:v>1.092E-5</c:v>
                </c:pt>
                <c:pt idx="1437">
                  <c:v>1.094E-5</c:v>
                </c:pt>
                <c:pt idx="1438">
                  <c:v>1.096E-5</c:v>
                </c:pt>
                <c:pt idx="1439">
                  <c:v>1.098E-5</c:v>
                </c:pt>
                <c:pt idx="1440">
                  <c:v>1.1E-5</c:v>
                </c:pt>
                <c:pt idx="1441">
                  <c:v>1.102E-5</c:v>
                </c:pt>
                <c:pt idx="1442">
                  <c:v>1.1039999999999999E-5</c:v>
                </c:pt>
                <c:pt idx="1443">
                  <c:v>1.1060000000000001E-5</c:v>
                </c:pt>
                <c:pt idx="1444">
                  <c:v>1.1080000000000001E-5</c:v>
                </c:pt>
                <c:pt idx="1445">
                  <c:v>1.11E-5</c:v>
                </c:pt>
                <c:pt idx="1446">
                  <c:v>1.112E-5</c:v>
                </c:pt>
                <c:pt idx="1447">
                  <c:v>1.114E-5</c:v>
                </c:pt>
                <c:pt idx="1448">
                  <c:v>1.116E-5</c:v>
                </c:pt>
                <c:pt idx="1449">
                  <c:v>1.118E-5</c:v>
                </c:pt>
                <c:pt idx="1450">
                  <c:v>1.1199999999999999E-5</c:v>
                </c:pt>
                <c:pt idx="1451">
                  <c:v>1.1219999999999999E-5</c:v>
                </c:pt>
                <c:pt idx="1452">
                  <c:v>1.1240000000000001E-5</c:v>
                </c:pt>
                <c:pt idx="1453">
                  <c:v>1.1260000000000001E-5</c:v>
                </c:pt>
                <c:pt idx="1454">
                  <c:v>1.128E-5</c:v>
                </c:pt>
                <c:pt idx="1455">
                  <c:v>1.13E-5</c:v>
                </c:pt>
                <c:pt idx="1456">
                  <c:v>1.132E-5</c:v>
                </c:pt>
                <c:pt idx="1457">
                  <c:v>1.134E-5</c:v>
                </c:pt>
                <c:pt idx="1458">
                  <c:v>1.136E-5</c:v>
                </c:pt>
                <c:pt idx="1459">
                  <c:v>1.1379999999999999E-5</c:v>
                </c:pt>
                <c:pt idx="1460">
                  <c:v>1.1399999999999999E-5</c:v>
                </c:pt>
                <c:pt idx="1461">
                  <c:v>1.1420000000000001E-5</c:v>
                </c:pt>
                <c:pt idx="1462">
                  <c:v>1.1440000000000001E-5</c:v>
                </c:pt>
                <c:pt idx="1463">
                  <c:v>1.146E-5</c:v>
                </c:pt>
                <c:pt idx="1464">
                  <c:v>1.148E-5</c:v>
                </c:pt>
                <c:pt idx="1465">
                  <c:v>1.15E-5</c:v>
                </c:pt>
                <c:pt idx="1466">
                  <c:v>1.152E-5</c:v>
                </c:pt>
                <c:pt idx="1467">
                  <c:v>1.154E-5</c:v>
                </c:pt>
                <c:pt idx="1468">
                  <c:v>1.1559999999999999E-5</c:v>
                </c:pt>
                <c:pt idx="1469">
                  <c:v>1.1579999999999999E-5</c:v>
                </c:pt>
                <c:pt idx="1470">
                  <c:v>1.1600000000000001E-5</c:v>
                </c:pt>
                <c:pt idx="1471">
                  <c:v>1.1620000000000001E-5</c:v>
                </c:pt>
                <c:pt idx="1472">
                  <c:v>1.164E-5</c:v>
                </c:pt>
                <c:pt idx="1473">
                  <c:v>1.166E-5</c:v>
                </c:pt>
                <c:pt idx="1474">
                  <c:v>1.168E-5</c:v>
                </c:pt>
                <c:pt idx="1475">
                  <c:v>1.17E-5</c:v>
                </c:pt>
                <c:pt idx="1476">
                  <c:v>1.172E-5</c:v>
                </c:pt>
                <c:pt idx="1477">
                  <c:v>1.1739999999999999E-5</c:v>
                </c:pt>
                <c:pt idx="1478">
                  <c:v>1.1759999999999999E-5</c:v>
                </c:pt>
                <c:pt idx="1479">
                  <c:v>1.1780000000000001E-5</c:v>
                </c:pt>
                <c:pt idx="1480">
                  <c:v>1.1800000000000001E-5</c:v>
                </c:pt>
                <c:pt idx="1481">
                  <c:v>1.182E-5</c:v>
                </c:pt>
                <c:pt idx="1482">
                  <c:v>1.184E-5</c:v>
                </c:pt>
                <c:pt idx="1483">
                  <c:v>1.186E-5</c:v>
                </c:pt>
                <c:pt idx="1484">
                  <c:v>1.188E-5</c:v>
                </c:pt>
                <c:pt idx="1485">
                  <c:v>1.19E-5</c:v>
                </c:pt>
                <c:pt idx="1486">
                  <c:v>1.1919999999999999E-5</c:v>
                </c:pt>
                <c:pt idx="1487">
                  <c:v>1.1939999999999999E-5</c:v>
                </c:pt>
                <c:pt idx="1488">
                  <c:v>1.1960000000000001E-5</c:v>
                </c:pt>
                <c:pt idx="1489">
                  <c:v>1.198E-5</c:v>
                </c:pt>
                <c:pt idx="1490">
                  <c:v>1.2E-5</c:v>
                </c:pt>
                <c:pt idx="1491">
                  <c:v>1.202E-5</c:v>
                </c:pt>
                <c:pt idx="1492">
                  <c:v>1.204E-5</c:v>
                </c:pt>
                <c:pt idx="1493">
                  <c:v>1.206E-5</c:v>
                </c:pt>
                <c:pt idx="1494">
                  <c:v>1.208E-5</c:v>
                </c:pt>
                <c:pt idx="1495">
                  <c:v>1.2099999999999999E-5</c:v>
                </c:pt>
                <c:pt idx="1496">
                  <c:v>1.2119999999999999E-5</c:v>
                </c:pt>
                <c:pt idx="1497">
                  <c:v>1.2140000000000001E-5</c:v>
                </c:pt>
                <c:pt idx="1498">
                  <c:v>1.216E-5</c:v>
                </c:pt>
                <c:pt idx="1499">
                  <c:v>1.218E-5</c:v>
                </c:pt>
                <c:pt idx="1500">
                  <c:v>1.22E-5</c:v>
                </c:pt>
                <c:pt idx="1501">
                  <c:v>1.222E-5</c:v>
                </c:pt>
                <c:pt idx="1502">
                  <c:v>1.224E-5</c:v>
                </c:pt>
                <c:pt idx="1503">
                  <c:v>1.226E-5</c:v>
                </c:pt>
                <c:pt idx="1504">
                  <c:v>1.2279999999999999E-5</c:v>
                </c:pt>
                <c:pt idx="1505">
                  <c:v>1.2300000000000001E-5</c:v>
                </c:pt>
                <c:pt idx="1506">
                  <c:v>1.2320000000000001E-5</c:v>
                </c:pt>
                <c:pt idx="1507">
                  <c:v>1.234E-5</c:v>
                </c:pt>
                <c:pt idx="1508">
                  <c:v>1.236E-5</c:v>
                </c:pt>
                <c:pt idx="1509">
                  <c:v>1.238E-5</c:v>
                </c:pt>
                <c:pt idx="1510">
                  <c:v>1.24E-5</c:v>
                </c:pt>
                <c:pt idx="1511">
                  <c:v>1.242E-5</c:v>
                </c:pt>
                <c:pt idx="1512">
                  <c:v>1.2439999999999999E-5</c:v>
                </c:pt>
                <c:pt idx="1513">
                  <c:v>1.2459999999999999E-5</c:v>
                </c:pt>
                <c:pt idx="1514">
                  <c:v>1.2480000000000001E-5</c:v>
                </c:pt>
                <c:pt idx="1515">
                  <c:v>1.2500000000000001E-5</c:v>
                </c:pt>
                <c:pt idx="1516">
                  <c:v>1.252E-5</c:v>
                </c:pt>
                <c:pt idx="1517">
                  <c:v>1.254E-5</c:v>
                </c:pt>
                <c:pt idx="1518">
                  <c:v>1.256E-5</c:v>
                </c:pt>
                <c:pt idx="1519">
                  <c:v>1.258E-5</c:v>
                </c:pt>
                <c:pt idx="1520">
                  <c:v>1.26E-5</c:v>
                </c:pt>
                <c:pt idx="1521">
                  <c:v>1.2619999999999999E-5</c:v>
                </c:pt>
                <c:pt idx="1522">
                  <c:v>1.2639999999999999E-5</c:v>
                </c:pt>
                <c:pt idx="1523">
                  <c:v>1.2660000000000001E-5</c:v>
                </c:pt>
                <c:pt idx="1524">
                  <c:v>1.2680000000000001E-5</c:v>
                </c:pt>
                <c:pt idx="1525">
                  <c:v>1.27E-5</c:v>
                </c:pt>
                <c:pt idx="1526">
                  <c:v>1.272E-5</c:v>
                </c:pt>
                <c:pt idx="1527">
                  <c:v>1.274E-5</c:v>
                </c:pt>
                <c:pt idx="1528">
                  <c:v>1.276E-5</c:v>
                </c:pt>
                <c:pt idx="1529">
                  <c:v>1.278E-5</c:v>
                </c:pt>
                <c:pt idx="1530">
                  <c:v>1.2799999999999999E-5</c:v>
                </c:pt>
                <c:pt idx="1531">
                  <c:v>1.2819999999999999E-5</c:v>
                </c:pt>
                <c:pt idx="1532">
                  <c:v>1.2840000000000001E-5</c:v>
                </c:pt>
                <c:pt idx="1533">
                  <c:v>1.2860000000000001E-5</c:v>
                </c:pt>
                <c:pt idx="1534">
                  <c:v>1.288E-5</c:v>
                </c:pt>
                <c:pt idx="1535">
                  <c:v>1.29E-5</c:v>
                </c:pt>
                <c:pt idx="1536">
                  <c:v>1.292E-5</c:v>
                </c:pt>
                <c:pt idx="1537">
                  <c:v>1.294E-5</c:v>
                </c:pt>
                <c:pt idx="1538">
                  <c:v>1.296E-5</c:v>
                </c:pt>
                <c:pt idx="1539">
                  <c:v>1.2979999999999999E-5</c:v>
                </c:pt>
                <c:pt idx="1540">
                  <c:v>1.2999999999999999E-5</c:v>
                </c:pt>
                <c:pt idx="1541">
                  <c:v>1.3020000000000001E-5</c:v>
                </c:pt>
                <c:pt idx="1542">
                  <c:v>1.3040000000000001E-5</c:v>
                </c:pt>
                <c:pt idx="1543">
                  <c:v>1.306E-5</c:v>
                </c:pt>
                <c:pt idx="1544">
                  <c:v>1.308E-5</c:v>
                </c:pt>
                <c:pt idx="1545">
                  <c:v>1.31E-5</c:v>
                </c:pt>
                <c:pt idx="1546">
                  <c:v>1.312E-5</c:v>
                </c:pt>
                <c:pt idx="1547">
                  <c:v>1.314E-5</c:v>
                </c:pt>
                <c:pt idx="1548">
                  <c:v>1.3159999999999999E-5</c:v>
                </c:pt>
                <c:pt idx="1549">
                  <c:v>1.3179999999999999E-5</c:v>
                </c:pt>
                <c:pt idx="1550">
                  <c:v>1.3200000000000001E-5</c:v>
                </c:pt>
                <c:pt idx="1551">
                  <c:v>1.322E-5</c:v>
                </c:pt>
                <c:pt idx="1552">
                  <c:v>1.324E-5</c:v>
                </c:pt>
                <c:pt idx="1553">
                  <c:v>1.326E-5</c:v>
                </c:pt>
                <c:pt idx="1554">
                  <c:v>1.328E-5</c:v>
                </c:pt>
                <c:pt idx="1555">
                  <c:v>1.33E-5</c:v>
                </c:pt>
                <c:pt idx="1556">
                  <c:v>1.332E-5</c:v>
                </c:pt>
                <c:pt idx="1557">
                  <c:v>1.3339999999999999E-5</c:v>
                </c:pt>
                <c:pt idx="1558">
                  <c:v>1.3360000000000001E-5</c:v>
                </c:pt>
                <c:pt idx="1559">
                  <c:v>1.3380000000000001E-5</c:v>
                </c:pt>
                <c:pt idx="1560">
                  <c:v>1.34E-5</c:v>
                </c:pt>
                <c:pt idx="1561">
                  <c:v>1.342E-5</c:v>
                </c:pt>
                <c:pt idx="1562">
                  <c:v>1.344E-5</c:v>
                </c:pt>
                <c:pt idx="1563">
                  <c:v>1.346E-5</c:v>
                </c:pt>
                <c:pt idx="1564">
                  <c:v>1.348E-5</c:v>
                </c:pt>
                <c:pt idx="1565">
                  <c:v>1.3499999999999999E-5</c:v>
                </c:pt>
                <c:pt idx="1566">
                  <c:v>1.3519999999999999E-5</c:v>
                </c:pt>
                <c:pt idx="1567">
                  <c:v>1.3540000000000001E-5</c:v>
                </c:pt>
                <c:pt idx="1568">
                  <c:v>1.3560000000000001E-5</c:v>
                </c:pt>
                <c:pt idx="1569">
                  <c:v>1.358E-5</c:v>
                </c:pt>
                <c:pt idx="1570">
                  <c:v>1.36E-5</c:v>
                </c:pt>
                <c:pt idx="1571">
                  <c:v>1.362E-5</c:v>
                </c:pt>
                <c:pt idx="1572">
                  <c:v>1.364E-5</c:v>
                </c:pt>
                <c:pt idx="1573">
                  <c:v>1.366E-5</c:v>
                </c:pt>
                <c:pt idx="1574">
                  <c:v>1.3679999999999999E-5</c:v>
                </c:pt>
                <c:pt idx="1575">
                  <c:v>1.3699999999999999E-5</c:v>
                </c:pt>
                <c:pt idx="1576">
                  <c:v>1.3720000000000001E-5</c:v>
                </c:pt>
                <c:pt idx="1577">
                  <c:v>1.3740000000000001E-5</c:v>
                </c:pt>
                <c:pt idx="1578">
                  <c:v>1.376E-5</c:v>
                </c:pt>
                <c:pt idx="1579">
                  <c:v>1.378E-5</c:v>
                </c:pt>
                <c:pt idx="1580">
                  <c:v>1.38E-5</c:v>
                </c:pt>
                <c:pt idx="1581">
                  <c:v>1.382E-5</c:v>
                </c:pt>
                <c:pt idx="1582">
                  <c:v>1.384E-5</c:v>
                </c:pt>
                <c:pt idx="1583">
                  <c:v>1.3859999999999999E-5</c:v>
                </c:pt>
                <c:pt idx="1584">
                  <c:v>1.3879999999999999E-5</c:v>
                </c:pt>
                <c:pt idx="1585">
                  <c:v>1.3900000000000001E-5</c:v>
                </c:pt>
                <c:pt idx="1586">
                  <c:v>1.3920000000000001E-5</c:v>
                </c:pt>
                <c:pt idx="1587">
                  <c:v>1.394E-5</c:v>
                </c:pt>
                <c:pt idx="1588">
                  <c:v>1.396E-5</c:v>
                </c:pt>
                <c:pt idx="1589">
                  <c:v>1.398E-5</c:v>
                </c:pt>
                <c:pt idx="1590">
                  <c:v>1.4E-5</c:v>
                </c:pt>
                <c:pt idx="1591">
                  <c:v>1.402E-5</c:v>
                </c:pt>
                <c:pt idx="1592">
                  <c:v>1.4039999999999999E-5</c:v>
                </c:pt>
                <c:pt idx="1593">
                  <c:v>1.4059999999999999E-5</c:v>
                </c:pt>
                <c:pt idx="1594">
                  <c:v>1.4080000000000001E-5</c:v>
                </c:pt>
                <c:pt idx="1595">
                  <c:v>1.4100000000000001E-5</c:v>
                </c:pt>
                <c:pt idx="1596">
                  <c:v>1.412E-5</c:v>
                </c:pt>
                <c:pt idx="1597">
                  <c:v>1.414E-5</c:v>
                </c:pt>
                <c:pt idx="1598">
                  <c:v>1.416E-5</c:v>
                </c:pt>
                <c:pt idx="1599">
                  <c:v>1.418E-5</c:v>
                </c:pt>
                <c:pt idx="1600">
                  <c:v>1.42E-5</c:v>
                </c:pt>
                <c:pt idx="1601">
                  <c:v>1.4219999999999999E-5</c:v>
                </c:pt>
                <c:pt idx="1602">
                  <c:v>1.4239999999999999E-5</c:v>
                </c:pt>
                <c:pt idx="1603">
                  <c:v>1.4260000000000001E-5</c:v>
                </c:pt>
                <c:pt idx="1604">
                  <c:v>1.428E-5</c:v>
                </c:pt>
                <c:pt idx="1605">
                  <c:v>1.43E-5</c:v>
                </c:pt>
                <c:pt idx="1606">
                  <c:v>1.432E-5</c:v>
                </c:pt>
                <c:pt idx="1607">
                  <c:v>1.434E-5</c:v>
                </c:pt>
                <c:pt idx="1608">
                  <c:v>1.436E-5</c:v>
                </c:pt>
                <c:pt idx="1609">
                  <c:v>1.438E-5</c:v>
                </c:pt>
                <c:pt idx="1610">
                  <c:v>1.4399999999999999E-5</c:v>
                </c:pt>
                <c:pt idx="1611">
                  <c:v>1.4419999999999999E-5</c:v>
                </c:pt>
                <c:pt idx="1612">
                  <c:v>1.4440000000000001E-5</c:v>
                </c:pt>
                <c:pt idx="1613">
                  <c:v>1.446E-5</c:v>
                </c:pt>
                <c:pt idx="1614">
                  <c:v>1.448E-5</c:v>
                </c:pt>
                <c:pt idx="1615">
                  <c:v>1.45E-5</c:v>
                </c:pt>
                <c:pt idx="1616">
                  <c:v>1.452E-5</c:v>
                </c:pt>
                <c:pt idx="1617">
                  <c:v>1.454E-5</c:v>
                </c:pt>
                <c:pt idx="1618">
                  <c:v>1.456E-5</c:v>
                </c:pt>
                <c:pt idx="1619">
                  <c:v>1.4579999999999999E-5</c:v>
                </c:pt>
                <c:pt idx="1620">
                  <c:v>1.4600000000000001E-5</c:v>
                </c:pt>
                <c:pt idx="1621">
                  <c:v>1.4620000000000001E-5</c:v>
                </c:pt>
                <c:pt idx="1622">
                  <c:v>1.464E-5</c:v>
                </c:pt>
                <c:pt idx="1623">
                  <c:v>1.466E-5</c:v>
                </c:pt>
                <c:pt idx="1624">
                  <c:v>1.468E-5</c:v>
                </c:pt>
                <c:pt idx="1625">
                  <c:v>1.47E-5</c:v>
                </c:pt>
                <c:pt idx="1626">
                  <c:v>1.472E-5</c:v>
                </c:pt>
                <c:pt idx="1627">
                  <c:v>1.4739999999999999E-5</c:v>
                </c:pt>
                <c:pt idx="1628">
                  <c:v>1.4759999999999999E-5</c:v>
                </c:pt>
                <c:pt idx="1629">
                  <c:v>1.4780000000000001E-5</c:v>
                </c:pt>
                <c:pt idx="1630">
                  <c:v>1.4800000000000001E-5</c:v>
                </c:pt>
                <c:pt idx="1631">
                  <c:v>1.482E-5</c:v>
                </c:pt>
                <c:pt idx="1632">
                  <c:v>1.484E-5</c:v>
                </c:pt>
                <c:pt idx="1633">
                  <c:v>1.486E-5</c:v>
                </c:pt>
                <c:pt idx="1634">
                  <c:v>1.488E-5</c:v>
                </c:pt>
                <c:pt idx="1635">
                  <c:v>1.49E-5</c:v>
                </c:pt>
                <c:pt idx="1636">
                  <c:v>1.4919999999999999E-5</c:v>
                </c:pt>
                <c:pt idx="1637">
                  <c:v>1.4939999999999999E-5</c:v>
                </c:pt>
                <c:pt idx="1638">
                  <c:v>1.4960000000000001E-5</c:v>
                </c:pt>
                <c:pt idx="1639">
                  <c:v>1.4980000000000001E-5</c:v>
                </c:pt>
                <c:pt idx="1640">
                  <c:v>1.5E-5</c:v>
                </c:pt>
                <c:pt idx="1641">
                  <c:v>1.502E-5</c:v>
                </c:pt>
                <c:pt idx="1642">
                  <c:v>1.504E-5</c:v>
                </c:pt>
                <c:pt idx="1643">
                  <c:v>1.506E-5</c:v>
                </c:pt>
                <c:pt idx="1644">
                  <c:v>1.508E-5</c:v>
                </c:pt>
                <c:pt idx="1645">
                  <c:v>1.5099999999999999E-5</c:v>
                </c:pt>
                <c:pt idx="1646">
                  <c:v>1.5119999999999999E-5</c:v>
                </c:pt>
                <c:pt idx="1647">
                  <c:v>1.5140000000000001E-5</c:v>
                </c:pt>
                <c:pt idx="1648">
                  <c:v>1.5160000000000001E-5</c:v>
                </c:pt>
                <c:pt idx="1649">
                  <c:v>1.518E-5</c:v>
                </c:pt>
                <c:pt idx="1650">
                  <c:v>1.52E-5</c:v>
                </c:pt>
                <c:pt idx="1651">
                  <c:v>1.522E-5</c:v>
                </c:pt>
                <c:pt idx="1652">
                  <c:v>1.524E-5</c:v>
                </c:pt>
                <c:pt idx="1653">
                  <c:v>1.526E-5</c:v>
                </c:pt>
                <c:pt idx="1654">
                  <c:v>1.5279999999999999E-5</c:v>
                </c:pt>
                <c:pt idx="1655">
                  <c:v>1.5299999999999999E-5</c:v>
                </c:pt>
                <c:pt idx="1656">
                  <c:v>1.5319999999999999E-5</c:v>
                </c:pt>
                <c:pt idx="1657">
                  <c:v>1.5339999999999999E-5</c:v>
                </c:pt>
                <c:pt idx="1658">
                  <c:v>1.5359999999999999E-5</c:v>
                </c:pt>
                <c:pt idx="1659">
                  <c:v>1.5379999999999998E-5</c:v>
                </c:pt>
                <c:pt idx="1660">
                  <c:v>1.5400000000000002E-5</c:v>
                </c:pt>
                <c:pt idx="1661">
                  <c:v>1.5420000000000001E-5</c:v>
                </c:pt>
                <c:pt idx="1662">
                  <c:v>1.5440000000000001E-5</c:v>
                </c:pt>
                <c:pt idx="1663">
                  <c:v>1.5460000000000001E-5</c:v>
                </c:pt>
                <c:pt idx="1664">
                  <c:v>1.5480000000000001E-5</c:v>
                </c:pt>
                <c:pt idx="1665">
                  <c:v>1.5500000000000001E-5</c:v>
                </c:pt>
                <c:pt idx="1666">
                  <c:v>1.552E-5</c:v>
                </c:pt>
                <c:pt idx="1667">
                  <c:v>1.554E-5</c:v>
                </c:pt>
                <c:pt idx="1668">
                  <c:v>1.556E-5</c:v>
                </c:pt>
                <c:pt idx="1669">
                  <c:v>1.558E-5</c:v>
                </c:pt>
                <c:pt idx="1670">
                  <c:v>1.56E-5</c:v>
                </c:pt>
                <c:pt idx="1671">
                  <c:v>1.562E-5</c:v>
                </c:pt>
                <c:pt idx="1672">
                  <c:v>1.5639999999999999E-5</c:v>
                </c:pt>
                <c:pt idx="1673">
                  <c:v>1.5659999999999999E-5</c:v>
                </c:pt>
                <c:pt idx="1674">
                  <c:v>1.5679999999999999E-5</c:v>
                </c:pt>
                <c:pt idx="1675">
                  <c:v>1.5699999999999999E-5</c:v>
                </c:pt>
                <c:pt idx="1676">
                  <c:v>1.5719999999999999E-5</c:v>
                </c:pt>
                <c:pt idx="1677">
                  <c:v>1.5739999999999998E-5</c:v>
                </c:pt>
                <c:pt idx="1678">
                  <c:v>1.5760000000000002E-5</c:v>
                </c:pt>
                <c:pt idx="1679">
                  <c:v>1.5780000000000001E-5</c:v>
                </c:pt>
                <c:pt idx="1680">
                  <c:v>1.5800000000000001E-5</c:v>
                </c:pt>
                <c:pt idx="1681">
                  <c:v>1.5820000000000001E-5</c:v>
                </c:pt>
                <c:pt idx="1682">
                  <c:v>1.5840000000000001E-5</c:v>
                </c:pt>
                <c:pt idx="1683">
                  <c:v>1.5860000000000001E-5</c:v>
                </c:pt>
                <c:pt idx="1684">
                  <c:v>1.588E-5</c:v>
                </c:pt>
                <c:pt idx="1685">
                  <c:v>1.59E-5</c:v>
                </c:pt>
                <c:pt idx="1686">
                  <c:v>1.592E-5</c:v>
                </c:pt>
                <c:pt idx="1687">
                  <c:v>1.594E-5</c:v>
                </c:pt>
                <c:pt idx="1688">
                  <c:v>1.596E-5</c:v>
                </c:pt>
                <c:pt idx="1689">
                  <c:v>1.5979999999999999E-5</c:v>
                </c:pt>
                <c:pt idx="1690">
                  <c:v>1.5999999999999999E-5</c:v>
                </c:pt>
                <c:pt idx="1691">
                  <c:v>1.6019999999999999E-5</c:v>
                </c:pt>
                <c:pt idx="1692">
                  <c:v>1.6039999999999999E-5</c:v>
                </c:pt>
                <c:pt idx="1693">
                  <c:v>1.6059999999999999E-5</c:v>
                </c:pt>
                <c:pt idx="1694">
                  <c:v>1.6079999999999999E-5</c:v>
                </c:pt>
                <c:pt idx="1695">
                  <c:v>1.6099999999999998E-5</c:v>
                </c:pt>
                <c:pt idx="1696">
                  <c:v>1.6120000000000002E-5</c:v>
                </c:pt>
                <c:pt idx="1697">
                  <c:v>1.6140000000000001E-5</c:v>
                </c:pt>
                <c:pt idx="1698">
                  <c:v>1.6160000000000001E-5</c:v>
                </c:pt>
                <c:pt idx="1699">
                  <c:v>1.6180000000000001E-5</c:v>
                </c:pt>
                <c:pt idx="1700">
                  <c:v>1.6200000000000001E-5</c:v>
                </c:pt>
                <c:pt idx="1701">
                  <c:v>1.6220000000000001E-5</c:v>
                </c:pt>
                <c:pt idx="1702">
                  <c:v>1.624E-5</c:v>
                </c:pt>
                <c:pt idx="1703">
                  <c:v>1.626E-5</c:v>
                </c:pt>
                <c:pt idx="1704">
                  <c:v>1.628E-5</c:v>
                </c:pt>
                <c:pt idx="1705">
                  <c:v>1.63E-5</c:v>
                </c:pt>
                <c:pt idx="1706">
                  <c:v>1.632E-5</c:v>
                </c:pt>
                <c:pt idx="1707">
                  <c:v>1.6339999999999999E-5</c:v>
                </c:pt>
                <c:pt idx="1708">
                  <c:v>1.6359999999999999E-5</c:v>
                </c:pt>
                <c:pt idx="1709">
                  <c:v>1.6379999999999999E-5</c:v>
                </c:pt>
                <c:pt idx="1710">
                  <c:v>1.6399999999999999E-5</c:v>
                </c:pt>
                <c:pt idx="1711">
                  <c:v>1.6419999999999999E-5</c:v>
                </c:pt>
                <c:pt idx="1712">
                  <c:v>1.6439999999999998E-5</c:v>
                </c:pt>
                <c:pt idx="1713">
                  <c:v>1.6460000000000002E-5</c:v>
                </c:pt>
                <c:pt idx="1714">
                  <c:v>1.6480000000000001E-5</c:v>
                </c:pt>
                <c:pt idx="1715">
                  <c:v>1.6500000000000001E-5</c:v>
                </c:pt>
                <c:pt idx="1716">
                  <c:v>1.6520000000000001E-5</c:v>
                </c:pt>
                <c:pt idx="1717">
                  <c:v>1.6540000000000001E-5</c:v>
                </c:pt>
                <c:pt idx="1718">
                  <c:v>1.6560000000000001E-5</c:v>
                </c:pt>
                <c:pt idx="1719">
                  <c:v>1.658E-5</c:v>
                </c:pt>
                <c:pt idx="1720">
                  <c:v>1.66E-5</c:v>
                </c:pt>
                <c:pt idx="1721">
                  <c:v>1.662E-5</c:v>
                </c:pt>
                <c:pt idx="1722">
                  <c:v>1.664E-5</c:v>
                </c:pt>
                <c:pt idx="1723">
                  <c:v>1.666E-5</c:v>
                </c:pt>
                <c:pt idx="1724">
                  <c:v>1.668E-5</c:v>
                </c:pt>
                <c:pt idx="1725">
                  <c:v>1.6699999999999999E-5</c:v>
                </c:pt>
                <c:pt idx="1726">
                  <c:v>1.6719999999999999E-5</c:v>
                </c:pt>
                <c:pt idx="1727">
                  <c:v>1.6739999999999999E-5</c:v>
                </c:pt>
                <c:pt idx="1728">
                  <c:v>1.6759999999999999E-5</c:v>
                </c:pt>
                <c:pt idx="1729">
                  <c:v>1.6779999999999999E-5</c:v>
                </c:pt>
                <c:pt idx="1730">
                  <c:v>1.6799999999999998E-5</c:v>
                </c:pt>
                <c:pt idx="1731">
                  <c:v>1.6820000000000002E-5</c:v>
                </c:pt>
                <c:pt idx="1732">
                  <c:v>1.6840000000000001E-5</c:v>
                </c:pt>
                <c:pt idx="1733">
                  <c:v>1.6860000000000001E-5</c:v>
                </c:pt>
                <c:pt idx="1734">
                  <c:v>1.6880000000000001E-5</c:v>
                </c:pt>
                <c:pt idx="1735">
                  <c:v>1.6900000000000001E-5</c:v>
                </c:pt>
                <c:pt idx="1736">
                  <c:v>1.6920000000000001E-5</c:v>
                </c:pt>
                <c:pt idx="1737">
                  <c:v>1.694E-5</c:v>
                </c:pt>
                <c:pt idx="1738">
                  <c:v>1.696E-5</c:v>
                </c:pt>
                <c:pt idx="1739">
                  <c:v>1.698E-5</c:v>
                </c:pt>
                <c:pt idx="1740">
                  <c:v>1.7E-5</c:v>
                </c:pt>
                <c:pt idx="1741">
                  <c:v>1.702E-5</c:v>
                </c:pt>
                <c:pt idx="1742">
                  <c:v>1.7039999999999999E-5</c:v>
                </c:pt>
                <c:pt idx="1743">
                  <c:v>1.7059999999999999E-5</c:v>
                </c:pt>
                <c:pt idx="1744">
                  <c:v>1.7079999999999999E-5</c:v>
                </c:pt>
                <c:pt idx="1745">
                  <c:v>1.7099999999999999E-5</c:v>
                </c:pt>
                <c:pt idx="1746">
                  <c:v>1.7119999999999999E-5</c:v>
                </c:pt>
                <c:pt idx="1747">
                  <c:v>1.7139999999999999E-5</c:v>
                </c:pt>
                <c:pt idx="1748">
                  <c:v>1.7159999999999998E-5</c:v>
                </c:pt>
                <c:pt idx="1749">
                  <c:v>1.7180000000000002E-5</c:v>
                </c:pt>
                <c:pt idx="1750">
                  <c:v>1.7200000000000001E-5</c:v>
                </c:pt>
                <c:pt idx="1751">
                  <c:v>1.7220000000000001E-5</c:v>
                </c:pt>
                <c:pt idx="1752">
                  <c:v>1.7240000000000001E-5</c:v>
                </c:pt>
                <c:pt idx="1753">
                  <c:v>1.7260000000000001E-5</c:v>
                </c:pt>
                <c:pt idx="1754">
                  <c:v>1.7280000000000001E-5</c:v>
                </c:pt>
                <c:pt idx="1755">
                  <c:v>1.73E-5</c:v>
                </c:pt>
                <c:pt idx="1756">
                  <c:v>1.732E-5</c:v>
                </c:pt>
                <c:pt idx="1757">
                  <c:v>1.734E-5</c:v>
                </c:pt>
                <c:pt idx="1758">
                  <c:v>1.736E-5</c:v>
                </c:pt>
                <c:pt idx="1759">
                  <c:v>1.738E-5</c:v>
                </c:pt>
                <c:pt idx="1760">
                  <c:v>1.7399999999999999E-5</c:v>
                </c:pt>
                <c:pt idx="1761">
                  <c:v>1.7419999999999999E-5</c:v>
                </c:pt>
                <c:pt idx="1762">
                  <c:v>1.7439999999999999E-5</c:v>
                </c:pt>
                <c:pt idx="1763">
                  <c:v>1.7459999999999999E-5</c:v>
                </c:pt>
                <c:pt idx="1764">
                  <c:v>1.7479999999999999E-5</c:v>
                </c:pt>
                <c:pt idx="1765">
                  <c:v>1.7499999999999998E-5</c:v>
                </c:pt>
                <c:pt idx="1766">
                  <c:v>1.7520000000000002E-5</c:v>
                </c:pt>
                <c:pt idx="1767">
                  <c:v>1.7540000000000001E-5</c:v>
                </c:pt>
                <c:pt idx="1768">
                  <c:v>1.7560000000000001E-5</c:v>
                </c:pt>
                <c:pt idx="1769">
                  <c:v>1.7580000000000001E-5</c:v>
                </c:pt>
                <c:pt idx="1770">
                  <c:v>1.7600000000000001E-5</c:v>
                </c:pt>
                <c:pt idx="1771">
                  <c:v>1.7620000000000001E-5</c:v>
                </c:pt>
                <c:pt idx="1772">
                  <c:v>1.7640000000000001E-5</c:v>
                </c:pt>
                <c:pt idx="1773">
                  <c:v>1.766E-5</c:v>
                </c:pt>
                <c:pt idx="1774">
                  <c:v>1.768E-5</c:v>
                </c:pt>
                <c:pt idx="1775">
                  <c:v>1.77E-5</c:v>
                </c:pt>
                <c:pt idx="1776">
                  <c:v>1.772E-5</c:v>
                </c:pt>
                <c:pt idx="1777">
                  <c:v>1.774E-5</c:v>
                </c:pt>
                <c:pt idx="1778">
                  <c:v>1.7759999999999999E-5</c:v>
                </c:pt>
                <c:pt idx="1779">
                  <c:v>1.7779999999999999E-5</c:v>
                </c:pt>
                <c:pt idx="1780">
                  <c:v>1.7799999999999999E-5</c:v>
                </c:pt>
                <c:pt idx="1781">
                  <c:v>1.7819999999999999E-5</c:v>
                </c:pt>
                <c:pt idx="1782">
                  <c:v>1.7839999999999999E-5</c:v>
                </c:pt>
                <c:pt idx="1783">
                  <c:v>1.7859999999999998E-5</c:v>
                </c:pt>
                <c:pt idx="1784">
                  <c:v>1.7880000000000002E-5</c:v>
                </c:pt>
                <c:pt idx="1785">
                  <c:v>1.7900000000000001E-5</c:v>
                </c:pt>
                <c:pt idx="1786">
                  <c:v>1.7920000000000001E-5</c:v>
                </c:pt>
                <c:pt idx="1787">
                  <c:v>1.7940000000000001E-5</c:v>
                </c:pt>
                <c:pt idx="1788">
                  <c:v>1.7960000000000001E-5</c:v>
                </c:pt>
                <c:pt idx="1789">
                  <c:v>1.7980000000000001E-5</c:v>
                </c:pt>
                <c:pt idx="1790">
                  <c:v>1.8E-5</c:v>
                </c:pt>
                <c:pt idx="1791">
                  <c:v>1.802E-5</c:v>
                </c:pt>
                <c:pt idx="1792">
                  <c:v>1.804E-5</c:v>
                </c:pt>
                <c:pt idx="1793">
                  <c:v>1.806E-5</c:v>
                </c:pt>
                <c:pt idx="1794">
                  <c:v>1.808E-5</c:v>
                </c:pt>
                <c:pt idx="1795">
                  <c:v>1.8099999999999999E-5</c:v>
                </c:pt>
                <c:pt idx="1796">
                  <c:v>1.8119999999999999E-5</c:v>
                </c:pt>
                <c:pt idx="1797">
                  <c:v>1.8139999999999999E-5</c:v>
                </c:pt>
                <c:pt idx="1798">
                  <c:v>1.8159999999999999E-5</c:v>
                </c:pt>
                <c:pt idx="1799">
                  <c:v>1.8179999999999999E-5</c:v>
                </c:pt>
                <c:pt idx="1800">
                  <c:v>1.8199999999999999E-5</c:v>
                </c:pt>
                <c:pt idx="1801">
                  <c:v>1.8219999999999998E-5</c:v>
                </c:pt>
                <c:pt idx="1802">
                  <c:v>1.8240000000000002E-5</c:v>
                </c:pt>
                <c:pt idx="1803">
                  <c:v>1.8260000000000001E-5</c:v>
                </c:pt>
                <c:pt idx="1804">
                  <c:v>1.8280000000000001E-5</c:v>
                </c:pt>
                <c:pt idx="1805">
                  <c:v>1.8300000000000001E-5</c:v>
                </c:pt>
                <c:pt idx="1806">
                  <c:v>1.8320000000000001E-5</c:v>
                </c:pt>
                <c:pt idx="1807">
                  <c:v>1.8340000000000001E-5</c:v>
                </c:pt>
                <c:pt idx="1808">
                  <c:v>1.836E-5</c:v>
                </c:pt>
                <c:pt idx="1809">
                  <c:v>1.838E-5</c:v>
                </c:pt>
                <c:pt idx="1810">
                  <c:v>1.84E-5</c:v>
                </c:pt>
                <c:pt idx="1811">
                  <c:v>1.842E-5</c:v>
                </c:pt>
                <c:pt idx="1812">
                  <c:v>1.844E-5</c:v>
                </c:pt>
                <c:pt idx="1813">
                  <c:v>1.8459999999999999E-5</c:v>
                </c:pt>
                <c:pt idx="1814">
                  <c:v>1.8479999999999999E-5</c:v>
                </c:pt>
                <c:pt idx="1815">
                  <c:v>1.8499999999999999E-5</c:v>
                </c:pt>
                <c:pt idx="1816">
                  <c:v>1.8519999999999999E-5</c:v>
                </c:pt>
                <c:pt idx="1817">
                  <c:v>1.8539999999999999E-5</c:v>
                </c:pt>
                <c:pt idx="1818">
                  <c:v>1.8559999999999998E-5</c:v>
                </c:pt>
                <c:pt idx="1819">
                  <c:v>1.8580000000000002E-5</c:v>
                </c:pt>
                <c:pt idx="1820">
                  <c:v>1.8600000000000001E-5</c:v>
                </c:pt>
                <c:pt idx="1821">
                  <c:v>1.8620000000000001E-5</c:v>
                </c:pt>
                <c:pt idx="1822">
                  <c:v>1.8640000000000001E-5</c:v>
                </c:pt>
                <c:pt idx="1823">
                  <c:v>1.8660000000000001E-5</c:v>
                </c:pt>
                <c:pt idx="1824">
                  <c:v>1.8680000000000001E-5</c:v>
                </c:pt>
                <c:pt idx="1825">
                  <c:v>1.8700000000000001E-5</c:v>
                </c:pt>
                <c:pt idx="1826">
                  <c:v>1.872E-5</c:v>
                </c:pt>
                <c:pt idx="1827">
                  <c:v>1.874E-5</c:v>
                </c:pt>
                <c:pt idx="1828">
                  <c:v>1.876E-5</c:v>
                </c:pt>
                <c:pt idx="1829">
                  <c:v>1.878E-5</c:v>
                </c:pt>
                <c:pt idx="1830">
                  <c:v>1.88E-5</c:v>
                </c:pt>
                <c:pt idx="1831">
                  <c:v>1.8819999999999999E-5</c:v>
                </c:pt>
                <c:pt idx="1832">
                  <c:v>1.8839999999999999E-5</c:v>
                </c:pt>
                <c:pt idx="1833">
                  <c:v>1.8859999999999999E-5</c:v>
                </c:pt>
                <c:pt idx="1834">
                  <c:v>1.8879999999999999E-5</c:v>
                </c:pt>
                <c:pt idx="1835">
                  <c:v>1.8899999999999999E-5</c:v>
                </c:pt>
                <c:pt idx="1836">
                  <c:v>1.8919999999999998E-5</c:v>
                </c:pt>
                <c:pt idx="1837">
                  <c:v>1.8940000000000002E-5</c:v>
                </c:pt>
                <c:pt idx="1838">
                  <c:v>1.8960000000000001E-5</c:v>
                </c:pt>
                <c:pt idx="1839">
                  <c:v>1.8980000000000001E-5</c:v>
                </c:pt>
                <c:pt idx="1840">
                  <c:v>1.9000000000000001E-5</c:v>
                </c:pt>
                <c:pt idx="1841">
                  <c:v>1.9020000000000001E-5</c:v>
                </c:pt>
                <c:pt idx="1842">
                  <c:v>1.9040000000000001E-5</c:v>
                </c:pt>
                <c:pt idx="1843">
                  <c:v>1.906E-5</c:v>
                </c:pt>
                <c:pt idx="1844">
                  <c:v>1.908E-5</c:v>
                </c:pt>
                <c:pt idx="1845">
                  <c:v>1.91E-5</c:v>
                </c:pt>
                <c:pt idx="1846">
                  <c:v>1.912E-5</c:v>
                </c:pt>
                <c:pt idx="1847">
                  <c:v>1.914E-5</c:v>
                </c:pt>
                <c:pt idx="1848">
                  <c:v>1.916E-5</c:v>
                </c:pt>
                <c:pt idx="1849">
                  <c:v>1.9179999999999999E-5</c:v>
                </c:pt>
                <c:pt idx="1850">
                  <c:v>1.9199999999999999E-5</c:v>
                </c:pt>
                <c:pt idx="1851">
                  <c:v>1.9219999999999999E-5</c:v>
                </c:pt>
                <c:pt idx="1852">
                  <c:v>1.9239999999999999E-5</c:v>
                </c:pt>
                <c:pt idx="1853">
                  <c:v>1.9259999999999999E-5</c:v>
                </c:pt>
                <c:pt idx="1854">
                  <c:v>1.9279999999999998E-5</c:v>
                </c:pt>
                <c:pt idx="1855">
                  <c:v>1.9300000000000002E-5</c:v>
                </c:pt>
                <c:pt idx="1856">
                  <c:v>1.9320000000000001E-5</c:v>
                </c:pt>
                <c:pt idx="1857">
                  <c:v>1.9340000000000001E-5</c:v>
                </c:pt>
                <c:pt idx="1858">
                  <c:v>1.9360000000000001E-5</c:v>
                </c:pt>
                <c:pt idx="1859">
                  <c:v>1.9380000000000001E-5</c:v>
                </c:pt>
                <c:pt idx="1860">
                  <c:v>1.9400000000000001E-5</c:v>
                </c:pt>
                <c:pt idx="1861">
                  <c:v>1.942E-5</c:v>
                </c:pt>
                <c:pt idx="1862">
                  <c:v>1.944E-5</c:v>
                </c:pt>
                <c:pt idx="1863">
                  <c:v>1.946E-5</c:v>
                </c:pt>
                <c:pt idx="1864">
                  <c:v>1.948E-5</c:v>
                </c:pt>
                <c:pt idx="1865">
                  <c:v>1.95E-5</c:v>
                </c:pt>
                <c:pt idx="1866">
                  <c:v>1.9519999999999999E-5</c:v>
                </c:pt>
                <c:pt idx="1867">
                  <c:v>1.9539999999999999E-5</c:v>
                </c:pt>
                <c:pt idx="1868">
                  <c:v>1.9559999999999999E-5</c:v>
                </c:pt>
                <c:pt idx="1869">
                  <c:v>1.9579999999999999E-5</c:v>
                </c:pt>
                <c:pt idx="1870">
                  <c:v>1.9599999999999999E-5</c:v>
                </c:pt>
                <c:pt idx="1871">
                  <c:v>1.9619999999999998E-5</c:v>
                </c:pt>
                <c:pt idx="1872">
                  <c:v>1.9640000000000002E-5</c:v>
                </c:pt>
                <c:pt idx="1873">
                  <c:v>1.9660000000000002E-5</c:v>
                </c:pt>
                <c:pt idx="1874">
                  <c:v>1.9680000000000001E-5</c:v>
                </c:pt>
                <c:pt idx="1875">
                  <c:v>1.9700000000000001E-5</c:v>
                </c:pt>
                <c:pt idx="1876">
                  <c:v>1.9720000000000001E-5</c:v>
                </c:pt>
                <c:pt idx="1877">
                  <c:v>1.9740000000000001E-5</c:v>
                </c:pt>
                <c:pt idx="1878">
                  <c:v>1.9760000000000001E-5</c:v>
                </c:pt>
                <c:pt idx="1879">
                  <c:v>1.978E-5</c:v>
                </c:pt>
                <c:pt idx="1880">
                  <c:v>1.98E-5</c:v>
                </c:pt>
                <c:pt idx="1881">
                  <c:v>1.982E-5</c:v>
                </c:pt>
                <c:pt idx="1882">
                  <c:v>1.984E-5</c:v>
                </c:pt>
                <c:pt idx="1883">
                  <c:v>1.986E-5</c:v>
                </c:pt>
                <c:pt idx="1884">
                  <c:v>1.9879999999999999E-5</c:v>
                </c:pt>
                <c:pt idx="1885">
                  <c:v>1.9899999999999999E-5</c:v>
                </c:pt>
                <c:pt idx="1886">
                  <c:v>1.9919999999999999E-5</c:v>
                </c:pt>
                <c:pt idx="1887">
                  <c:v>1.9939999999999999E-5</c:v>
                </c:pt>
                <c:pt idx="1888">
                  <c:v>1.9959999999999999E-5</c:v>
                </c:pt>
                <c:pt idx="1889">
                  <c:v>1.9979999999999998E-5</c:v>
                </c:pt>
                <c:pt idx="1890">
                  <c:v>2.0000000000000002E-5</c:v>
                </c:pt>
                <c:pt idx="1891">
                  <c:v>2.0020000000000001E-5</c:v>
                </c:pt>
                <c:pt idx="1892">
                  <c:v>2.0040000000000001E-5</c:v>
                </c:pt>
                <c:pt idx="1893">
                  <c:v>2.0060000000000001E-5</c:v>
                </c:pt>
                <c:pt idx="1894">
                  <c:v>2.0080000000000001E-5</c:v>
                </c:pt>
                <c:pt idx="1895">
                  <c:v>2.0100000000000001E-5</c:v>
                </c:pt>
                <c:pt idx="1896">
                  <c:v>2.012E-5</c:v>
                </c:pt>
                <c:pt idx="1897">
                  <c:v>2.014E-5</c:v>
                </c:pt>
                <c:pt idx="1898">
                  <c:v>2.016E-5</c:v>
                </c:pt>
                <c:pt idx="1899">
                  <c:v>2.018E-5</c:v>
                </c:pt>
                <c:pt idx="1900">
                  <c:v>2.02E-5</c:v>
                </c:pt>
                <c:pt idx="1901">
                  <c:v>2.022E-5</c:v>
                </c:pt>
                <c:pt idx="1902">
                  <c:v>2.0239999999999999E-5</c:v>
                </c:pt>
                <c:pt idx="1903">
                  <c:v>2.0259999999999999E-5</c:v>
                </c:pt>
                <c:pt idx="1904">
                  <c:v>2.0279999999999999E-5</c:v>
                </c:pt>
                <c:pt idx="1905">
                  <c:v>2.0299999999999999E-5</c:v>
                </c:pt>
                <c:pt idx="1906">
                  <c:v>2.0319999999999999E-5</c:v>
                </c:pt>
                <c:pt idx="1907">
                  <c:v>2.0339999999999998E-5</c:v>
                </c:pt>
                <c:pt idx="1908">
                  <c:v>2.0360000000000002E-5</c:v>
                </c:pt>
                <c:pt idx="1909">
                  <c:v>2.0380000000000001E-5</c:v>
                </c:pt>
                <c:pt idx="1910">
                  <c:v>2.0400000000000001E-5</c:v>
                </c:pt>
                <c:pt idx="1911">
                  <c:v>2.0420000000000001E-5</c:v>
                </c:pt>
                <c:pt idx="1912">
                  <c:v>2.0440000000000001E-5</c:v>
                </c:pt>
                <c:pt idx="1913">
                  <c:v>2.0460000000000001E-5</c:v>
                </c:pt>
                <c:pt idx="1914">
                  <c:v>2.048E-5</c:v>
                </c:pt>
                <c:pt idx="1915">
                  <c:v>2.05E-5</c:v>
                </c:pt>
                <c:pt idx="1916">
                  <c:v>2.052E-5</c:v>
                </c:pt>
                <c:pt idx="1917">
                  <c:v>2.054E-5</c:v>
                </c:pt>
                <c:pt idx="1918">
                  <c:v>2.056E-5</c:v>
                </c:pt>
                <c:pt idx="1919">
                  <c:v>2.0579999999999999E-5</c:v>
                </c:pt>
                <c:pt idx="1920">
                  <c:v>2.0599999999999999E-5</c:v>
                </c:pt>
                <c:pt idx="1921">
                  <c:v>2.0619999999999999E-5</c:v>
                </c:pt>
                <c:pt idx="1922">
                  <c:v>2.0639999999999999E-5</c:v>
                </c:pt>
                <c:pt idx="1923">
                  <c:v>2.0659999999999999E-5</c:v>
                </c:pt>
                <c:pt idx="1924">
                  <c:v>2.0679999999999999E-5</c:v>
                </c:pt>
                <c:pt idx="1925">
                  <c:v>2.0699999999999998E-5</c:v>
                </c:pt>
                <c:pt idx="1926">
                  <c:v>2.0720000000000002E-5</c:v>
                </c:pt>
                <c:pt idx="1927">
                  <c:v>2.0740000000000001E-5</c:v>
                </c:pt>
                <c:pt idx="1928">
                  <c:v>2.0760000000000001E-5</c:v>
                </c:pt>
                <c:pt idx="1929">
                  <c:v>2.0780000000000001E-5</c:v>
                </c:pt>
                <c:pt idx="1930">
                  <c:v>2.0800000000000001E-5</c:v>
                </c:pt>
                <c:pt idx="1931">
                  <c:v>2.0820000000000001E-5</c:v>
                </c:pt>
                <c:pt idx="1932">
                  <c:v>2.084E-5</c:v>
                </c:pt>
                <c:pt idx="1933">
                  <c:v>2.086E-5</c:v>
                </c:pt>
                <c:pt idx="1934">
                  <c:v>2.088E-5</c:v>
                </c:pt>
                <c:pt idx="1935">
                  <c:v>2.09E-5</c:v>
                </c:pt>
                <c:pt idx="1936">
                  <c:v>2.092E-5</c:v>
                </c:pt>
                <c:pt idx="1937">
                  <c:v>2.0939999999999999E-5</c:v>
                </c:pt>
                <c:pt idx="1938">
                  <c:v>2.0959999999999999E-5</c:v>
                </c:pt>
                <c:pt idx="1939">
                  <c:v>2.0979999999999999E-5</c:v>
                </c:pt>
                <c:pt idx="1940">
                  <c:v>2.0999999999999999E-5</c:v>
                </c:pt>
                <c:pt idx="1941">
                  <c:v>2.1019999999999999E-5</c:v>
                </c:pt>
                <c:pt idx="1942">
                  <c:v>2.1039999999999998E-5</c:v>
                </c:pt>
                <c:pt idx="1943">
                  <c:v>2.1060000000000002E-5</c:v>
                </c:pt>
                <c:pt idx="1944">
                  <c:v>2.1080000000000001E-5</c:v>
                </c:pt>
                <c:pt idx="1945">
                  <c:v>2.1100000000000001E-5</c:v>
                </c:pt>
                <c:pt idx="1946">
                  <c:v>2.1120000000000001E-5</c:v>
                </c:pt>
                <c:pt idx="1947">
                  <c:v>2.1140000000000001E-5</c:v>
                </c:pt>
                <c:pt idx="1948">
                  <c:v>2.1160000000000001E-5</c:v>
                </c:pt>
                <c:pt idx="1949">
                  <c:v>2.1180000000000001E-5</c:v>
                </c:pt>
                <c:pt idx="1950">
                  <c:v>2.12E-5</c:v>
                </c:pt>
                <c:pt idx="1951">
                  <c:v>2.122E-5</c:v>
                </c:pt>
                <c:pt idx="1952">
                  <c:v>2.124E-5</c:v>
                </c:pt>
                <c:pt idx="1953">
                  <c:v>2.126E-5</c:v>
                </c:pt>
                <c:pt idx="1954">
                  <c:v>2.128E-5</c:v>
                </c:pt>
                <c:pt idx="1955">
                  <c:v>2.1299999999999999E-5</c:v>
                </c:pt>
                <c:pt idx="1956">
                  <c:v>2.1319999999999999E-5</c:v>
                </c:pt>
                <c:pt idx="1957">
                  <c:v>2.1339999999999999E-5</c:v>
                </c:pt>
                <c:pt idx="1958">
                  <c:v>2.1359999999999999E-5</c:v>
                </c:pt>
                <c:pt idx="1959">
                  <c:v>2.1379999999999999E-5</c:v>
                </c:pt>
                <c:pt idx="1960">
                  <c:v>2.1399999999999998E-5</c:v>
                </c:pt>
                <c:pt idx="1961">
                  <c:v>2.1420000000000002E-5</c:v>
                </c:pt>
                <c:pt idx="1962">
                  <c:v>2.1440000000000001E-5</c:v>
                </c:pt>
                <c:pt idx="1963">
                  <c:v>2.1460000000000001E-5</c:v>
                </c:pt>
                <c:pt idx="1964">
                  <c:v>2.1480000000000001E-5</c:v>
                </c:pt>
                <c:pt idx="1965">
                  <c:v>2.1500000000000001E-5</c:v>
                </c:pt>
                <c:pt idx="1966">
                  <c:v>2.1520000000000001E-5</c:v>
                </c:pt>
                <c:pt idx="1967">
                  <c:v>2.154E-5</c:v>
                </c:pt>
                <c:pt idx="1968">
                  <c:v>2.156E-5</c:v>
                </c:pt>
                <c:pt idx="1969">
                  <c:v>2.158E-5</c:v>
                </c:pt>
                <c:pt idx="1970">
                  <c:v>2.16E-5</c:v>
                </c:pt>
                <c:pt idx="1971">
                  <c:v>2.162E-5</c:v>
                </c:pt>
                <c:pt idx="1972">
                  <c:v>2.1639999999999999E-5</c:v>
                </c:pt>
                <c:pt idx="1973">
                  <c:v>2.1659999999999999E-5</c:v>
                </c:pt>
                <c:pt idx="1974">
                  <c:v>2.1679999999999999E-5</c:v>
                </c:pt>
                <c:pt idx="1975">
                  <c:v>2.1699999999999999E-5</c:v>
                </c:pt>
                <c:pt idx="1976">
                  <c:v>2.1719999999999999E-5</c:v>
                </c:pt>
                <c:pt idx="1977">
                  <c:v>2.1739999999999999E-5</c:v>
                </c:pt>
                <c:pt idx="1978">
                  <c:v>2.1759999999999998E-5</c:v>
                </c:pt>
                <c:pt idx="1979">
                  <c:v>2.1780000000000002E-5</c:v>
                </c:pt>
                <c:pt idx="1980">
                  <c:v>2.1800000000000001E-5</c:v>
                </c:pt>
                <c:pt idx="1981">
                  <c:v>2.1820000000000001E-5</c:v>
                </c:pt>
                <c:pt idx="1982">
                  <c:v>2.1840000000000001E-5</c:v>
                </c:pt>
                <c:pt idx="1983">
                  <c:v>2.1860000000000001E-5</c:v>
                </c:pt>
                <c:pt idx="1984">
                  <c:v>2.1880000000000001E-5</c:v>
                </c:pt>
                <c:pt idx="1985">
                  <c:v>2.19E-5</c:v>
                </c:pt>
                <c:pt idx="1986">
                  <c:v>2.192E-5</c:v>
                </c:pt>
                <c:pt idx="1987">
                  <c:v>2.194E-5</c:v>
                </c:pt>
                <c:pt idx="1988">
                  <c:v>2.196E-5</c:v>
                </c:pt>
                <c:pt idx="1989">
                  <c:v>2.198E-5</c:v>
                </c:pt>
                <c:pt idx="1990">
                  <c:v>2.1999999999999999E-5</c:v>
                </c:pt>
                <c:pt idx="1991">
                  <c:v>2.2019999999999999E-5</c:v>
                </c:pt>
                <c:pt idx="1992">
                  <c:v>2.2039999999999999E-5</c:v>
                </c:pt>
                <c:pt idx="1993">
                  <c:v>2.2059999999999999E-5</c:v>
                </c:pt>
                <c:pt idx="1994">
                  <c:v>2.2079999999999999E-5</c:v>
                </c:pt>
                <c:pt idx="1995">
                  <c:v>2.2099999999999998E-5</c:v>
                </c:pt>
                <c:pt idx="1996">
                  <c:v>2.2120000000000002E-5</c:v>
                </c:pt>
                <c:pt idx="1997">
                  <c:v>2.2140000000000001E-5</c:v>
                </c:pt>
                <c:pt idx="1998">
                  <c:v>2.2160000000000001E-5</c:v>
                </c:pt>
                <c:pt idx="1999">
                  <c:v>2.2180000000000001E-5</c:v>
                </c:pt>
                <c:pt idx="2000">
                  <c:v>2.2200000000000001E-5</c:v>
                </c:pt>
                <c:pt idx="2001">
                  <c:v>2.2220000000000001E-5</c:v>
                </c:pt>
                <c:pt idx="2002">
                  <c:v>2.2240000000000001E-5</c:v>
                </c:pt>
                <c:pt idx="2003">
                  <c:v>2.226E-5</c:v>
                </c:pt>
                <c:pt idx="2004">
                  <c:v>2.228E-5</c:v>
                </c:pt>
                <c:pt idx="2005">
                  <c:v>2.23E-5</c:v>
                </c:pt>
                <c:pt idx="2006">
                  <c:v>2.232E-5</c:v>
                </c:pt>
                <c:pt idx="2007">
                  <c:v>2.234E-5</c:v>
                </c:pt>
                <c:pt idx="2008">
                  <c:v>2.2359999999999999E-5</c:v>
                </c:pt>
                <c:pt idx="2009">
                  <c:v>2.2379999999999999E-5</c:v>
                </c:pt>
                <c:pt idx="2010">
                  <c:v>2.2399999999999999E-5</c:v>
                </c:pt>
                <c:pt idx="2011">
                  <c:v>2.2419999999999999E-5</c:v>
                </c:pt>
                <c:pt idx="2012">
                  <c:v>2.2439999999999999E-5</c:v>
                </c:pt>
                <c:pt idx="2013">
                  <c:v>2.2459999999999998E-5</c:v>
                </c:pt>
                <c:pt idx="2014">
                  <c:v>2.2480000000000002E-5</c:v>
                </c:pt>
                <c:pt idx="2015">
                  <c:v>2.2500000000000001E-5</c:v>
                </c:pt>
                <c:pt idx="2016">
                  <c:v>2.2520000000000001E-5</c:v>
                </c:pt>
                <c:pt idx="2017">
                  <c:v>2.2540000000000001E-5</c:v>
                </c:pt>
                <c:pt idx="2018">
                  <c:v>2.2560000000000001E-5</c:v>
                </c:pt>
                <c:pt idx="2019">
                  <c:v>2.2580000000000001E-5</c:v>
                </c:pt>
                <c:pt idx="2020">
                  <c:v>2.26E-5</c:v>
                </c:pt>
                <c:pt idx="2021">
                  <c:v>2.262E-5</c:v>
                </c:pt>
                <c:pt idx="2022">
                  <c:v>2.264E-5</c:v>
                </c:pt>
                <c:pt idx="2023">
                  <c:v>2.266E-5</c:v>
                </c:pt>
                <c:pt idx="2024">
                  <c:v>2.268E-5</c:v>
                </c:pt>
                <c:pt idx="2025">
                  <c:v>2.27E-5</c:v>
                </c:pt>
                <c:pt idx="2026">
                  <c:v>2.2719999999999999E-5</c:v>
                </c:pt>
                <c:pt idx="2027">
                  <c:v>2.2739999999999999E-5</c:v>
                </c:pt>
                <c:pt idx="2028">
                  <c:v>2.2759999999999999E-5</c:v>
                </c:pt>
                <c:pt idx="2029">
                  <c:v>2.2779999999999999E-5</c:v>
                </c:pt>
                <c:pt idx="2030">
                  <c:v>2.2799999999999999E-5</c:v>
                </c:pt>
                <c:pt idx="2031">
                  <c:v>2.2819999999999998E-5</c:v>
                </c:pt>
                <c:pt idx="2032">
                  <c:v>2.2840000000000002E-5</c:v>
                </c:pt>
                <c:pt idx="2033">
                  <c:v>2.2860000000000001E-5</c:v>
                </c:pt>
                <c:pt idx="2034">
                  <c:v>2.2880000000000001E-5</c:v>
                </c:pt>
                <c:pt idx="2035">
                  <c:v>2.2900000000000001E-5</c:v>
                </c:pt>
                <c:pt idx="2036">
                  <c:v>2.2920000000000001E-5</c:v>
                </c:pt>
                <c:pt idx="2037">
                  <c:v>2.2940000000000001E-5</c:v>
                </c:pt>
                <c:pt idx="2038">
                  <c:v>2.296E-5</c:v>
                </c:pt>
                <c:pt idx="2039">
                  <c:v>2.298E-5</c:v>
                </c:pt>
                <c:pt idx="2040">
                  <c:v>2.3E-5</c:v>
                </c:pt>
                <c:pt idx="2041">
                  <c:v>2.302E-5</c:v>
                </c:pt>
                <c:pt idx="2042">
                  <c:v>2.304E-5</c:v>
                </c:pt>
                <c:pt idx="2043">
                  <c:v>2.3059999999999999E-5</c:v>
                </c:pt>
                <c:pt idx="2044">
                  <c:v>2.3079999999999999E-5</c:v>
                </c:pt>
                <c:pt idx="2045">
                  <c:v>2.3099999999999999E-5</c:v>
                </c:pt>
                <c:pt idx="2046">
                  <c:v>2.3119999999999999E-5</c:v>
                </c:pt>
                <c:pt idx="2047">
                  <c:v>2.3139999999999999E-5</c:v>
                </c:pt>
                <c:pt idx="2048">
                  <c:v>2.3159999999999998E-5</c:v>
                </c:pt>
                <c:pt idx="2049">
                  <c:v>2.3180000000000002E-5</c:v>
                </c:pt>
                <c:pt idx="2050">
                  <c:v>2.3200000000000001E-5</c:v>
                </c:pt>
                <c:pt idx="2051">
                  <c:v>2.3220000000000001E-5</c:v>
                </c:pt>
                <c:pt idx="2052">
                  <c:v>2.3240000000000001E-5</c:v>
                </c:pt>
                <c:pt idx="2053">
                  <c:v>2.3260000000000001E-5</c:v>
                </c:pt>
                <c:pt idx="2054">
                  <c:v>2.3280000000000001E-5</c:v>
                </c:pt>
                <c:pt idx="2055">
                  <c:v>2.3300000000000001E-5</c:v>
                </c:pt>
                <c:pt idx="2056">
                  <c:v>2.332E-5</c:v>
                </c:pt>
                <c:pt idx="2057">
                  <c:v>2.334E-5</c:v>
                </c:pt>
                <c:pt idx="2058">
                  <c:v>2.336E-5</c:v>
                </c:pt>
                <c:pt idx="2059">
                  <c:v>2.338E-5</c:v>
                </c:pt>
                <c:pt idx="2060">
                  <c:v>2.34E-5</c:v>
                </c:pt>
                <c:pt idx="2061">
                  <c:v>2.3419999999999999E-5</c:v>
                </c:pt>
                <c:pt idx="2062">
                  <c:v>2.3439999999999999E-5</c:v>
                </c:pt>
                <c:pt idx="2063">
                  <c:v>2.3459999999999999E-5</c:v>
                </c:pt>
                <c:pt idx="2064">
                  <c:v>2.3479999999999999E-5</c:v>
                </c:pt>
                <c:pt idx="2065">
                  <c:v>2.3499999999999999E-5</c:v>
                </c:pt>
                <c:pt idx="2066">
                  <c:v>2.3519999999999998E-5</c:v>
                </c:pt>
                <c:pt idx="2067">
                  <c:v>2.3540000000000002E-5</c:v>
                </c:pt>
                <c:pt idx="2068">
                  <c:v>2.3560000000000001E-5</c:v>
                </c:pt>
                <c:pt idx="2069">
                  <c:v>2.3580000000000001E-5</c:v>
                </c:pt>
                <c:pt idx="2070">
                  <c:v>2.3600000000000001E-5</c:v>
                </c:pt>
                <c:pt idx="2071">
                  <c:v>2.3620000000000001E-5</c:v>
                </c:pt>
                <c:pt idx="2072">
                  <c:v>2.3640000000000001E-5</c:v>
                </c:pt>
                <c:pt idx="2073">
                  <c:v>2.366E-5</c:v>
                </c:pt>
                <c:pt idx="2074">
                  <c:v>2.368E-5</c:v>
                </c:pt>
                <c:pt idx="2075">
                  <c:v>2.37E-5</c:v>
                </c:pt>
                <c:pt idx="2076">
                  <c:v>2.372E-5</c:v>
                </c:pt>
                <c:pt idx="2077">
                  <c:v>2.374E-5</c:v>
                </c:pt>
                <c:pt idx="2078">
                  <c:v>2.376E-5</c:v>
                </c:pt>
                <c:pt idx="2079">
                  <c:v>2.3779999999999999E-5</c:v>
                </c:pt>
                <c:pt idx="2080">
                  <c:v>2.3799999999999999E-5</c:v>
                </c:pt>
                <c:pt idx="2081">
                  <c:v>2.3819999999999999E-5</c:v>
                </c:pt>
                <c:pt idx="2082">
                  <c:v>2.3839999999999999E-5</c:v>
                </c:pt>
                <c:pt idx="2083">
                  <c:v>2.3859999999999999E-5</c:v>
                </c:pt>
                <c:pt idx="2084">
                  <c:v>2.3879999999999998E-5</c:v>
                </c:pt>
                <c:pt idx="2085">
                  <c:v>2.3900000000000002E-5</c:v>
                </c:pt>
                <c:pt idx="2086">
                  <c:v>2.3920000000000001E-5</c:v>
                </c:pt>
                <c:pt idx="2087">
                  <c:v>2.3940000000000001E-5</c:v>
                </c:pt>
                <c:pt idx="2088">
                  <c:v>2.3960000000000001E-5</c:v>
                </c:pt>
                <c:pt idx="2089">
                  <c:v>2.3980000000000001E-5</c:v>
                </c:pt>
                <c:pt idx="2090">
                  <c:v>2.4000000000000001E-5</c:v>
                </c:pt>
                <c:pt idx="2091">
                  <c:v>2.402E-5</c:v>
                </c:pt>
                <c:pt idx="2092">
                  <c:v>2.404E-5</c:v>
                </c:pt>
                <c:pt idx="2093">
                  <c:v>2.406E-5</c:v>
                </c:pt>
                <c:pt idx="2094">
                  <c:v>2.408E-5</c:v>
                </c:pt>
                <c:pt idx="2095">
                  <c:v>2.41E-5</c:v>
                </c:pt>
                <c:pt idx="2096">
                  <c:v>2.4119999999999999E-5</c:v>
                </c:pt>
                <c:pt idx="2097">
                  <c:v>2.4139999999999999E-5</c:v>
                </c:pt>
                <c:pt idx="2098">
                  <c:v>2.4159999999999999E-5</c:v>
                </c:pt>
                <c:pt idx="2099">
                  <c:v>2.4179999999999999E-5</c:v>
                </c:pt>
                <c:pt idx="2100">
                  <c:v>2.4199999999999999E-5</c:v>
                </c:pt>
                <c:pt idx="2101">
                  <c:v>2.4219999999999999E-5</c:v>
                </c:pt>
                <c:pt idx="2102">
                  <c:v>2.4239999999999998E-5</c:v>
                </c:pt>
                <c:pt idx="2103">
                  <c:v>2.4260000000000002E-5</c:v>
                </c:pt>
                <c:pt idx="2104">
                  <c:v>2.4280000000000001E-5</c:v>
                </c:pt>
                <c:pt idx="2105">
                  <c:v>2.4300000000000001E-5</c:v>
                </c:pt>
                <c:pt idx="2106">
                  <c:v>2.4320000000000001E-5</c:v>
                </c:pt>
                <c:pt idx="2107">
                  <c:v>2.4340000000000001E-5</c:v>
                </c:pt>
                <c:pt idx="2108">
                  <c:v>2.4360000000000001E-5</c:v>
                </c:pt>
                <c:pt idx="2109">
                  <c:v>2.438E-5</c:v>
                </c:pt>
                <c:pt idx="2110">
                  <c:v>2.44E-5</c:v>
                </c:pt>
                <c:pt idx="2111">
                  <c:v>2.442E-5</c:v>
                </c:pt>
                <c:pt idx="2112">
                  <c:v>2.444E-5</c:v>
                </c:pt>
                <c:pt idx="2113">
                  <c:v>2.446E-5</c:v>
                </c:pt>
                <c:pt idx="2114">
                  <c:v>2.4479999999999999E-5</c:v>
                </c:pt>
                <c:pt idx="2115">
                  <c:v>2.4499999999999999E-5</c:v>
                </c:pt>
                <c:pt idx="2116">
                  <c:v>2.4519999999999999E-5</c:v>
                </c:pt>
                <c:pt idx="2117">
                  <c:v>2.4539999999999999E-5</c:v>
                </c:pt>
                <c:pt idx="2118">
                  <c:v>2.4559999999999999E-5</c:v>
                </c:pt>
                <c:pt idx="2119">
                  <c:v>2.4579999999999998E-5</c:v>
                </c:pt>
                <c:pt idx="2120">
                  <c:v>2.4600000000000002E-5</c:v>
                </c:pt>
                <c:pt idx="2121">
                  <c:v>2.4620000000000001E-5</c:v>
                </c:pt>
                <c:pt idx="2122">
                  <c:v>2.4640000000000001E-5</c:v>
                </c:pt>
                <c:pt idx="2123">
                  <c:v>2.4660000000000001E-5</c:v>
                </c:pt>
                <c:pt idx="2124">
                  <c:v>2.4680000000000001E-5</c:v>
                </c:pt>
                <c:pt idx="2125">
                  <c:v>2.4700000000000001E-5</c:v>
                </c:pt>
                <c:pt idx="2126">
                  <c:v>2.472E-5</c:v>
                </c:pt>
                <c:pt idx="2127">
                  <c:v>2.474E-5</c:v>
                </c:pt>
                <c:pt idx="2128">
                  <c:v>2.476E-5</c:v>
                </c:pt>
                <c:pt idx="2129">
                  <c:v>2.478E-5</c:v>
                </c:pt>
                <c:pt idx="2130">
                  <c:v>2.48E-5</c:v>
                </c:pt>
                <c:pt idx="2131">
                  <c:v>2.482E-5</c:v>
                </c:pt>
                <c:pt idx="2132">
                  <c:v>2.4839999999999999E-5</c:v>
                </c:pt>
                <c:pt idx="2133">
                  <c:v>2.4859999999999999E-5</c:v>
                </c:pt>
                <c:pt idx="2134">
                  <c:v>2.4879999999999999E-5</c:v>
                </c:pt>
                <c:pt idx="2135">
                  <c:v>2.4899999999999999E-5</c:v>
                </c:pt>
                <c:pt idx="2136">
                  <c:v>2.4919999999999999E-5</c:v>
                </c:pt>
                <c:pt idx="2137">
                  <c:v>2.4939999999999998E-5</c:v>
                </c:pt>
                <c:pt idx="2138">
                  <c:v>2.4960000000000002E-5</c:v>
                </c:pt>
                <c:pt idx="2139">
                  <c:v>2.4980000000000001E-5</c:v>
                </c:pt>
                <c:pt idx="2140">
                  <c:v>2.5000000000000001E-5</c:v>
                </c:pt>
                <c:pt idx="2141">
                  <c:v>2.5020000000000001E-5</c:v>
                </c:pt>
                <c:pt idx="2142">
                  <c:v>2.5040000000000001E-5</c:v>
                </c:pt>
                <c:pt idx="2143">
                  <c:v>2.5060000000000001E-5</c:v>
                </c:pt>
                <c:pt idx="2144">
                  <c:v>2.508E-5</c:v>
                </c:pt>
                <c:pt idx="2145">
                  <c:v>2.51E-5</c:v>
                </c:pt>
                <c:pt idx="2146">
                  <c:v>2.512E-5</c:v>
                </c:pt>
                <c:pt idx="2147">
                  <c:v>2.514E-5</c:v>
                </c:pt>
                <c:pt idx="2148">
                  <c:v>2.516E-5</c:v>
                </c:pt>
                <c:pt idx="2149">
                  <c:v>2.5179999999999999E-5</c:v>
                </c:pt>
                <c:pt idx="2150">
                  <c:v>2.5199999999999999E-5</c:v>
                </c:pt>
                <c:pt idx="2151">
                  <c:v>2.5219999999999999E-5</c:v>
                </c:pt>
                <c:pt idx="2152">
                  <c:v>2.5239999999999999E-5</c:v>
                </c:pt>
                <c:pt idx="2153">
                  <c:v>2.5259999999999999E-5</c:v>
                </c:pt>
                <c:pt idx="2154">
                  <c:v>2.5279999999999999E-5</c:v>
                </c:pt>
                <c:pt idx="2155">
                  <c:v>2.5299999999999998E-5</c:v>
                </c:pt>
                <c:pt idx="2156">
                  <c:v>2.5320000000000002E-5</c:v>
                </c:pt>
                <c:pt idx="2157">
                  <c:v>2.5340000000000001E-5</c:v>
                </c:pt>
                <c:pt idx="2158">
                  <c:v>2.5360000000000001E-5</c:v>
                </c:pt>
                <c:pt idx="2159">
                  <c:v>2.5380000000000001E-5</c:v>
                </c:pt>
                <c:pt idx="2160">
                  <c:v>2.5400000000000001E-5</c:v>
                </c:pt>
                <c:pt idx="2161">
                  <c:v>2.5420000000000001E-5</c:v>
                </c:pt>
                <c:pt idx="2162">
                  <c:v>2.544E-5</c:v>
                </c:pt>
                <c:pt idx="2163">
                  <c:v>2.546E-5</c:v>
                </c:pt>
                <c:pt idx="2164">
                  <c:v>2.548E-5</c:v>
                </c:pt>
                <c:pt idx="2165">
                  <c:v>2.55E-5</c:v>
                </c:pt>
                <c:pt idx="2166">
                  <c:v>2.552E-5</c:v>
                </c:pt>
                <c:pt idx="2167">
                  <c:v>2.5539999999999999E-5</c:v>
                </c:pt>
                <c:pt idx="2168">
                  <c:v>2.5559999999999999E-5</c:v>
                </c:pt>
                <c:pt idx="2169">
                  <c:v>2.5579999999999999E-5</c:v>
                </c:pt>
                <c:pt idx="2170">
                  <c:v>2.5599999999999999E-5</c:v>
                </c:pt>
                <c:pt idx="2171">
                  <c:v>2.5619999999999999E-5</c:v>
                </c:pt>
                <c:pt idx="2172">
                  <c:v>2.5639999999999998E-5</c:v>
                </c:pt>
                <c:pt idx="2173">
                  <c:v>2.5660000000000002E-5</c:v>
                </c:pt>
                <c:pt idx="2174">
                  <c:v>2.5680000000000001E-5</c:v>
                </c:pt>
                <c:pt idx="2175">
                  <c:v>2.5700000000000001E-5</c:v>
                </c:pt>
                <c:pt idx="2176">
                  <c:v>2.5720000000000001E-5</c:v>
                </c:pt>
                <c:pt idx="2177">
                  <c:v>2.5740000000000001E-5</c:v>
                </c:pt>
                <c:pt idx="2178">
                  <c:v>2.5760000000000001E-5</c:v>
                </c:pt>
                <c:pt idx="2179">
                  <c:v>2.5780000000000001E-5</c:v>
                </c:pt>
                <c:pt idx="2180">
                  <c:v>2.58E-5</c:v>
                </c:pt>
                <c:pt idx="2181">
                  <c:v>2.582E-5</c:v>
                </c:pt>
                <c:pt idx="2182">
                  <c:v>2.584E-5</c:v>
                </c:pt>
                <c:pt idx="2183">
                  <c:v>2.586E-5</c:v>
                </c:pt>
                <c:pt idx="2184">
                  <c:v>2.588E-5</c:v>
                </c:pt>
                <c:pt idx="2185">
                  <c:v>2.5899999999999999E-5</c:v>
                </c:pt>
                <c:pt idx="2186">
                  <c:v>2.5919999999999999E-5</c:v>
                </c:pt>
                <c:pt idx="2187">
                  <c:v>2.5939999999999999E-5</c:v>
                </c:pt>
                <c:pt idx="2188">
                  <c:v>2.5959999999999999E-5</c:v>
                </c:pt>
                <c:pt idx="2189">
                  <c:v>2.5979999999999999E-5</c:v>
                </c:pt>
                <c:pt idx="2190">
                  <c:v>2.5999999999999998E-5</c:v>
                </c:pt>
                <c:pt idx="2191">
                  <c:v>2.6020000000000002E-5</c:v>
                </c:pt>
                <c:pt idx="2192">
                  <c:v>2.6040000000000001E-5</c:v>
                </c:pt>
                <c:pt idx="2193">
                  <c:v>2.6060000000000001E-5</c:v>
                </c:pt>
                <c:pt idx="2194">
                  <c:v>2.6080000000000001E-5</c:v>
                </c:pt>
                <c:pt idx="2195">
                  <c:v>2.6100000000000001E-5</c:v>
                </c:pt>
                <c:pt idx="2196">
                  <c:v>2.6120000000000001E-5</c:v>
                </c:pt>
                <c:pt idx="2197">
                  <c:v>2.614E-5</c:v>
                </c:pt>
                <c:pt idx="2198">
                  <c:v>2.616E-5</c:v>
                </c:pt>
                <c:pt idx="2199">
                  <c:v>2.618E-5</c:v>
                </c:pt>
                <c:pt idx="2200">
                  <c:v>2.62E-5</c:v>
                </c:pt>
                <c:pt idx="2201">
                  <c:v>2.622E-5</c:v>
                </c:pt>
                <c:pt idx="2202">
                  <c:v>2.6239999999999999E-5</c:v>
                </c:pt>
                <c:pt idx="2203">
                  <c:v>2.6259999999999999E-5</c:v>
                </c:pt>
                <c:pt idx="2204">
                  <c:v>2.6279999999999999E-5</c:v>
                </c:pt>
                <c:pt idx="2205">
                  <c:v>2.6299999999999999E-5</c:v>
                </c:pt>
                <c:pt idx="2206">
                  <c:v>2.6319999999999999E-5</c:v>
                </c:pt>
                <c:pt idx="2207">
                  <c:v>2.6339999999999999E-5</c:v>
                </c:pt>
                <c:pt idx="2208">
                  <c:v>2.6359999999999998E-5</c:v>
                </c:pt>
                <c:pt idx="2209">
                  <c:v>2.6380000000000002E-5</c:v>
                </c:pt>
                <c:pt idx="2210">
                  <c:v>2.6400000000000001E-5</c:v>
                </c:pt>
                <c:pt idx="2211">
                  <c:v>2.6420000000000001E-5</c:v>
                </c:pt>
                <c:pt idx="2212">
                  <c:v>2.6440000000000001E-5</c:v>
                </c:pt>
                <c:pt idx="2213">
                  <c:v>2.6460000000000001E-5</c:v>
                </c:pt>
                <c:pt idx="2214">
                  <c:v>2.6480000000000001E-5</c:v>
                </c:pt>
                <c:pt idx="2215">
                  <c:v>2.65E-5</c:v>
                </c:pt>
                <c:pt idx="2216">
                  <c:v>2.652E-5</c:v>
                </c:pt>
                <c:pt idx="2217">
                  <c:v>2.654E-5</c:v>
                </c:pt>
                <c:pt idx="2218">
                  <c:v>2.656E-5</c:v>
                </c:pt>
                <c:pt idx="2219">
                  <c:v>2.658E-5</c:v>
                </c:pt>
                <c:pt idx="2220">
                  <c:v>2.6599999999999999E-5</c:v>
                </c:pt>
                <c:pt idx="2221">
                  <c:v>2.6619999999999999E-5</c:v>
                </c:pt>
                <c:pt idx="2222">
                  <c:v>2.6639999999999999E-5</c:v>
                </c:pt>
                <c:pt idx="2223">
                  <c:v>2.6659999999999999E-5</c:v>
                </c:pt>
                <c:pt idx="2224">
                  <c:v>2.6679999999999999E-5</c:v>
                </c:pt>
                <c:pt idx="2225">
                  <c:v>2.6699999999999998E-5</c:v>
                </c:pt>
                <c:pt idx="2226">
                  <c:v>2.6720000000000002E-5</c:v>
                </c:pt>
                <c:pt idx="2227">
                  <c:v>2.6740000000000001E-5</c:v>
                </c:pt>
                <c:pt idx="2228">
                  <c:v>2.6760000000000001E-5</c:v>
                </c:pt>
                <c:pt idx="2229">
                  <c:v>2.6780000000000001E-5</c:v>
                </c:pt>
                <c:pt idx="2230">
                  <c:v>2.6800000000000001E-5</c:v>
                </c:pt>
                <c:pt idx="2231">
                  <c:v>2.6820000000000001E-5</c:v>
                </c:pt>
                <c:pt idx="2232">
                  <c:v>2.6840000000000001E-5</c:v>
                </c:pt>
                <c:pt idx="2233">
                  <c:v>2.686E-5</c:v>
                </c:pt>
                <c:pt idx="2234">
                  <c:v>2.688E-5</c:v>
                </c:pt>
                <c:pt idx="2235">
                  <c:v>2.69E-5</c:v>
                </c:pt>
                <c:pt idx="2236">
                  <c:v>2.692E-5</c:v>
                </c:pt>
                <c:pt idx="2237">
                  <c:v>2.694E-5</c:v>
                </c:pt>
                <c:pt idx="2238">
                  <c:v>2.6959999999999999E-5</c:v>
                </c:pt>
                <c:pt idx="2239">
                  <c:v>2.6979999999999999E-5</c:v>
                </c:pt>
                <c:pt idx="2240">
                  <c:v>2.6999999999999999E-5</c:v>
                </c:pt>
                <c:pt idx="2241">
                  <c:v>2.7019999999999999E-5</c:v>
                </c:pt>
                <c:pt idx="2242">
                  <c:v>2.7039999999999999E-5</c:v>
                </c:pt>
                <c:pt idx="2243">
                  <c:v>2.7059999999999998E-5</c:v>
                </c:pt>
                <c:pt idx="2244">
                  <c:v>2.7080000000000002E-5</c:v>
                </c:pt>
                <c:pt idx="2245">
                  <c:v>2.7100000000000001E-5</c:v>
                </c:pt>
                <c:pt idx="2246">
                  <c:v>2.7120000000000001E-5</c:v>
                </c:pt>
                <c:pt idx="2247">
                  <c:v>2.7140000000000001E-5</c:v>
                </c:pt>
                <c:pt idx="2248">
                  <c:v>2.7160000000000001E-5</c:v>
                </c:pt>
                <c:pt idx="2249">
                  <c:v>2.7180000000000001E-5</c:v>
                </c:pt>
                <c:pt idx="2250">
                  <c:v>2.72E-5</c:v>
                </c:pt>
                <c:pt idx="2251">
                  <c:v>2.722E-5</c:v>
                </c:pt>
                <c:pt idx="2252">
                  <c:v>2.724E-5</c:v>
                </c:pt>
                <c:pt idx="2253">
                  <c:v>2.726E-5</c:v>
                </c:pt>
                <c:pt idx="2254">
                  <c:v>2.728E-5</c:v>
                </c:pt>
                <c:pt idx="2255">
                  <c:v>2.73E-5</c:v>
                </c:pt>
                <c:pt idx="2256">
                  <c:v>2.7319999999999999E-5</c:v>
                </c:pt>
                <c:pt idx="2257">
                  <c:v>2.7339999999999999E-5</c:v>
                </c:pt>
                <c:pt idx="2258">
                  <c:v>2.7359999999999999E-5</c:v>
                </c:pt>
                <c:pt idx="2259">
                  <c:v>2.7379999999999999E-5</c:v>
                </c:pt>
                <c:pt idx="2260">
                  <c:v>2.7399999999999999E-5</c:v>
                </c:pt>
                <c:pt idx="2261">
                  <c:v>2.7419999999999998E-5</c:v>
                </c:pt>
                <c:pt idx="2262">
                  <c:v>2.7440000000000002E-5</c:v>
                </c:pt>
                <c:pt idx="2263">
                  <c:v>2.7460000000000001E-5</c:v>
                </c:pt>
                <c:pt idx="2264">
                  <c:v>2.7480000000000001E-5</c:v>
                </c:pt>
                <c:pt idx="2265">
                  <c:v>2.7500000000000001E-5</c:v>
                </c:pt>
                <c:pt idx="2266">
                  <c:v>2.7520000000000001E-5</c:v>
                </c:pt>
                <c:pt idx="2267">
                  <c:v>2.7540000000000001E-5</c:v>
                </c:pt>
                <c:pt idx="2268">
                  <c:v>2.756E-5</c:v>
                </c:pt>
                <c:pt idx="2269">
                  <c:v>2.758E-5</c:v>
                </c:pt>
                <c:pt idx="2270">
                  <c:v>2.76E-5</c:v>
                </c:pt>
                <c:pt idx="2271">
                  <c:v>2.762E-5</c:v>
                </c:pt>
                <c:pt idx="2272">
                  <c:v>2.764E-5</c:v>
                </c:pt>
                <c:pt idx="2273">
                  <c:v>2.7659999999999999E-5</c:v>
                </c:pt>
                <c:pt idx="2274">
                  <c:v>2.7679999999999999E-5</c:v>
                </c:pt>
                <c:pt idx="2275">
                  <c:v>2.7699999999999999E-5</c:v>
                </c:pt>
                <c:pt idx="2276">
                  <c:v>2.7719999999999999E-5</c:v>
                </c:pt>
                <c:pt idx="2277">
                  <c:v>2.7739999999999999E-5</c:v>
                </c:pt>
                <c:pt idx="2278">
                  <c:v>2.7759999999999998E-5</c:v>
                </c:pt>
                <c:pt idx="2279">
                  <c:v>2.7780000000000002E-5</c:v>
                </c:pt>
                <c:pt idx="2280">
                  <c:v>2.7800000000000001E-5</c:v>
                </c:pt>
                <c:pt idx="2281">
                  <c:v>2.7820000000000001E-5</c:v>
                </c:pt>
                <c:pt idx="2282">
                  <c:v>2.7840000000000001E-5</c:v>
                </c:pt>
                <c:pt idx="2283">
                  <c:v>2.7860000000000001E-5</c:v>
                </c:pt>
                <c:pt idx="2284">
                  <c:v>2.7880000000000001E-5</c:v>
                </c:pt>
                <c:pt idx="2285">
                  <c:v>2.7900000000000001E-5</c:v>
                </c:pt>
                <c:pt idx="2286">
                  <c:v>2.792E-5</c:v>
                </c:pt>
                <c:pt idx="2287">
                  <c:v>2.794E-5</c:v>
                </c:pt>
                <c:pt idx="2288">
                  <c:v>2.796E-5</c:v>
                </c:pt>
                <c:pt idx="2289">
                  <c:v>2.798E-5</c:v>
                </c:pt>
                <c:pt idx="2290">
                  <c:v>2.8E-5</c:v>
                </c:pt>
                <c:pt idx="2291">
                  <c:v>2.8019999999999999E-5</c:v>
                </c:pt>
                <c:pt idx="2292">
                  <c:v>2.8039999999999999E-5</c:v>
                </c:pt>
                <c:pt idx="2293">
                  <c:v>2.8059999999999999E-5</c:v>
                </c:pt>
                <c:pt idx="2294">
                  <c:v>2.8079999999999999E-5</c:v>
                </c:pt>
                <c:pt idx="2295">
                  <c:v>2.8099999999999999E-5</c:v>
                </c:pt>
                <c:pt idx="2296">
                  <c:v>2.8119999999999998E-5</c:v>
                </c:pt>
                <c:pt idx="2297">
                  <c:v>2.8140000000000002E-5</c:v>
                </c:pt>
                <c:pt idx="2298">
                  <c:v>2.8160000000000001E-5</c:v>
                </c:pt>
                <c:pt idx="2299">
                  <c:v>2.8180000000000001E-5</c:v>
                </c:pt>
                <c:pt idx="2300">
                  <c:v>2.8200000000000001E-5</c:v>
                </c:pt>
                <c:pt idx="2301">
                  <c:v>2.8220000000000001E-5</c:v>
                </c:pt>
                <c:pt idx="2302">
                  <c:v>2.8240000000000001E-5</c:v>
                </c:pt>
                <c:pt idx="2303">
                  <c:v>2.826E-5</c:v>
                </c:pt>
                <c:pt idx="2304">
                  <c:v>2.828E-5</c:v>
                </c:pt>
                <c:pt idx="2305">
                  <c:v>2.83E-5</c:v>
                </c:pt>
                <c:pt idx="2306">
                  <c:v>2.832E-5</c:v>
                </c:pt>
                <c:pt idx="2307">
                  <c:v>2.834E-5</c:v>
                </c:pt>
                <c:pt idx="2308">
                  <c:v>2.836E-5</c:v>
                </c:pt>
                <c:pt idx="2309">
                  <c:v>2.8379999999999999E-5</c:v>
                </c:pt>
                <c:pt idx="2310">
                  <c:v>2.8399999999999999E-5</c:v>
                </c:pt>
                <c:pt idx="2311">
                  <c:v>2.8419999999999999E-5</c:v>
                </c:pt>
                <c:pt idx="2312">
                  <c:v>2.8439999999999999E-5</c:v>
                </c:pt>
                <c:pt idx="2313">
                  <c:v>2.8459999999999999E-5</c:v>
                </c:pt>
                <c:pt idx="2314">
                  <c:v>2.8479999999999998E-5</c:v>
                </c:pt>
                <c:pt idx="2315">
                  <c:v>2.8500000000000002E-5</c:v>
                </c:pt>
                <c:pt idx="2316">
                  <c:v>2.8520000000000001E-5</c:v>
                </c:pt>
                <c:pt idx="2317">
                  <c:v>2.8540000000000001E-5</c:v>
                </c:pt>
                <c:pt idx="2318">
                  <c:v>2.8560000000000001E-5</c:v>
                </c:pt>
                <c:pt idx="2319">
                  <c:v>2.8580000000000001E-5</c:v>
                </c:pt>
                <c:pt idx="2320">
                  <c:v>2.8600000000000001E-5</c:v>
                </c:pt>
                <c:pt idx="2321">
                  <c:v>2.862E-5</c:v>
                </c:pt>
                <c:pt idx="2322">
                  <c:v>2.864E-5</c:v>
                </c:pt>
                <c:pt idx="2323">
                  <c:v>2.866E-5</c:v>
                </c:pt>
                <c:pt idx="2324">
                  <c:v>2.868E-5</c:v>
                </c:pt>
                <c:pt idx="2325">
                  <c:v>2.87E-5</c:v>
                </c:pt>
                <c:pt idx="2326">
                  <c:v>2.8719999999999999E-5</c:v>
                </c:pt>
                <c:pt idx="2327">
                  <c:v>2.8739999999999999E-5</c:v>
                </c:pt>
                <c:pt idx="2328">
                  <c:v>2.8759999999999999E-5</c:v>
                </c:pt>
                <c:pt idx="2329">
                  <c:v>2.8779999999999999E-5</c:v>
                </c:pt>
                <c:pt idx="2330">
                  <c:v>2.8799999999999999E-5</c:v>
                </c:pt>
                <c:pt idx="2331">
                  <c:v>2.8819999999999999E-5</c:v>
                </c:pt>
                <c:pt idx="2332">
                  <c:v>2.8839999999999998E-5</c:v>
                </c:pt>
                <c:pt idx="2333">
                  <c:v>2.8860000000000002E-5</c:v>
                </c:pt>
                <c:pt idx="2334">
                  <c:v>2.8880000000000001E-5</c:v>
                </c:pt>
                <c:pt idx="2335">
                  <c:v>2.8900000000000001E-5</c:v>
                </c:pt>
                <c:pt idx="2336">
                  <c:v>2.8920000000000001E-5</c:v>
                </c:pt>
                <c:pt idx="2337">
                  <c:v>2.8940000000000001E-5</c:v>
                </c:pt>
                <c:pt idx="2338">
                  <c:v>2.8960000000000001E-5</c:v>
                </c:pt>
                <c:pt idx="2339">
                  <c:v>2.898E-5</c:v>
                </c:pt>
                <c:pt idx="2340">
                  <c:v>2.9E-5</c:v>
                </c:pt>
                <c:pt idx="2341">
                  <c:v>2.902E-5</c:v>
                </c:pt>
                <c:pt idx="2342">
                  <c:v>2.904E-5</c:v>
                </c:pt>
                <c:pt idx="2343">
                  <c:v>2.906E-5</c:v>
                </c:pt>
                <c:pt idx="2344">
                  <c:v>2.9079999999999999E-5</c:v>
                </c:pt>
                <c:pt idx="2345">
                  <c:v>2.9099999999999999E-5</c:v>
                </c:pt>
                <c:pt idx="2346">
                  <c:v>2.9119999999999999E-5</c:v>
                </c:pt>
                <c:pt idx="2347">
                  <c:v>2.9139999999999999E-5</c:v>
                </c:pt>
                <c:pt idx="2348">
                  <c:v>2.9159999999999999E-5</c:v>
                </c:pt>
                <c:pt idx="2349">
                  <c:v>2.9179999999999998E-5</c:v>
                </c:pt>
                <c:pt idx="2350">
                  <c:v>2.9200000000000002E-5</c:v>
                </c:pt>
                <c:pt idx="2351">
                  <c:v>2.9220000000000001E-5</c:v>
                </c:pt>
                <c:pt idx="2352">
                  <c:v>2.9240000000000001E-5</c:v>
                </c:pt>
                <c:pt idx="2353">
                  <c:v>2.9260000000000001E-5</c:v>
                </c:pt>
                <c:pt idx="2354">
                  <c:v>2.9280000000000001E-5</c:v>
                </c:pt>
                <c:pt idx="2355">
                  <c:v>2.9300000000000001E-5</c:v>
                </c:pt>
                <c:pt idx="2356">
                  <c:v>2.932E-5</c:v>
                </c:pt>
                <c:pt idx="2357">
                  <c:v>2.934E-5</c:v>
                </c:pt>
                <c:pt idx="2358">
                  <c:v>2.936E-5</c:v>
                </c:pt>
                <c:pt idx="2359">
                  <c:v>2.938E-5</c:v>
                </c:pt>
                <c:pt idx="2360">
                  <c:v>2.94E-5</c:v>
                </c:pt>
                <c:pt idx="2361">
                  <c:v>2.942E-5</c:v>
                </c:pt>
                <c:pt idx="2362">
                  <c:v>2.9439999999999999E-5</c:v>
                </c:pt>
                <c:pt idx="2363">
                  <c:v>2.9459999999999999E-5</c:v>
                </c:pt>
                <c:pt idx="2364">
                  <c:v>2.9479999999999999E-5</c:v>
                </c:pt>
                <c:pt idx="2365">
                  <c:v>2.9499999999999999E-5</c:v>
                </c:pt>
                <c:pt idx="2366">
                  <c:v>2.9519999999999999E-5</c:v>
                </c:pt>
                <c:pt idx="2367">
                  <c:v>2.9539999999999998E-5</c:v>
                </c:pt>
                <c:pt idx="2368">
                  <c:v>2.9560000000000002E-5</c:v>
                </c:pt>
                <c:pt idx="2369">
                  <c:v>2.9580000000000001E-5</c:v>
                </c:pt>
                <c:pt idx="2370">
                  <c:v>2.9600000000000001E-5</c:v>
                </c:pt>
                <c:pt idx="2371">
                  <c:v>2.9620000000000001E-5</c:v>
                </c:pt>
                <c:pt idx="2372">
                  <c:v>2.9640000000000001E-5</c:v>
                </c:pt>
                <c:pt idx="2373">
                  <c:v>2.9660000000000001E-5</c:v>
                </c:pt>
                <c:pt idx="2374">
                  <c:v>2.968E-5</c:v>
                </c:pt>
                <c:pt idx="2375">
                  <c:v>2.97E-5</c:v>
                </c:pt>
                <c:pt idx="2376">
                  <c:v>2.972E-5</c:v>
                </c:pt>
                <c:pt idx="2377">
                  <c:v>2.974E-5</c:v>
                </c:pt>
                <c:pt idx="2378">
                  <c:v>2.976E-5</c:v>
                </c:pt>
                <c:pt idx="2379">
                  <c:v>2.9779999999999999E-5</c:v>
                </c:pt>
                <c:pt idx="2380">
                  <c:v>2.9799999999999999E-5</c:v>
                </c:pt>
                <c:pt idx="2381">
                  <c:v>2.9819999999999999E-5</c:v>
                </c:pt>
                <c:pt idx="2382">
                  <c:v>2.9839999999999999E-5</c:v>
                </c:pt>
                <c:pt idx="2383">
                  <c:v>2.9859999999999999E-5</c:v>
                </c:pt>
                <c:pt idx="2384">
                  <c:v>2.9879999999999999E-5</c:v>
                </c:pt>
                <c:pt idx="2385">
                  <c:v>2.9899999999999998E-5</c:v>
                </c:pt>
                <c:pt idx="2386">
                  <c:v>2.9920000000000002E-5</c:v>
                </c:pt>
                <c:pt idx="2387">
                  <c:v>2.9940000000000001E-5</c:v>
                </c:pt>
                <c:pt idx="2388">
                  <c:v>2.9960000000000001E-5</c:v>
                </c:pt>
                <c:pt idx="2389">
                  <c:v>2.9980000000000001E-5</c:v>
                </c:pt>
                <c:pt idx="2390">
                  <c:v>3.0000000000000001E-5</c:v>
                </c:pt>
                <c:pt idx="2391">
                  <c:v>3.0020000000000001E-5</c:v>
                </c:pt>
                <c:pt idx="2392">
                  <c:v>3.004E-5</c:v>
                </c:pt>
                <c:pt idx="2393">
                  <c:v>3.006E-5</c:v>
                </c:pt>
                <c:pt idx="2394">
                  <c:v>3.008E-5</c:v>
                </c:pt>
                <c:pt idx="2395">
                  <c:v>3.01E-5</c:v>
                </c:pt>
                <c:pt idx="2396">
                  <c:v>3.012E-5</c:v>
                </c:pt>
                <c:pt idx="2397">
                  <c:v>3.0139999999999999E-5</c:v>
                </c:pt>
                <c:pt idx="2398">
                  <c:v>3.0159999999999999E-5</c:v>
                </c:pt>
                <c:pt idx="2399">
                  <c:v>3.0179999999999999E-5</c:v>
                </c:pt>
                <c:pt idx="2400">
                  <c:v>3.0199999999999999E-5</c:v>
                </c:pt>
                <c:pt idx="2401">
                  <c:v>3.0219999999999999E-5</c:v>
                </c:pt>
                <c:pt idx="2402">
                  <c:v>3.0239999999999998E-5</c:v>
                </c:pt>
                <c:pt idx="2403">
                  <c:v>3.0260000000000002E-5</c:v>
                </c:pt>
                <c:pt idx="2404">
                  <c:v>3.0280000000000001E-5</c:v>
                </c:pt>
                <c:pt idx="2405">
                  <c:v>3.0300000000000001E-5</c:v>
                </c:pt>
                <c:pt idx="2406">
                  <c:v>3.0320000000000001E-5</c:v>
                </c:pt>
                <c:pt idx="2407">
                  <c:v>3.0340000000000001E-5</c:v>
                </c:pt>
                <c:pt idx="2408">
                  <c:v>3.0360000000000001E-5</c:v>
                </c:pt>
                <c:pt idx="2409">
                  <c:v>3.0380000000000001E-5</c:v>
                </c:pt>
                <c:pt idx="2410">
                  <c:v>3.04E-5</c:v>
                </c:pt>
                <c:pt idx="2411">
                  <c:v>3.042E-5</c:v>
                </c:pt>
                <c:pt idx="2412">
                  <c:v>3.044E-5</c:v>
                </c:pt>
                <c:pt idx="2413">
                  <c:v>3.046E-5</c:v>
                </c:pt>
                <c:pt idx="2414">
                  <c:v>3.048E-5</c:v>
                </c:pt>
                <c:pt idx="2415">
                  <c:v>3.0499999999999999E-5</c:v>
                </c:pt>
                <c:pt idx="2416">
                  <c:v>3.0519999999999999E-5</c:v>
                </c:pt>
                <c:pt idx="2417">
                  <c:v>3.0540000000000002E-5</c:v>
                </c:pt>
                <c:pt idx="2418">
                  <c:v>3.0559999999999999E-5</c:v>
                </c:pt>
                <c:pt idx="2419">
                  <c:v>3.0580000000000002E-5</c:v>
                </c:pt>
                <c:pt idx="2420">
                  <c:v>3.0599999999999998E-5</c:v>
                </c:pt>
                <c:pt idx="2421">
                  <c:v>3.0620000000000002E-5</c:v>
                </c:pt>
                <c:pt idx="2422">
                  <c:v>3.0639999999999998E-5</c:v>
                </c:pt>
                <c:pt idx="2423">
                  <c:v>3.0660000000000001E-5</c:v>
                </c:pt>
                <c:pt idx="2424">
                  <c:v>3.0679999999999998E-5</c:v>
                </c:pt>
                <c:pt idx="2425">
                  <c:v>3.0700000000000001E-5</c:v>
                </c:pt>
                <c:pt idx="2426">
                  <c:v>3.0719999999999997E-5</c:v>
                </c:pt>
                <c:pt idx="2427">
                  <c:v>3.074E-5</c:v>
                </c:pt>
                <c:pt idx="2428">
                  <c:v>3.0759999999999997E-5</c:v>
                </c:pt>
                <c:pt idx="2429">
                  <c:v>3.078E-5</c:v>
                </c:pt>
                <c:pt idx="2430">
                  <c:v>3.0800000000000003E-5</c:v>
                </c:pt>
                <c:pt idx="2431">
                  <c:v>3.082E-5</c:v>
                </c:pt>
                <c:pt idx="2432">
                  <c:v>3.0840000000000003E-5</c:v>
                </c:pt>
                <c:pt idx="2433">
                  <c:v>3.0859999999999999E-5</c:v>
                </c:pt>
                <c:pt idx="2434">
                  <c:v>3.0880000000000002E-5</c:v>
                </c:pt>
                <c:pt idx="2435">
                  <c:v>3.0899999999999999E-5</c:v>
                </c:pt>
                <c:pt idx="2436">
                  <c:v>3.0920000000000002E-5</c:v>
                </c:pt>
                <c:pt idx="2437">
                  <c:v>3.0939999999999999E-5</c:v>
                </c:pt>
                <c:pt idx="2438">
                  <c:v>3.0960000000000002E-5</c:v>
                </c:pt>
                <c:pt idx="2439">
                  <c:v>3.0979999999999998E-5</c:v>
                </c:pt>
                <c:pt idx="2440">
                  <c:v>3.1000000000000001E-5</c:v>
                </c:pt>
                <c:pt idx="2441">
                  <c:v>3.1019999999999998E-5</c:v>
                </c:pt>
                <c:pt idx="2442">
                  <c:v>3.1040000000000001E-5</c:v>
                </c:pt>
                <c:pt idx="2443">
                  <c:v>3.1059999999999997E-5</c:v>
                </c:pt>
                <c:pt idx="2444">
                  <c:v>3.1080000000000001E-5</c:v>
                </c:pt>
                <c:pt idx="2445">
                  <c:v>3.1099999999999997E-5</c:v>
                </c:pt>
                <c:pt idx="2446">
                  <c:v>3.112E-5</c:v>
                </c:pt>
                <c:pt idx="2447">
                  <c:v>3.1139999999999997E-5</c:v>
                </c:pt>
                <c:pt idx="2448">
                  <c:v>3.116E-5</c:v>
                </c:pt>
                <c:pt idx="2449">
                  <c:v>3.1180000000000003E-5</c:v>
                </c:pt>
                <c:pt idx="2450">
                  <c:v>3.1199999999999999E-5</c:v>
                </c:pt>
                <c:pt idx="2451">
                  <c:v>3.1220000000000003E-5</c:v>
                </c:pt>
                <c:pt idx="2452">
                  <c:v>3.1239999999999999E-5</c:v>
                </c:pt>
                <c:pt idx="2453">
                  <c:v>3.1260000000000002E-5</c:v>
                </c:pt>
                <c:pt idx="2454">
                  <c:v>3.1279999999999999E-5</c:v>
                </c:pt>
                <c:pt idx="2455">
                  <c:v>3.1300000000000002E-5</c:v>
                </c:pt>
                <c:pt idx="2456">
                  <c:v>3.1319999999999998E-5</c:v>
                </c:pt>
                <c:pt idx="2457">
                  <c:v>3.1340000000000001E-5</c:v>
                </c:pt>
                <c:pt idx="2458">
                  <c:v>3.1359999999999998E-5</c:v>
                </c:pt>
                <c:pt idx="2459">
                  <c:v>3.1380000000000001E-5</c:v>
                </c:pt>
                <c:pt idx="2460">
                  <c:v>3.1399999999999998E-5</c:v>
                </c:pt>
                <c:pt idx="2461">
                  <c:v>3.1420000000000001E-5</c:v>
                </c:pt>
                <c:pt idx="2462">
                  <c:v>3.1439999999999997E-5</c:v>
                </c:pt>
                <c:pt idx="2463">
                  <c:v>3.146E-5</c:v>
                </c:pt>
                <c:pt idx="2464">
                  <c:v>3.1479999999999997E-5</c:v>
                </c:pt>
                <c:pt idx="2465">
                  <c:v>3.15E-5</c:v>
                </c:pt>
                <c:pt idx="2466">
                  <c:v>3.1520000000000003E-5</c:v>
                </c:pt>
                <c:pt idx="2467">
                  <c:v>3.154E-5</c:v>
                </c:pt>
                <c:pt idx="2468">
                  <c:v>3.1560000000000003E-5</c:v>
                </c:pt>
                <c:pt idx="2469">
                  <c:v>3.1579999999999999E-5</c:v>
                </c:pt>
                <c:pt idx="2470">
                  <c:v>3.1600000000000002E-5</c:v>
                </c:pt>
                <c:pt idx="2471">
                  <c:v>3.1619999999999999E-5</c:v>
                </c:pt>
                <c:pt idx="2472">
                  <c:v>3.1640000000000002E-5</c:v>
                </c:pt>
                <c:pt idx="2473">
                  <c:v>3.1659999999999998E-5</c:v>
                </c:pt>
                <c:pt idx="2474">
                  <c:v>3.1680000000000002E-5</c:v>
                </c:pt>
                <c:pt idx="2475">
                  <c:v>3.1699999999999998E-5</c:v>
                </c:pt>
                <c:pt idx="2476">
                  <c:v>3.1720000000000001E-5</c:v>
                </c:pt>
                <c:pt idx="2477">
                  <c:v>3.1739999999999998E-5</c:v>
                </c:pt>
                <c:pt idx="2478">
                  <c:v>3.1760000000000001E-5</c:v>
                </c:pt>
                <c:pt idx="2479">
                  <c:v>3.1779999999999997E-5</c:v>
                </c:pt>
                <c:pt idx="2480">
                  <c:v>3.18E-5</c:v>
                </c:pt>
                <c:pt idx="2481">
                  <c:v>3.1819999999999997E-5</c:v>
                </c:pt>
                <c:pt idx="2482">
                  <c:v>3.184E-5</c:v>
                </c:pt>
                <c:pt idx="2483">
                  <c:v>3.1860000000000003E-5</c:v>
                </c:pt>
                <c:pt idx="2484">
                  <c:v>3.188E-5</c:v>
                </c:pt>
                <c:pt idx="2485">
                  <c:v>3.1900000000000003E-5</c:v>
                </c:pt>
                <c:pt idx="2486">
                  <c:v>3.1919999999999999E-5</c:v>
                </c:pt>
                <c:pt idx="2487">
                  <c:v>3.1940000000000003E-5</c:v>
                </c:pt>
                <c:pt idx="2488">
                  <c:v>3.1959999999999999E-5</c:v>
                </c:pt>
                <c:pt idx="2489">
                  <c:v>3.1980000000000002E-5</c:v>
                </c:pt>
                <c:pt idx="2490">
                  <c:v>3.1999999999999999E-5</c:v>
                </c:pt>
                <c:pt idx="2491">
                  <c:v>3.2020000000000002E-5</c:v>
                </c:pt>
                <c:pt idx="2492">
                  <c:v>3.2039999999999998E-5</c:v>
                </c:pt>
                <c:pt idx="2493">
                  <c:v>3.2060000000000001E-5</c:v>
                </c:pt>
                <c:pt idx="2494">
                  <c:v>3.2079999999999998E-5</c:v>
                </c:pt>
                <c:pt idx="2495">
                  <c:v>3.2100000000000001E-5</c:v>
                </c:pt>
                <c:pt idx="2496">
                  <c:v>3.2119999999999997E-5</c:v>
                </c:pt>
                <c:pt idx="2497">
                  <c:v>3.2140000000000001E-5</c:v>
                </c:pt>
                <c:pt idx="2498">
                  <c:v>3.2159999999999997E-5</c:v>
                </c:pt>
                <c:pt idx="2499">
                  <c:v>3.218E-5</c:v>
                </c:pt>
              </c:numCache>
            </c:numRef>
          </c:xVal>
          <c:yVal>
            <c:numRef>
              <c:f>'TEK0001'!$E$1:$E$2500</c:f>
              <c:numCache>
                <c:formatCode>General</c:formatCode>
                <c:ptCount val="2500"/>
                <c:pt idx="0">
                  <c:v>100</c:v>
                </c:pt>
                <c:pt idx="1">
                  <c:v>102</c:v>
                </c:pt>
                <c:pt idx="2">
                  <c:v>100</c:v>
                </c:pt>
                <c:pt idx="3">
                  <c:v>102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98</c:v>
                </c:pt>
                <c:pt idx="8">
                  <c:v>102</c:v>
                </c:pt>
                <c:pt idx="9">
                  <c:v>100</c:v>
                </c:pt>
                <c:pt idx="10">
                  <c:v>100</c:v>
                </c:pt>
                <c:pt idx="11">
                  <c:v>98</c:v>
                </c:pt>
                <c:pt idx="12">
                  <c:v>100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102</c:v>
                </c:pt>
                <c:pt idx="17">
                  <c:v>100</c:v>
                </c:pt>
                <c:pt idx="18">
                  <c:v>100</c:v>
                </c:pt>
                <c:pt idx="19">
                  <c:v>98</c:v>
                </c:pt>
                <c:pt idx="20">
                  <c:v>102</c:v>
                </c:pt>
                <c:pt idx="21">
                  <c:v>100</c:v>
                </c:pt>
                <c:pt idx="22">
                  <c:v>98</c:v>
                </c:pt>
                <c:pt idx="23">
                  <c:v>100</c:v>
                </c:pt>
                <c:pt idx="24">
                  <c:v>102</c:v>
                </c:pt>
                <c:pt idx="25">
                  <c:v>102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102</c:v>
                </c:pt>
                <c:pt idx="30">
                  <c:v>102</c:v>
                </c:pt>
                <c:pt idx="31">
                  <c:v>102</c:v>
                </c:pt>
                <c:pt idx="32">
                  <c:v>98</c:v>
                </c:pt>
                <c:pt idx="33">
                  <c:v>100</c:v>
                </c:pt>
                <c:pt idx="34">
                  <c:v>100</c:v>
                </c:pt>
                <c:pt idx="35">
                  <c:v>98</c:v>
                </c:pt>
                <c:pt idx="36">
                  <c:v>100</c:v>
                </c:pt>
                <c:pt idx="37">
                  <c:v>98</c:v>
                </c:pt>
                <c:pt idx="38">
                  <c:v>98</c:v>
                </c:pt>
                <c:pt idx="39">
                  <c:v>100</c:v>
                </c:pt>
                <c:pt idx="40">
                  <c:v>98</c:v>
                </c:pt>
                <c:pt idx="41">
                  <c:v>102</c:v>
                </c:pt>
                <c:pt idx="42">
                  <c:v>98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98</c:v>
                </c:pt>
                <c:pt idx="48">
                  <c:v>98</c:v>
                </c:pt>
                <c:pt idx="49">
                  <c:v>102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98</c:v>
                </c:pt>
                <c:pt idx="54">
                  <c:v>102</c:v>
                </c:pt>
                <c:pt idx="55">
                  <c:v>100</c:v>
                </c:pt>
                <c:pt idx="56">
                  <c:v>100</c:v>
                </c:pt>
                <c:pt idx="57">
                  <c:v>96</c:v>
                </c:pt>
                <c:pt idx="58">
                  <c:v>100</c:v>
                </c:pt>
                <c:pt idx="59">
                  <c:v>98</c:v>
                </c:pt>
                <c:pt idx="60">
                  <c:v>100</c:v>
                </c:pt>
                <c:pt idx="61">
                  <c:v>98</c:v>
                </c:pt>
                <c:pt idx="62">
                  <c:v>102</c:v>
                </c:pt>
                <c:pt idx="63">
                  <c:v>100</c:v>
                </c:pt>
                <c:pt idx="64">
                  <c:v>98</c:v>
                </c:pt>
                <c:pt idx="65">
                  <c:v>100</c:v>
                </c:pt>
                <c:pt idx="66">
                  <c:v>98</c:v>
                </c:pt>
                <c:pt idx="67">
                  <c:v>102</c:v>
                </c:pt>
                <c:pt idx="68">
                  <c:v>98</c:v>
                </c:pt>
                <c:pt idx="69">
                  <c:v>102</c:v>
                </c:pt>
                <c:pt idx="70">
                  <c:v>100</c:v>
                </c:pt>
                <c:pt idx="71">
                  <c:v>100</c:v>
                </c:pt>
                <c:pt idx="72">
                  <c:v>98</c:v>
                </c:pt>
                <c:pt idx="73">
                  <c:v>100</c:v>
                </c:pt>
                <c:pt idx="74">
                  <c:v>102</c:v>
                </c:pt>
                <c:pt idx="75">
                  <c:v>98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102</c:v>
                </c:pt>
                <c:pt idx="80">
                  <c:v>98</c:v>
                </c:pt>
                <c:pt idx="81">
                  <c:v>100</c:v>
                </c:pt>
                <c:pt idx="82">
                  <c:v>100</c:v>
                </c:pt>
                <c:pt idx="83">
                  <c:v>98</c:v>
                </c:pt>
                <c:pt idx="84">
                  <c:v>100</c:v>
                </c:pt>
                <c:pt idx="85">
                  <c:v>98</c:v>
                </c:pt>
                <c:pt idx="86">
                  <c:v>102</c:v>
                </c:pt>
                <c:pt idx="87">
                  <c:v>98</c:v>
                </c:pt>
                <c:pt idx="88">
                  <c:v>100</c:v>
                </c:pt>
                <c:pt idx="89">
                  <c:v>98</c:v>
                </c:pt>
                <c:pt idx="90">
                  <c:v>98</c:v>
                </c:pt>
                <c:pt idx="91">
                  <c:v>102</c:v>
                </c:pt>
                <c:pt idx="92">
                  <c:v>102</c:v>
                </c:pt>
                <c:pt idx="93">
                  <c:v>100</c:v>
                </c:pt>
                <c:pt idx="94">
                  <c:v>98</c:v>
                </c:pt>
                <c:pt idx="95">
                  <c:v>100</c:v>
                </c:pt>
                <c:pt idx="96">
                  <c:v>100</c:v>
                </c:pt>
                <c:pt idx="97">
                  <c:v>98</c:v>
                </c:pt>
                <c:pt idx="98">
                  <c:v>100</c:v>
                </c:pt>
                <c:pt idx="99">
                  <c:v>98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102</c:v>
                </c:pt>
                <c:pt idx="104">
                  <c:v>102</c:v>
                </c:pt>
                <c:pt idx="105">
                  <c:v>100</c:v>
                </c:pt>
                <c:pt idx="106">
                  <c:v>100</c:v>
                </c:pt>
                <c:pt idx="107">
                  <c:v>102</c:v>
                </c:pt>
                <c:pt idx="108">
                  <c:v>100</c:v>
                </c:pt>
                <c:pt idx="109">
                  <c:v>102</c:v>
                </c:pt>
                <c:pt idx="110">
                  <c:v>102</c:v>
                </c:pt>
                <c:pt idx="111">
                  <c:v>100</c:v>
                </c:pt>
                <c:pt idx="112">
                  <c:v>98</c:v>
                </c:pt>
                <c:pt idx="113">
                  <c:v>98</c:v>
                </c:pt>
                <c:pt idx="114">
                  <c:v>100</c:v>
                </c:pt>
                <c:pt idx="115">
                  <c:v>102</c:v>
                </c:pt>
                <c:pt idx="116">
                  <c:v>100</c:v>
                </c:pt>
                <c:pt idx="117">
                  <c:v>100</c:v>
                </c:pt>
                <c:pt idx="118">
                  <c:v>98</c:v>
                </c:pt>
                <c:pt idx="119">
                  <c:v>102</c:v>
                </c:pt>
                <c:pt idx="120">
                  <c:v>98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102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98</c:v>
                </c:pt>
                <c:pt idx="133">
                  <c:v>100</c:v>
                </c:pt>
                <c:pt idx="134">
                  <c:v>100</c:v>
                </c:pt>
                <c:pt idx="135">
                  <c:v>102</c:v>
                </c:pt>
                <c:pt idx="136">
                  <c:v>98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96</c:v>
                </c:pt>
                <c:pt idx="142">
                  <c:v>102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98</c:v>
                </c:pt>
                <c:pt idx="147">
                  <c:v>100</c:v>
                </c:pt>
                <c:pt idx="148">
                  <c:v>98</c:v>
                </c:pt>
                <c:pt idx="149">
                  <c:v>100</c:v>
                </c:pt>
                <c:pt idx="150">
                  <c:v>102</c:v>
                </c:pt>
                <c:pt idx="151">
                  <c:v>100</c:v>
                </c:pt>
                <c:pt idx="152">
                  <c:v>98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98</c:v>
                </c:pt>
                <c:pt idx="158">
                  <c:v>98</c:v>
                </c:pt>
                <c:pt idx="159">
                  <c:v>102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98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98</c:v>
                </c:pt>
                <c:pt idx="168">
                  <c:v>102</c:v>
                </c:pt>
                <c:pt idx="169">
                  <c:v>100</c:v>
                </c:pt>
                <c:pt idx="170">
                  <c:v>100</c:v>
                </c:pt>
                <c:pt idx="171">
                  <c:v>98</c:v>
                </c:pt>
                <c:pt idx="172">
                  <c:v>100</c:v>
                </c:pt>
                <c:pt idx="173">
                  <c:v>102</c:v>
                </c:pt>
                <c:pt idx="174">
                  <c:v>100</c:v>
                </c:pt>
                <c:pt idx="175">
                  <c:v>100</c:v>
                </c:pt>
                <c:pt idx="176">
                  <c:v>102</c:v>
                </c:pt>
                <c:pt idx="177">
                  <c:v>100</c:v>
                </c:pt>
                <c:pt idx="178">
                  <c:v>100</c:v>
                </c:pt>
                <c:pt idx="179">
                  <c:v>98</c:v>
                </c:pt>
                <c:pt idx="180">
                  <c:v>102</c:v>
                </c:pt>
                <c:pt idx="181">
                  <c:v>100</c:v>
                </c:pt>
                <c:pt idx="182">
                  <c:v>100</c:v>
                </c:pt>
                <c:pt idx="183">
                  <c:v>102</c:v>
                </c:pt>
                <c:pt idx="184">
                  <c:v>98</c:v>
                </c:pt>
                <c:pt idx="185">
                  <c:v>100</c:v>
                </c:pt>
                <c:pt idx="186">
                  <c:v>98</c:v>
                </c:pt>
                <c:pt idx="187">
                  <c:v>102</c:v>
                </c:pt>
                <c:pt idx="188">
                  <c:v>98</c:v>
                </c:pt>
                <c:pt idx="189">
                  <c:v>98</c:v>
                </c:pt>
                <c:pt idx="190">
                  <c:v>98</c:v>
                </c:pt>
                <c:pt idx="191">
                  <c:v>102</c:v>
                </c:pt>
                <c:pt idx="192">
                  <c:v>100</c:v>
                </c:pt>
                <c:pt idx="193">
                  <c:v>102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102</c:v>
                </c:pt>
                <c:pt idx="198">
                  <c:v>98</c:v>
                </c:pt>
                <c:pt idx="199">
                  <c:v>100</c:v>
                </c:pt>
                <c:pt idx="200">
                  <c:v>98</c:v>
                </c:pt>
                <c:pt idx="201">
                  <c:v>102</c:v>
                </c:pt>
                <c:pt idx="202">
                  <c:v>100</c:v>
                </c:pt>
                <c:pt idx="203">
                  <c:v>102</c:v>
                </c:pt>
                <c:pt idx="204">
                  <c:v>100</c:v>
                </c:pt>
                <c:pt idx="205">
                  <c:v>98</c:v>
                </c:pt>
                <c:pt idx="206">
                  <c:v>102</c:v>
                </c:pt>
                <c:pt idx="207">
                  <c:v>100</c:v>
                </c:pt>
                <c:pt idx="208">
                  <c:v>98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102</c:v>
                </c:pt>
                <c:pt idx="214">
                  <c:v>100</c:v>
                </c:pt>
                <c:pt idx="215">
                  <c:v>100</c:v>
                </c:pt>
                <c:pt idx="216">
                  <c:v>102</c:v>
                </c:pt>
                <c:pt idx="217">
                  <c:v>100</c:v>
                </c:pt>
                <c:pt idx="218">
                  <c:v>104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104</c:v>
                </c:pt>
                <c:pt idx="224">
                  <c:v>100</c:v>
                </c:pt>
                <c:pt idx="225">
                  <c:v>100</c:v>
                </c:pt>
                <c:pt idx="226">
                  <c:v>98</c:v>
                </c:pt>
                <c:pt idx="227">
                  <c:v>102</c:v>
                </c:pt>
                <c:pt idx="228">
                  <c:v>100</c:v>
                </c:pt>
                <c:pt idx="229">
                  <c:v>102</c:v>
                </c:pt>
                <c:pt idx="230">
                  <c:v>100</c:v>
                </c:pt>
                <c:pt idx="231">
                  <c:v>100</c:v>
                </c:pt>
                <c:pt idx="232">
                  <c:v>102</c:v>
                </c:pt>
                <c:pt idx="233">
                  <c:v>98</c:v>
                </c:pt>
                <c:pt idx="234">
                  <c:v>100</c:v>
                </c:pt>
                <c:pt idx="235">
                  <c:v>98</c:v>
                </c:pt>
                <c:pt idx="236">
                  <c:v>100</c:v>
                </c:pt>
                <c:pt idx="237">
                  <c:v>100</c:v>
                </c:pt>
                <c:pt idx="238">
                  <c:v>98</c:v>
                </c:pt>
                <c:pt idx="239">
                  <c:v>98</c:v>
                </c:pt>
                <c:pt idx="240">
                  <c:v>98</c:v>
                </c:pt>
                <c:pt idx="241">
                  <c:v>102</c:v>
                </c:pt>
                <c:pt idx="242">
                  <c:v>100</c:v>
                </c:pt>
                <c:pt idx="243">
                  <c:v>98</c:v>
                </c:pt>
                <c:pt idx="244">
                  <c:v>98</c:v>
                </c:pt>
                <c:pt idx="245">
                  <c:v>98</c:v>
                </c:pt>
                <c:pt idx="246">
                  <c:v>98</c:v>
                </c:pt>
                <c:pt idx="247">
                  <c:v>98</c:v>
                </c:pt>
                <c:pt idx="248">
                  <c:v>102</c:v>
                </c:pt>
                <c:pt idx="249">
                  <c:v>102</c:v>
                </c:pt>
                <c:pt idx="250">
                  <c:v>98</c:v>
                </c:pt>
                <c:pt idx="251">
                  <c:v>98</c:v>
                </c:pt>
                <c:pt idx="252">
                  <c:v>102</c:v>
                </c:pt>
                <c:pt idx="253">
                  <c:v>100</c:v>
                </c:pt>
                <c:pt idx="254">
                  <c:v>98</c:v>
                </c:pt>
                <c:pt idx="255">
                  <c:v>98</c:v>
                </c:pt>
                <c:pt idx="256">
                  <c:v>98</c:v>
                </c:pt>
                <c:pt idx="257">
                  <c:v>98</c:v>
                </c:pt>
                <c:pt idx="258">
                  <c:v>102</c:v>
                </c:pt>
                <c:pt idx="259">
                  <c:v>100</c:v>
                </c:pt>
                <c:pt idx="260">
                  <c:v>100</c:v>
                </c:pt>
                <c:pt idx="261">
                  <c:v>98</c:v>
                </c:pt>
                <c:pt idx="262">
                  <c:v>98</c:v>
                </c:pt>
                <c:pt idx="263">
                  <c:v>98</c:v>
                </c:pt>
                <c:pt idx="264">
                  <c:v>100</c:v>
                </c:pt>
                <c:pt idx="265">
                  <c:v>102</c:v>
                </c:pt>
                <c:pt idx="266">
                  <c:v>100</c:v>
                </c:pt>
                <c:pt idx="267">
                  <c:v>102</c:v>
                </c:pt>
                <c:pt idx="268">
                  <c:v>100</c:v>
                </c:pt>
                <c:pt idx="269">
                  <c:v>100</c:v>
                </c:pt>
                <c:pt idx="270">
                  <c:v>98</c:v>
                </c:pt>
                <c:pt idx="271">
                  <c:v>98</c:v>
                </c:pt>
                <c:pt idx="272">
                  <c:v>100</c:v>
                </c:pt>
                <c:pt idx="273">
                  <c:v>98</c:v>
                </c:pt>
                <c:pt idx="274">
                  <c:v>100</c:v>
                </c:pt>
                <c:pt idx="275">
                  <c:v>102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98</c:v>
                </c:pt>
                <c:pt idx="281">
                  <c:v>100</c:v>
                </c:pt>
                <c:pt idx="282">
                  <c:v>100</c:v>
                </c:pt>
                <c:pt idx="283">
                  <c:v>98</c:v>
                </c:pt>
                <c:pt idx="284">
                  <c:v>100</c:v>
                </c:pt>
                <c:pt idx="285">
                  <c:v>100</c:v>
                </c:pt>
                <c:pt idx="286">
                  <c:v>102</c:v>
                </c:pt>
                <c:pt idx="287">
                  <c:v>100</c:v>
                </c:pt>
                <c:pt idx="288">
                  <c:v>98</c:v>
                </c:pt>
                <c:pt idx="289">
                  <c:v>98</c:v>
                </c:pt>
                <c:pt idx="290">
                  <c:v>102</c:v>
                </c:pt>
                <c:pt idx="291">
                  <c:v>98</c:v>
                </c:pt>
                <c:pt idx="292">
                  <c:v>98</c:v>
                </c:pt>
                <c:pt idx="293">
                  <c:v>100</c:v>
                </c:pt>
                <c:pt idx="294">
                  <c:v>102</c:v>
                </c:pt>
                <c:pt idx="295">
                  <c:v>98</c:v>
                </c:pt>
                <c:pt idx="296">
                  <c:v>100</c:v>
                </c:pt>
                <c:pt idx="297">
                  <c:v>98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98</c:v>
                </c:pt>
                <c:pt idx="302">
                  <c:v>102</c:v>
                </c:pt>
                <c:pt idx="303">
                  <c:v>102</c:v>
                </c:pt>
                <c:pt idx="304">
                  <c:v>100</c:v>
                </c:pt>
                <c:pt idx="305">
                  <c:v>100</c:v>
                </c:pt>
                <c:pt idx="306">
                  <c:v>102</c:v>
                </c:pt>
                <c:pt idx="307">
                  <c:v>102</c:v>
                </c:pt>
                <c:pt idx="308">
                  <c:v>100</c:v>
                </c:pt>
                <c:pt idx="309">
                  <c:v>98</c:v>
                </c:pt>
                <c:pt idx="310">
                  <c:v>100</c:v>
                </c:pt>
                <c:pt idx="311">
                  <c:v>98</c:v>
                </c:pt>
                <c:pt idx="312">
                  <c:v>100</c:v>
                </c:pt>
                <c:pt idx="313">
                  <c:v>102</c:v>
                </c:pt>
                <c:pt idx="314">
                  <c:v>100</c:v>
                </c:pt>
                <c:pt idx="315">
                  <c:v>102</c:v>
                </c:pt>
                <c:pt idx="316">
                  <c:v>100</c:v>
                </c:pt>
                <c:pt idx="317">
                  <c:v>104</c:v>
                </c:pt>
                <c:pt idx="318">
                  <c:v>98</c:v>
                </c:pt>
                <c:pt idx="319">
                  <c:v>98</c:v>
                </c:pt>
                <c:pt idx="320">
                  <c:v>100</c:v>
                </c:pt>
                <c:pt idx="321">
                  <c:v>102</c:v>
                </c:pt>
                <c:pt idx="322">
                  <c:v>102</c:v>
                </c:pt>
                <c:pt idx="323">
                  <c:v>98</c:v>
                </c:pt>
                <c:pt idx="324">
                  <c:v>102</c:v>
                </c:pt>
                <c:pt idx="325">
                  <c:v>98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102</c:v>
                </c:pt>
                <c:pt idx="332">
                  <c:v>100</c:v>
                </c:pt>
                <c:pt idx="333">
                  <c:v>102</c:v>
                </c:pt>
                <c:pt idx="334">
                  <c:v>100</c:v>
                </c:pt>
                <c:pt idx="335">
                  <c:v>98</c:v>
                </c:pt>
                <c:pt idx="336">
                  <c:v>102</c:v>
                </c:pt>
                <c:pt idx="337">
                  <c:v>100</c:v>
                </c:pt>
                <c:pt idx="338">
                  <c:v>102</c:v>
                </c:pt>
                <c:pt idx="339">
                  <c:v>96</c:v>
                </c:pt>
                <c:pt idx="340">
                  <c:v>100</c:v>
                </c:pt>
                <c:pt idx="341">
                  <c:v>98</c:v>
                </c:pt>
                <c:pt idx="342">
                  <c:v>100</c:v>
                </c:pt>
                <c:pt idx="343">
                  <c:v>98</c:v>
                </c:pt>
                <c:pt idx="344">
                  <c:v>100</c:v>
                </c:pt>
                <c:pt idx="345">
                  <c:v>98</c:v>
                </c:pt>
                <c:pt idx="346">
                  <c:v>98</c:v>
                </c:pt>
                <c:pt idx="347">
                  <c:v>102</c:v>
                </c:pt>
                <c:pt idx="348">
                  <c:v>100</c:v>
                </c:pt>
                <c:pt idx="349">
                  <c:v>100</c:v>
                </c:pt>
                <c:pt idx="350">
                  <c:v>98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98</c:v>
                </c:pt>
                <c:pt idx="355">
                  <c:v>100</c:v>
                </c:pt>
                <c:pt idx="356">
                  <c:v>100</c:v>
                </c:pt>
                <c:pt idx="357">
                  <c:v>102</c:v>
                </c:pt>
                <c:pt idx="358">
                  <c:v>100</c:v>
                </c:pt>
                <c:pt idx="359">
                  <c:v>102</c:v>
                </c:pt>
                <c:pt idx="360">
                  <c:v>100</c:v>
                </c:pt>
                <c:pt idx="361">
                  <c:v>100</c:v>
                </c:pt>
                <c:pt idx="362">
                  <c:v>98</c:v>
                </c:pt>
                <c:pt idx="363">
                  <c:v>100</c:v>
                </c:pt>
                <c:pt idx="364">
                  <c:v>98</c:v>
                </c:pt>
                <c:pt idx="365">
                  <c:v>98</c:v>
                </c:pt>
                <c:pt idx="366">
                  <c:v>100</c:v>
                </c:pt>
                <c:pt idx="367">
                  <c:v>100</c:v>
                </c:pt>
                <c:pt idx="368">
                  <c:v>98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102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98</c:v>
                </c:pt>
                <c:pt idx="381">
                  <c:v>102</c:v>
                </c:pt>
                <c:pt idx="382">
                  <c:v>98</c:v>
                </c:pt>
                <c:pt idx="383">
                  <c:v>102</c:v>
                </c:pt>
                <c:pt idx="384">
                  <c:v>98</c:v>
                </c:pt>
                <c:pt idx="385">
                  <c:v>102</c:v>
                </c:pt>
                <c:pt idx="386">
                  <c:v>98</c:v>
                </c:pt>
                <c:pt idx="387">
                  <c:v>98</c:v>
                </c:pt>
                <c:pt idx="388">
                  <c:v>98</c:v>
                </c:pt>
                <c:pt idx="389">
                  <c:v>102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98</c:v>
                </c:pt>
                <c:pt idx="397">
                  <c:v>102</c:v>
                </c:pt>
                <c:pt idx="398">
                  <c:v>98</c:v>
                </c:pt>
                <c:pt idx="399">
                  <c:v>102</c:v>
                </c:pt>
                <c:pt idx="400">
                  <c:v>100</c:v>
                </c:pt>
                <c:pt idx="401">
                  <c:v>98</c:v>
                </c:pt>
                <c:pt idx="402">
                  <c:v>100</c:v>
                </c:pt>
                <c:pt idx="403">
                  <c:v>98</c:v>
                </c:pt>
                <c:pt idx="404">
                  <c:v>102</c:v>
                </c:pt>
                <c:pt idx="405">
                  <c:v>100</c:v>
                </c:pt>
                <c:pt idx="406">
                  <c:v>102</c:v>
                </c:pt>
                <c:pt idx="407">
                  <c:v>100</c:v>
                </c:pt>
                <c:pt idx="408">
                  <c:v>98</c:v>
                </c:pt>
                <c:pt idx="409">
                  <c:v>98</c:v>
                </c:pt>
                <c:pt idx="410">
                  <c:v>98</c:v>
                </c:pt>
                <c:pt idx="411">
                  <c:v>102</c:v>
                </c:pt>
                <c:pt idx="412">
                  <c:v>102</c:v>
                </c:pt>
                <c:pt idx="413">
                  <c:v>98</c:v>
                </c:pt>
                <c:pt idx="414">
                  <c:v>100</c:v>
                </c:pt>
                <c:pt idx="415">
                  <c:v>98</c:v>
                </c:pt>
                <c:pt idx="416">
                  <c:v>104</c:v>
                </c:pt>
                <c:pt idx="417">
                  <c:v>98</c:v>
                </c:pt>
                <c:pt idx="418">
                  <c:v>100</c:v>
                </c:pt>
                <c:pt idx="419">
                  <c:v>100</c:v>
                </c:pt>
                <c:pt idx="420">
                  <c:v>102</c:v>
                </c:pt>
                <c:pt idx="421">
                  <c:v>102</c:v>
                </c:pt>
                <c:pt idx="422">
                  <c:v>98</c:v>
                </c:pt>
                <c:pt idx="423">
                  <c:v>102</c:v>
                </c:pt>
                <c:pt idx="424">
                  <c:v>100</c:v>
                </c:pt>
                <c:pt idx="425">
                  <c:v>104</c:v>
                </c:pt>
                <c:pt idx="426">
                  <c:v>102</c:v>
                </c:pt>
                <c:pt idx="427">
                  <c:v>102</c:v>
                </c:pt>
                <c:pt idx="428">
                  <c:v>98</c:v>
                </c:pt>
                <c:pt idx="429">
                  <c:v>98</c:v>
                </c:pt>
                <c:pt idx="430">
                  <c:v>100</c:v>
                </c:pt>
                <c:pt idx="431">
                  <c:v>98</c:v>
                </c:pt>
                <c:pt idx="432">
                  <c:v>102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98</c:v>
                </c:pt>
                <c:pt idx="437">
                  <c:v>100</c:v>
                </c:pt>
                <c:pt idx="438">
                  <c:v>98</c:v>
                </c:pt>
                <c:pt idx="439">
                  <c:v>102</c:v>
                </c:pt>
                <c:pt idx="440">
                  <c:v>100</c:v>
                </c:pt>
                <c:pt idx="441">
                  <c:v>100</c:v>
                </c:pt>
                <c:pt idx="442">
                  <c:v>98</c:v>
                </c:pt>
                <c:pt idx="443">
                  <c:v>100</c:v>
                </c:pt>
                <c:pt idx="444">
                  <c:v>98</c:v>
                </c:pt>
                <c:pt idx="445">
                  <c:v>98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98</c:v>
                </c:pt>
                <c:pt idx="450">
                  <c:v>102</c:v>
                </c:pt>
                <c:pt idx="451">
                  <c:v>98</c:v>
                </c:pt>
                <c:pt idx="452">
                  <c:v>100</c:v>
                </c:pt>
                <c:pt idx="453">
                  <c:v>98</c:v>
                </c:pt>
                <c:pt idx="454">
                  <c:v>100</c:v>
                </c:pt>
                <c:pt idx="455">
                  <c:v>98</c:v>
                </c:pt>
                <c:pt idx="456">
                  <c:v>100</c:v>
                </c:pt>
                <c:pt idx="457">
                  <c:v>98</c:v>
                </c:pt>
                <c:pt idx="458">
                  <c:v>102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98</c:v>
                </c:pt>
                <c:pt idx="465">
                  <c:v>102</c:v>
                </c:pt>
                <c:pt idx="466">
                  <c:v>100</c:v>
                </c:pt>
                <c:pt idx="467">
                  <c:v>100</c:v>
                </c:pt>
                <c:pt idx="468">
                  <c:v>98</c:v>
                </c:pt>
                <c:pt idx="469">
                  <c:v>98</c:v>
                </c:pt>
                <c:pt idx="470">
                  <c:v>102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98</c:v>
                </c:pt>
                <c:pt idx="477">
                  <c:v>102</c:v>
                </c:pt>
                <c:pt idx="478">
                  <c:v>98</c:v>
                </c:pt>
                <c:pt idx="479">
                  <c:v>98</c:v>
                </c:pt>
                <c:pt idx="480">
                  <c:v>102</c:v>
                </c:pt>
                <c:pt idx="481">
                  <c:v>98</c:v>
                </c:pt>
                <c:pt idx="482">
                  <c:v>104</c:v>
                </c:pt>
                <c:pt idx="483">
                  <c:v>100</c:v>
                </c:pt>
                <c:pt idx="484">
                  <c:v>100</c:v>
                </c:pt>
                <c:pt idx="485">
                  <c:v>98</c:v>
                </c:pt>
                <c:pt idx="486">
                  <c:v>98</c:v>
                </c:pt>
                <c:pt idx="487">
                  <c:v>100</c:v>
                </c:pt>
                <c:pt idx="488">
                  <c:v>102</c:v>
                </c:pt>
                <c:pt idx="489">
                  <c:v>100</c:v>
                </c:pt>
                <c:pt idx="490">
                  <c:v>98</c:v>
                </c:pt>
                <c:pt idx="491">
                  <c:v>102</c:v>
                </c:pt>
                <c:pt idx="492">
                  <c:v>100</c:v>
                </c:pt>
                <c:pt idx="493">
                  <c:v>100</c:v>
                </c:pt>
                <c:pt idx="494">
                  <c:v>98</c:v>
                </c:pt>
                <c:pt idx="495">
                  <c:v>98</c:v>
                </c:pt>
                <c:pt idx="496">
                  <c:v>102</c:v>
                </c:pt>
                <c:pt idx="497">
                  <c:v>98</c:v>
                </c:pt>
                <c:pt idx="498">
                  <c:v>104</c:v>
                </c:pt>
                <c:pt idx="499">
                  <c:v>100</c:v>
                </c:pt>
                <c:pt idx="500">
                  <c:v>102</c:v>
                </c:pt>
                <c:pt idx="501">
                  <c:v>100</c:v>
                </c:pt>
                <c:pt idx="502">
                  <c:v>100</c:v>
                </c:pt>
                <c:pt idx="503">
                  <c:v>102</c:v>
                </c:pt>
                <c:pt idx="504">
                  <c:v>102</c:v>
                </c:pt>
                <c:pt idx="505">
                  <c:v>100</c:v>
                </c:pt>
                <c:pt idx="506">
                  <c:v>98</c:v>
                </c:pt>
                <c:pt idx="507">
                  <c:v>102</c:v>
                </c:pt>
                <c:pt idx="508">
                  <c:v>98</c:v>
                </c:pt>
                <c:pt idx="509">
                  <c:v>98</c:v>
                </c:pt>
                <c:pt idx="510">
                  <c:v>100</c:v>
                </c:pt>
                <c:pt idx="511">
                  <c:v>102</c:v>
                </c:pt>
                <c:pt idx="512">
                  <c:v>100</c:v>
                </c:pt>
                <c:pt idx="513">
                  <c:v>102</c:v>
                </c:pt>
                <c:pt idx="514">
                  <c:v>100</c:v>
                </c:pt>
                <c:pt idx="515">
                  <c:v>102</c:v>
                </c:pt>
                <c:pt idx="516">
                  <c:v>98</c:v>
                </c:pt>
                <c:pt idx="517">
                  <c:v>98</c:v>
                </c:pt>
                <c:pt idx="518">
                  <c:v>98</c:v>
                </c:pt>
                <c:pt idx="519">
                  <c:v>102</c:v>
                </c:pt>
                <c:pt idx="520">
                  <c:v>102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98</c:v>
                </c:pt>
                <c:pt idx="529">
                  <c:v>102</c:v>
                </c:pt>
                <c:pt idx="530">
                  <c:v>98</c:v>
                </c:pt>
                <c:pt idx="531">
                  <c:v>102</c:v>
                </c:pt>
                <c:pt idx="532">
                  <c:v>98</c:v>
                </c:pt>
                <c:pt idx="533">
                  <c:v>100</c:v>
                </c:pt>
                <c:pt idx="534">
                  <c:v>100</c:v>
                </c:pt>
                <c:pt idx="535">
                  <c:v>98</c:v>
                </c:pt>
                <c:pt idx="536">
                  <c:v>100</c:v>
                </c:pt>
                <c:pt idx="537">
                  <c:v>98</c:v>
                </c:pt>
                <c:pt idx="538">
                  <c:v>102</c:v>
                </c:pt>
                <c:pt idx="539">
                  <c:v>100</c:v>
                </c:pt>
                <c:pt idx="540">
                  <c:v>100</c:v>
                </c:pt>
                <c:pt idx="541">
                  <c:v>98</c:v>
                </c:pt>
                <c:pt idx="542">
                  <c:v>98</c:v>
                </c:pt>
                <c:pt idx="543">
                  <c:v>98</c:v>
                </c:pt>
                <c:pt idx="544">
                  <c:v>100</c:v>
                </c:pt>
                <c:pt idx="545">
                  <c:v>100</c:v>
                </c:pt>
                <c:pt idx="546">
                  <c:v>102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98</c:v>
                </c:pt>
                <c:pt idx="552">
                  <c:v>98</c:v>
                </c:pt>
                <c:pt idx="553">
                  <c:v>98</c:v>
                </c:pt>
                <c:pt idx="554">
                  <c:v>98</c:v>
                </c:pt>
                <c:pt idx="555">
                  <c:v>100</c:v>
                </c:pt>
                <c:pt idx="556">
                  <c:v>98</c:v>
                </c:pt>
                <c:pt idx="557">
                  <c:v>104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98</c:v>
                </c:pt>
                <c:pt idx="564">
                  <c:v>102</c:v>
                </c:pt>
                <c:pt idx="565">
                  <c:v>102</c:v>
                </c:pt>
                <c:pt idx="566">
                  <c:v>100</c:v>
                </c:pt>
                <c:pt idx="567">
                  <c:v>100</c:v>
                </c:pt>
                <c:pt idx="568">
                  <c:v>98</c:v>
                </c:pt>
                <c:pt idx="569">
                  <c:v>102</c:v>
                </c:pt>
                <c:pt idx="570">
                  <c:v>98</c:v>
                </c:pt>
                <c:pt idx="571">
                  <c:v>102</c:v>
                </c:pt>
                <c:pt idx="572">
                  <c:v>100</c:v>
                </c:pt>
                <c:pt idx="573">
                  <c:v>98</c:v>
                </c:pt>
                <c:pt idx="574">
                  <c:v>102</c:v>
                </c:pt>
                <c:pt idx="575">
                  <c:v>98</c:v>
                </c:pt>
                <c:pt idx="576">
                  <c:v>102</c:v>
                </c:pt>
                <c:pt idx="577">
                  <c:v>98</c:v>
                </c:pt>
                <c:pt idx="578">
                  <c:v>98</c:v>
                </c:pt>
                <c:pt idx="579">
                  <c:v>102</c:v>
                </c:pt>
                <c:pt idx="580">
                  <c:v>98</c:v>
                </c:pt>
                <c:pt idx="581">
                  <c:v>100</c:v>
                </c:pt>
                <c:pt idx="582">
                  <c:v>98</c:v>
                </c:pt>
                <c:pt idx="583">
                  <c:v>100</c:v>
                </c:pt>
                <c:pt idx="584">
                  <c:v>98</c:v>
                </c:pt>
                <c:pt idx="585">
                  <c:v>98</c:v>
                </c:pt>
                <c:pt idx="586">
                  <c:v>98</c:v>
                </c:pt>
                <c:pt idx="587">
                  <c:v>102</c:v>
                </c:pt>
                <c:pt idx="588">
                  <c:v>98</c:v>
                </c:pt>
                <c:pt idx="589">
                  <c:v>98</c:v>
                </c:pt>
                <c:pt idx="590">
                  <c:v>100</c:v>
                </c:pt>
                <c:pt idx="591">
                  <c:v>98</c:v>
                </c:pt>
                <c:pt idx="592">
                  <c:v>100</c:v>
                </c:pt>
                <c:pt idx="593">
                  <c:v>100</c:v>
                </c:pt>
                <c:pt idx="594">
                  <c:v>98</c:v>
                </c:pt>
                <c:pt idx="595">
                  <c:v>102</c:v>
                </c:pt>
                <c:pt idx="596">
                  <c:v>98</c:v>
                </c:pt>
                <c:pt idx="597">
                  <c:v>102</c:v>
                </c:pt>
                <c:pt idx="598">
                  <c:v>98</c:v>
                </c:pt>
                <c:pt idx="599">
                  <c:v>100</c:v>
                </c:pt>
                <c:pt idx="600">
                  <c:v>102</c:v>
                </c:pt>
                <c:pt idx="601">
                  <c:v>100</c:v>
                </c:pt>
                <c:pt idx="602">
                  <c:v>102</c:v>
                </c:pt>
                <c:pt idx="603">
                  <c:v>100</c:v>
                </c:pt>
                <c:pt idx="604">
                  <c:v>102</c:v>
                </c:pt>
                <c:pt idx="605">
                  <c:v>98</c:v>
                </c:pt>
                <c:pt idx="606">
                  <c:v>98</c:v>
                </c:pt>
                <c:pt idx="607">
                  <c:v>98</c:v>
                </c:pt>
                <c:pt idx="608">
                  <c:v>98</c:v>
                </c:pt>
                <c:pt idx="609">
                  <c:v>102</c:v>
                </c:pt>
                <c:pt idx="610">
                  <c:v>100</c:v>
                </c:pt>
                <c:pt idx="611">
                  <c:v>100</c:v>
                </c:pt>
                <c:pt idx="612">
                  <c:v>102</c:v>
                </c:pt>
                <c:pt idx="613">
                  <c:v>100</c:v>
                </c:pt>
                <c:pt idx="614">
                  <c:v>102</c:v>
                </c:pt>
                <c:pt idx="615">
                  <c:v>98</c:v>
                </c:pt>
                <c:pt idx="616">
                  <c:v>98</c:v>
                </c:pt>
                <c:pt idx="617">
                  <c:v>98</c:v>
                </c:pt>
                <c:pt idx="618">
                  <c:v>100</c:v>
                </c:pt>
                <c:pt idx="619">
                  <c:v>100</c:v>
                </c:pt>
                <c:pt idx="620">
                  <c:v>98</c:v>
                </c:pt>
                <c:pt idx="621">
                  <c:v>102</c:v>
                </c:pt>
                <c:pt idx="622">
                  <c:v>100</c:v>
                </c:pt>
                <c:pt idx="623">
                  <c:v>100</c:v>
                </c:pt>
                <c:pt idx="624">
                  <c:v>102</c:v>
                </c:pt>
                <c:pt idx="625">
                  <c:v>100</c:v>
                </c:pt>
                <c:pt idx="626">
                  <c:v>100</c:v>
                </c:pt>
                <c:pt idx="627">
                  <c:v>98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98</c:v>
                </c:pt>
                <c:pt idx="632">
                  <c:v>98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98</c:v>
                </c:pt>
                <c:pt idx="637">
                  <c:v>98</c:v>
                </c:pt>
                <c:pt idx="638">
                  <c:v>98</c:v>
                </c:pt>
                <c:pt idx="639">
                  <c:v>102</c:v>
                </c:pt>
                <c:pt idx="640">
                  <c:v>98</c:v>
                </c:pt>
                <c:pt idx="641">
                  <c:v>100</c:v>
                </c:pt>
                <c:pt idx="642">
                  <c:v>98</c:v>
                </c:pt>
                <c:pt idx="643">
                  <c:v>100</c:v>
                </c:pt>
                <c:pt idx="644">
                  <c:v>100</c:v>
                </c:pt>
                <c:pt idx="645">
                  <c:v>102</c:v>
                </c:pt>
                <c:pt idx="646">
                  <c:v>98</c:v>
                </c:pt>
                <c:pt idx="647">
                  <c:v>100</c:v>
                </c:pt>
                <c:pt idx="648">
                  <c:v>102</c:v>
                </c:pt>
                <c:pt idx="649">
                  <c:v>100</c:v>
                </c:pt>
                <c:pt idx="650">
                  <c:v>98</c:v>
                </c:pt>
                <c:pt idx="651">
                  <c:v>98</c:v>
                </c:pt>
                <c:pt idx="652">
                  <c:v>98</c:v>
                </c:pt>
                <c:pt idx="653">
                  <c:v>98</c:v>
                </c:pt>
                <c:pt idx="654">
                  <c:v>104</c:v>
                </c:pt>
                <c:pt idx="655">
                  <c:v>100</c:v>
                </c:pt>
                <c:pt idx="656">
                  <c:v>102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98</c:v>
                </c:pt>
                <c:pt idx="663">
                  <c:v>102</c:v>
                </c:pt>
                <c:pt idx="664">
                  <c:v>98</c:v>
                </c:pt>
                <c:pt idx="665">
                  <c:v>100</c:v>
                </c:pt>
                <c:pt idx="666">
                  <c:v>98</c:v>
                </c:pt>
                <c:pt idx="667">
                  <c:v>98</c:v>
                </c:pt>
                <c:pt idx="668">
                  <c:v>98</c:v>
                </c:pt>
                <c:pt idx="669">
                  <c:v>98</c:v>
                </c:pt>
                <c:pt idx="670">
                  <c:v>100</c:v>
                </c:pt>
                <c:pt idx="671">
                  <c:v>100</c:v>
                </c:pt>
                <c:pt idx="672">
                  <c:v>98</c:v>
                </c:pt>
                <c:pt idx="673">
                  <c:v>100</c:v>
                </c:pt>
                <c:pt idx="674">
                  <c:v>98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98</c:v>
                </c:pt>
                <c:pt idx="679">
                  <c:v>96</c:v>
                </c:pt>
                <c:pt idx="680">
                  <c:v>100</c:v>
                </c:pt>
                <c:pt idx="681">
                  <c:v>98</c:v>
                </c:pt>
                <c:pt idx="682">
                  <c:v>102</c:v>
                </c:pt>
                <c:pt idx="683">
                  <c:v>100</c:v>
                </c:pt>
                <c:pt idx="684">
                  <c:v>98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98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98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98</c:v>
                </c:pt>
                <c:pt idx="698">
                  <c:v>100</c:v>
                </c:pt>
                <c:pt idx="699">
                  <c:v>100</c:v>
                </c:pt>
                <c:pt idx="700">
                  <c:v>98</c:v>
                </c:pt>
                <c:pt idx="701">
                  <c:v>102</c:v>
                </c:pt>
                <c:pt idx="702">
                  <c:v>100</c:v>
                </c:pt>
                <c:pt idx="703">
                  <c:v>102</c:v>
                </c:pt>
                <c:pt idx="704">
                  <c:v>100</c:v>
                </c:pt>
                <c:pt idx="705">
                  <c:v>98</c:v>
                </c:pt>
                <c:pt idx="706">
                  <c:v>98</c:v>
                </c:pt>
                <c:pt idx="707">
                  <c:v>98</c:v>
                </c:pt>
                <c:pt idx="708">
                  <c:v>102</c:v>
                </c:pt>
                <c:pt idx="709">
                  <c:v>100</c:v>
                </c:pt>
                <c:pt idx="710">
                  <c:v>98</c:v>
                </c:pt>
                <c:pt idx="711">
                  <c:v>102</c:v>
                </c:pt>
                <c:pt idx="712">
                  <c:v>98</c:v>
                </c:pt>
                <c:pt idx="713">
                  <c:v>102</c:v>
                </c:pt>
                <c:pt idx="714">
                  <c:v>100</c:v>
                </c:pt>
                <c:pt idx="715">
                  <c:v>98</c:v>
                </c:pt>
                <c:pt idx="716">
                  <c:v>100</c:v>
                </c:pt>
                <c:pt idx="717">
                  <c:v>100</c:v>
                </c:pt>
                <c:pt idx="718">
                  <c:v>102</c:v>
                </c:pt>
                <c:pt idx="719">
                  <c:v>100</c:v>
                </c:pt>
                <c:pt idx="720">
                  <c:v>102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98</c:v>
                </c:pt>
                <c:pt idx="726">
                  <c:v>100</c:v>
                </c:pt>
                <c:pt idx="727">
                  <c:v>100</c:v>
                </c:pt>
                <c:pt idx="728">
                  <c:v>98</c:v>
                </c:pt>
                <c:pt idx="729">
                  <c:v>100</c:v>
                </c:pt>
                <c:pt idx="730">
                  <c:v>100</c:v>
                </c:pt>
                <c:pt idx="731">
                  <c:v>98</c:v>
                </c:pt>
                <c:pt idx="732">
                  <c:v>98</c:v>
                </c:pt>
                <c:pt idx="733">
                  <c:v>100</c:v>
                </c:pt>
                <c:pt idx="734">
                  <c:v>100</c:v>
                </c:pt>
                <c:pt idx="735">
                  <c:v>98</c:v>
                </c:pt>
                <c:pt idx="736">
                  <c:v>100</c:v>
                </c:pt>
                <c:pt idx="737">
                  <c:v>102</c:v>
                </c:pt>
                <c:pt idx="738">
                  <c:v>100</c:v>
                </c:pt>
                <c:pt idx="739">
                  <c:v>100</c:v>
                </c:pt>
                <c:pt idx="740">
                  <c:v>98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98</c:v>
                </c:pt>
                <c:pt idx="745">
                  <c:v>98</c:v>
                </c:pt>
                <c:pt idx="746">
                  <c:v>100</c:v>
                </c:pt>
                <c:pt idx="747">
                  <c:v>102</c:v>
                </c:pt>
                <c:pt idx="748">
                  <c:v>100</c:v>
                </c:pt>
                <c:pt idx="749">
                  <c:v>98</c:v>
                </c:pt>
                <c:pt idx="750">
                  <c:v>98</c:v>
                </c:pt>
                <c:pt idx="751">
                  <c:v>98</c:v>
                </c:pt>
                <c:pt idx="752">
                  <c:v>98</c:v>
                </c:pt>
                <c:pt idx="753">
                  <c:v>102</c:v>
                </c:pt>
                <c:pt idx="754">
                  <c:v>98</c:v>
                </c:pt>
                <c:pt idx="755">
                  <c:v>102</c:v>
                </c:pt>
                <c:pt idx="756">
                  <c:v>98</c:v>
                </c:pt>
                <c:pt idx="757">
                  <c:v>98</c:v>
                </c:pt>
                <c:pt idx="758">
                  <c:v>98</c:v>
                </c:pt>
                <c:pt idx="759">
                  <c:v>100</c:v>
                </c:pt>
                <c:pt idx="760">
                  <c:v>102</c:v>
                </c:pt>
                <c:pt idx="761">
                  <c:v>100</c:v>
                </c:pt>
                <c:pt idx="762">
                  <c:v>102</c:v>
                </c:pt>
                <c:pt idx="763">
                  <c:v>98</c:v>
                </c:pt>
                <c:pt idx="764">
                  <c:v>98</c:v>
                </c:pt>
                <c:pt idx="765">
                  <c:v>100</c:v>
                </c:pt>
                <c:pt idx="766">
                  <c:v>98</c:v>
                </c:pt>
                <c:pt idx="767">
                  <c:v>102</c:v>
                </c:pt>
                <c:pt idx="768">
                  <c:v>100</c:v>
                </c:pt>
                <c:pt idx="769">
                  <c:v>102</c:v>
                </c:pt>
                <c:pt idx="770">
                  <c:v>100</c:v>
                </c:pt>
                <c:pt idx="771">
                  <c:v>98</c:v>
                </c:pt>
                <c:pt idx="772">
                  <c:v>102</c:v>
                </c:pt>
                <c:pt idx="773">
                  <c:v>100</c:v>
                </c:pt>
                <c:pt idx="774">
                  <c:v>102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98</c:v>
                </c:pt>
                <c:pt idx="779">
                  <c:v>100</c:v>
                </c:pt>
                <c:pt idx="780">
                  <c:v>98</c:v>
                </c:pt>
                <c:pt idx="781">
                  <c:v>104</c:v>
                </c:pt>
                <c:pt idx="782">
                  <c:v>98</c:v>
                </c:pt>
                <c:pt idx="783">
                  <c:v>98</c:v>
                </c:pt>
                <c:pt idx="784">
                  <c:v>100</c:v>
                </c:pt>
                <c:pt idx="785">
                  <c:v>102</c:v>
                </c:pt>
                <c:pt idx="786">
                  <c:v>98</c:v>
                </c:pt>
                <c:pt idx="787">
                  <c:v>98</c:v>
                </c:pt>
                <c:pt idx="788">
                  <c:v>102</c:v>
                </c:pt>
                <c:pt idx="789">
                  <c:v>100</c:v>
                </c:pt>
                <c:pt idx="790">
                  <c:v>98</c:v>
                </c:pt>
                <c:pt idx="791">
                  <c:v>100</c:v>
                </c:pt>
                <c:pt idx="792">
                  <c:v>98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98</c:v>
                </c:pt>
                <c:pt idx="797">
                  <c:v>98</c:v>
                </c:pt>
                <c:pt idx="798">
                  <c:v>88</c:v>
                </c:pt>
                <c:pt idx="799">
                  <c:v>84</c:v>
                </c:pt>
                <c:pt idx="800">
                  <c:v>78</c:v>
                </c:pt>
                <c:pt idx="801">
                  <c:v>80</c:v>
                </c:pt>
                <c:pt idx="802">
                  <c:v>80</c:v>
                </c:pt>
                <c:pt idx="803">
                  <c:v>80</c:v>
                </c:pt>
                <c:pt idx="804">
                  <c:v>82</c:v>
                </c:pt>
                <c:pt idx="805">
                  <c:v>80</c:v>
                </c:pt>
                <c:pt idx="806">
                  <c:v>80</c:v>
                </c:pt>
                <c:pt idx="807">
                  <c:v>82</c:v>
                </c:pt>
                <c:pt idx="808">
                  <c:v>80</c:v>
                </c:pt>
                <c:pt idx="809">
                  <c:v>80</c:v>
                </c:pt>
                <c:pt idx="810">
                  <c:v>76</c:v>
                </c:pt>
                <c:pt idx="811">
                  <c:v>76</c:v>
                </c:pt>
                <c:pt idx="812">
                  <c:v>80</c:v>
                </c:pt>
                <c:pt idx="813">
                  <c:v>76</c:v>
                </c:pt>
                <c:pt idx="814">
                  <c:v>76</c:v>
                </c:pt>
                <c:pt idx="815">
                  <c:v>74</c:v>
                </c:pt>
                <c:pt idx="816">
                  <c:v>76</c:v>
                </c:pt>
                <c:pt idx="817">
                  <c:v>78</c:v>
                </c:pt>
                <c:pt idx="818">
                  <c:v>74</c:v>
                </c:pt>
                <c:pt idx="819">
                  <c:v>76</c:v>
                </c:pt>
                <c:pt idx="820">
                  <c:v>74</c:v>
                </c:pt>
                <c:pt idx="821">
                  <c:v>76</c:v>
                </c:pt>
                <c:pt idx="822">
                  <c:v>78</c:v>
                </c:pt>
                <c:pt idx="823">
                  <c:v>78</c:v>
                </c:pt>
                <c:pt idx="824">
                  <c:v>76</c:v>
                </c:pt>
                <c:pt idx="825">
                  <c:v>76</c:v>
                </c:pt>
                <c:pt idx="826">
                  <c:v>80</c:v>
                </c:pt>
                <c:pt idx="827">
                  <c:v>80</c:v>
                </c:pt>
                <c:pt idx="828">
                  <c:v>80</c:v>
                </c:pt>
                <c:pt idx="829">
                  <c:v>78</c:v>
                </c:pt>
                <c:pt idx="830">
                  <c:v>82</c:v>
                </c:pt>
                <c:pt idx="831">
                  <c:v>88</c:v>
                </c:pt>
                <c:pt idx="832">
                  <c:v>88</c:v>
                </c:pt>
                <c:pt idx="833">
                  <c:v>90</c:v>
                </c:pt>
                <c:pt idx="834">
                  <c:v>92</c:v>
                </c:pt>
                <c:pt idx="835">
                  <c:v>94</c:v>
                </c:pt>
                <c:pt idx="836">
                  <c:v>94</c:v>
                </c:pt>
                <c:pt idx="837">
                  <c:v>100</c:v>
                </c:pt>
                <c:pt idx="838">
                  <c:v>100</c:v>
                </c:pt>
                <c:pt idx="839">
                  <c:v>102</c:v>
                </c:pt>
                <c:pt idx="840">
                  <c:v>104</c:v>
                </c:pt>
                <c:pt idx="841">
                  <c:v>108</c:v>
                </c:pt>
                <c:pt idx="842">
                  <c:v>110</c:v>
                </c:pt>
                <c:pt idx="843">
                  <c:v>112</c:v>
                </c:pt>
                <c:pt idx="844">
                  <c:v>112</c:v>
                </c:pt>
                <c:pt idx="845">
                  <c:v>118</c:v>
                </c:pt>
                <c:pt idx="846">
                  <c:v>120</c:v>
                </c:pt>
                <c:pt idx="847">
                  <c:v>120</c:v>
                </c:pt>
                <c:pt idx="848">
                  <c:v>122</c:v>
                </c:pt>
                <c:pt idx="849">
                  <c:v>124</c:v>
                </c:pt>
                <c:pt idx="850">
                  <c:v>128</c:v>
                </c:pt>
                <c:pt idx="851">
                  <c:v>128</c:v>
                </c:pt>
                <c:pt idx="852">
                  <c:v>130</c:v>
                </c:pt>
                <c:pt idx="853">
                  <c:v>132</c:v>
                </c:pt>
                <c:pt idx="854">
                  <c:v>138</c:v>
                </c:pt>
                <c:pt idx="855">
                  <c:v>134</c:v>
                </c:pt>
                <c:pt idx="856">
                  <c:v>134</c:v>
                </c:pt>
                <c:pt idx="857">
                  <c:v>138</c:v>
                </c:pt>
                <c:pt idx="858">
                  <c:v>140</c:v>
                </c:pt>
                <c:pt idx="859">
                  <c:v>140</c:v>
                </c:pt>
                <c:pt idx="860">
                  <c:v>140</c:v>
                </c:pt>
                <c:pt idx="861">
                  <c:v>142</c:v>
                </c:pt>
                <c:pt idx="862">
                  <c:v>142</c:v>
                </c:pt>
                <c:pt idx="863">
                  <c:v>142</c:v>
                </c:pt>
                <c:pt idx="864">
                  <c:v>142</c:v>
                </c:pt>
                <c:pt idx="865">
                  <c:v>144</c:v>
                </c:pt>
                <c:pt idx="866">
                  <c:v>144</c:v>
                </c:pt>
                <c:pt idx="867">
                  <c:v>142</c:v>
                </c:pt>
                <c:pt idx="868">
                  <c:v>144</c:v>
                </c:pt>
                <c:pt idx="869">
                  <c:v>142</c:v>
                </c:pt>
                <c:pt idx="870">
                  <c:v>140</c:v>
                </c:pt>
                <c:pt idx="871">
                  <c:v>144</c:v>
                </c:pt>
                <c:pt idx="872">
                  <c:v>138</c:v>
                </c:pt>
                <c:pt idx="873">
                  <c:v>144</c:v>
                </c:pt>
                <c:pt idx="874">
                  <c:v>140</c:v>
                </c:pt>
                <c:pt idx="875">
                  <c:v>136</c:v>
                </c:pt>
                <c:pt idx="876">
                  <c:v>136</c:v>
                </c:pt>
                <c:pt idx="877">
                  <c:v>134</c:v>
                </c:pt>
                <c:pt idx="878">
                  <c:v>134</c:v>
                </c:pt>
                <c:pt idx="879">
                  <c:v>132</c:v>
                </c:pt>
                <c:pt idx="880">
                  <c:v>130</c:v>
                </c:pt>
                <c:pt idx="881">
                  <c:v>126</c:v>
                </c:pt>
                <c:pt idx="882">
                  <c:v>126</c:v>
                </c:pt>
                <c:pt idx="883">
                  <c:v>122</c:v>
                </c:pt>
                <c:pt idx="884">
                  <c:v>124</c:v>
                </c:pt>
                <c:pt idx="885">
                  <c:v>118</c:v>
                </c:pt>
                <c:pt idx="886">
                  <c:v>112</c:v>
                </c:pt>
                <c:pt idx="887">
                  <c:v>112</c:v>
                </c:pt>
                <c:pt idx="888">
                  <c:v>110</c:v>
                </c:pt>
                <c:pt idx="889">
                  <c:v>104</c:v>
                </c:pt>
                <c:pt idx="890">
                  <c:v>104</c:v>
                </c:pt>
                <c:pt idx="891">
                  <c:v>98</c:v>
                </c:pt>
                <c:pt idx="892">
                  <c:v>100</c:v>
                </c:pt>
                <c:pt idx="893">
                  <c:v>94</c:v>
                </c:pt>
                <c:pt idx="894">
                  <c:v>94</c:v>
                </c:pt>
                <c:pt idx="895">
                  <c:v>88</c:v>
                </c:pt>
                <c:pt idx="896">
                  <c:v>86</c:v>
                </c:pt>
                <c:pt idx="897">
                  <c:v>82</c:v>
                </c:pt>
                <c:pt idx="898">
                  <c:v>80</c:v>
                </c:pt>
                <c:pt idx="899">
                  <c:v>78</c:v>
                </c:pt>
                <c:pt idx="900">
                  <c:v>78</c:v>
                </c:pt>
                <c:pt idx="901">
                  <c:v>72</c:v>
                </c:pt>
                <c:pt idx="902">
                  <c:v>68</c:v>
                </c:pt>
                <c:pt idx="903">
                  <c:v>66</c:v>
                </c:pt>
                <c:pt idx="904">
                  <c:v>66</c:v>
                </c:pt>
                <c:pt idx="905">
                  <c:v>62</c:v>
                </c:pt>
                <c:pt idx="906">
                  <c:v>64</c:v>
                </c:pt>
                <c:pt idx="907">
                  <c:v>62</c:v>
                </c:pt>
                <c:pt idx="908">
                  <c:v>58</c:v>
                </c:pt>
                <c:pt idx="909">
                  <c:v>58</c:v>
                </c:pt>
                <c:pt idx="910">
                  <c:v>56</c:v>
                </c:pt>
                <c:pt idx="911">
                  <c:v>56</c:v>
                </c:pt>
                <c:pt idx="912">
                  <c:v>52</c:v>
                </c:pt>
                <c:pt idx="913">
                  <c:v>52</c:v>
                </c:pt>
                <c:pt idx="914">
                  <c:v>52</c:v>
                </c:pt>
                <c:pt idx="915">
                  <c:v>52</c:v>
                </c:pt>
                <c:pt idx="916">
                  <c:v>54</c:v>
                </c:pt>
                <c:pt idx="917">
                  <c:v>50</c:v>
                </c:pt>
                <c:pt idx="918">
                  <c:v>52</c:v>
                </c:pt>
                <c:pt idx="919">
                  <c:v>52</c:v>
                </c:pt>
                <c:pt idx="920">
                  <c:v>54</c:v>
                </c:pt>
                <c:pt idx="921">
                  <c:v>56</c:v>
                </c:pt>
                <c:pt idx="922">
                  <c:v>54</c:v>
                </c:pt>
                <c:pt idx="923">
                  <c:v>52</c:v>
                </c:pt>
                <c:pt idx="924">
                  <c:v>54</c:v>
                </c:pt>
                <c:pt idx="925">
                  <c:v>58</c:v>
                </c:pt>
                <c:pt idx="926">
                  <c:v>54</c:v>
                </c:pt>
                <c:pt idx="927">
                  <c:v>60</c:v>
                </c:pt>
                <c:pt idx="928">
                  <c:v>58</c:v>
                </c:pt>
                <c:pt idx="929">
                  <c:v>60</c:v>
                </c:pt>
                <c:pt idx="930">
                  <c:v>66</c:v>
                </c:pt>
                <c:pt idx="931">
                  <c:v>66</c:v>
                </c:pt>
                <c:pt idx="932">
                  <c:v>68</c:v>
                </c:pt>
                <c:pt idx="933">
                  <c:v>68</c:v>
                </c:pt>
                <c:pt idx="934">
                  <c:v>74</c:v>
                </c:pt>
                <c:pt idx="935">
                  <c:v>72</c:v>
                </c:pt>
                <c:pt idx="936">
                  <c:v>80</c:v>
                </c:pt>
                <c:pt idx="937">
                  <c:v>78</c:v>
                </c:pt>
                <c:pt idx="938">
                  <c:v>82</c:v>
                </c:pt>
                <c:pt idx="939">
                  <c:v>86</c:v>
                </c:pt>
                <c:pt idx="940">
                  <c:v>88</c:v>
                </c:pt>
                <c:pt idx="941">
                  <c:v>92</c:v>
                </c:pt>
                <c:pt idx="942">
                  <c:v>96</c:v>
                </c:pt>
                <c:pt idx="943">
                  <c:v>94</c:v>
                </c:pt>
                <c:pt idx="944">
                  <c:v>100</c:v>
                </c:pt>
                <c:pt idx="945">
                  <c:v>106</c:v>
                </c:pt>
                <c:pt idx="946">
                  <c:v>106</c:v>
                </c:pt>
                <c:pt idx="947">
                  <c:v>110</c:v>
                </c:pt>
                <c:pt idx="948">
                  <c:v>112</c:v>
                </c:pt>
                <c:pt idx="949">
                  <c:v>112</c:v>
                </c:pt>
                <c:pt idx="950">
                  <c:v>116</c:v>
                </c:pt>
                <c:pt idx="951">
                  <c:v>120</c:v>
                </c:pt>
                <c:pt idx="952">
                  <c:v>120</c:v>
                </c:pt>
                <c:pt idx="953">
                  <c:v>126</c:v>
                </c:pt>
                <c:pt idx="954">
                  <c:v>124</c:v>
                </c:pt>
                <c:pt idx="955">
                  <c:v>126</c:v>
                </c:pt>
                <c:pt idx="956">
                  <c:v>128</c:v>
                </c:pt>
                <c:pt idx="957">
                  <c:v>132</c:v>
                </c:pt>
                <c:pt idx="958">
                  <c:v>134</c:v>
                </c:pt>
                <c:pt idx="959">
                  <c:v>134</c:v>
                </c:pt>
                <c:pt idx="960">
                  <c:v>134</c:v>
                </c:pt>
                <c:pt idx="961">
                  <c:v>134</c:v>
                </c:pt>
                <c:pt idx="962">
                  <c:v>136</c:v>
                </c:pt>
                <c:pt idx="963">
                  <c:v>138</c:v>
                </c:pt>
                <c:pt idx="964">
                  <c:v>138</c:v>
                </c:pt>
                <c:pt idx="965">
                  <c:v>138</c:v>
                </c:pt>
                <c:pt idx="966">
                  <c:v>136</c:v>
                </c:pt>
                <c:pt idx="967">
                  <c:v>138</c:v>
                </c:pt>
                <c:pt idx="968">
                  <c:v>140</c:v>
                </c:pt>
                <c:pt idx="969">
                  <c:v>138</c:v>
                </c:pt>
                <c:pt idx="970">
                  <c:v>140</c:v>
                </c:pt>
                <c:pt idx="971">
                  <c:v>138</c:v>
                </c:pt>
                <c:pt idx="972">
                  <c:v>138</c:v>
                </c:pt>
                <c:pt idx="973">
                  <c:v>136</c:v>
                </c:pt>
                <c:pt idx="974">
                  <c:v>134</c:v>
                </c:pt>
                <c:pt idx="975">
                  <c:v>136</c:v>
                </c:pt>
                <c:pt idx="976">
                  <c:v>132</c:v>
                </c:pt>
                <c:pt idx="977">
                  <c:v>134</c:v>
                </c:pt>
                <c:pt idx="978">
                  <c:v>130</c:v>
                </c:pt>
                <c:pt idx="979">
                  <c:v>130</c:v>
                </c:pt>
                <c:pt idx="980">
                  <c:v>128</c:v>
                </c:pt>
                <c:pt idx="981">
                  <c:v>124</c:v>
                </c:pt>
                <c:pt idx="982">
                  <c:v>124</c:v>
                </c:pt>
                <c:pt idx="983">
                  <c:v>124</c:v>
                </c:pt>
                <c:pt idx="984">
                  <c:v>118</c:v>
                </c:pt>
                <c:pt idx="985">
                  <c:v>116</c:v>
                </c:pt>
                <c:pt idx="986">
                  <c:v>116</c:v>
                </c:pt>
                <c:pt idx="987">
                  <c:v>114</c:v>
                </c:pt>
                <c:pt idx="988">
                  <c:v>108</c:v>
                </c:pt>
                <c:pt idx="989">
                  <c:v>106</c:v>
                </c:pt>
                <c:pt idx="990">
                  <c:v>102</c:v>
                </c:pt>
                <c:pt idx="991">
                  <c:v>102</c:v>
                </c:pt>
                <c:pt idx="992">
                  <c:v>98</c:v>
                </c:pt>
                <c:pt idx="993">
                  <c:v>98</c:v>
                </c:pt>
                <c:pt idx="994">
                  <c:v>90</c:v>
                </c:pt>
                <c:pt idx="995">
                  <c:v>92</c:v>
                </c:pt>
                <c:pt idx="996">
                  <c:v>86</c:v>
                </c:pt>
                <c:pt idx="997">
                  <c:v>82</c:v>
                </c:pt>
                <c:pt idx="998">
                  <c:v>84</c:v>
                </c:pt>
                <c:pt idx="999">
                  <c:v>82</c:v>
                </c:pt>
                <c:pt idx="1000">
                  <c:v>74</c:v>
                </c:pt>
                <c:pt idx="1001">
                  <c:v>74</c:v>
                </c:pt>
                <c:pt idx="1002">
                  <c:v>72</c:v>
                </c:pt>
                <c:pt idx="1003">
                  <c:v>68</c:v>
                </c:pt>
                <c:pt idx="1004">
                  <c:v>64</c:v>
                </c:pt>
                <c:pt idx="1005">
                  <c:v>68</c:v>
                </c:pt>
                <c:pt idx="1006">
                  <c:v>64</c:v>
                </c:pt>
                <c:pt idx="1007">
                  <c:v>60</c:v>
                </c:pt>
                <c:pt idx="1008">
                  <c:v>62</c:v>
                </c:pt>
                <c:pt idx="1009">
                  <c:v>58</c:v>
                </c:pt>
                <c:pt idx="1010">
                  <c:v>58</c:v>
                </c:pt>
                <c:pt idx="1011">
                  <c:v>56</c:v>
                </c:pt>
                <c:pt idx="1012">
                  <c:v>54</c:v>
                </c:pt>
                <c:pt idx="1013">
                  <c:v>54</c:v>
                </c:pt>
                <c:pt idx="1014">
                  <c:v>54</c:v>
                </c:pt>
                <c:pt idx="1015">
                  <c:v>56</c:v>
                </c:pt>
                <c:pt idx="1016">
                  <c:v>54</c:v>
                </c:pt>
                <c:pt idx="1017">
                  <c:v>54</c:v>
                </c:pt>
                <c:pt idx="1018">
                  <c:v>54</c:v>
                </c:pt>
                <c:pt idx="1019">
                  <c:v>56</c:v>
                </c:pt>
                <c:pt idx="1020">
                  <c:v>56</c:v>
                </c:pt>
                <c:pt idx="1021">
                  <c:v>54</c:v>
                </c:pt>
                <c:pt idx="1022">
                  <c:v>54</c:v>
                </c:pt>
                <c:pt idx="1023">
                  <c:v>52</c:v>
                </c:pt>
                <c:pt idx="1024">
                  <c:v>58</c:v>
                </c:pt>
                <c:pt idx="1025">
                  <c:v>56</c:v>
                </c:pt>
                <c:pt idx="1026">
                  <c:v>62</c:v>
                </c:pt>
                <c:pt idx="1027">
                  <c:v>60</c:v>
                </c:pt>
                <c:pt idx="1028">
                  <c:v>62</c:v>
                </c:pt>
                <c:pt idx="1029">
                  <c:v>66</c:v>
                </c:pt>
                <c:pt idx="1030">
                  <c:v>66</c:v>
                </c:pt>
                <c:pt idx="1031">
                  <c:v>68</c:v>
                </c:pt>
                <c:pt idx="1032">
                  <c:v>68</c:v>
                </c:pt>
                <c:pt idx="1033">
                  <c:v>72</c:v>
                </c:pt>
                <c:pt idx="1034">
                  <c:v>74</c:v>
                </c:pt>
                <c:pt idx="1035">
                  <c:v>76</c:v>
                </c:pt>
                <c:pt idx="1036">
                  <c:v>78</c:v>
                </c:pt>
                <c:pt idx="1037">
                  <c:v>82</c:v>
                </c:pt>
                <c:pt idx="1038">
                  <c:v>84</c:v>
                </c:pt>
                <c:pt idx="1039">
                  <c:v>84</c:v>
                </c:pt>
                <c:pt idx="1040">
                  <c:v>92</c:v>
                </c:pt>
                <c:pt idx="1041">
                  <c:v>94</c:v>
                </c:pt>
                <c:pt idx="1042">
                  <c:v>96</c:v>
                </c:pt>
                <c:pt idx="1043">
                  <c:v>98</c:v>
                </c:pt>
                <c:pt idx="1044">
                  <c:v>102</c:v>
                </c:pt>
                <c:pt idx="1045">
                  <c:v>104</c:v>
                </c:pt>
                <c:pt idx="1046">
                  <c:v>108</c:v>
                </c:pt>
                <c:pt idx="1047">
                  <c:v>108</c:v>
                </c:pt>
                <c:pt idx="1048">
                  <c:v>114</c:v>
                </c:pt>
                <c:pt idx="1049">
                  <c:v>114</c:v>
                </c:pt>
                <c:pt idx="1050">
                  <c:v>122</c:v>
                </c:pt>
                <c:pt idx="1051">
                  <c:v>118</c:v>
                </c:pt>
                <c:pt idx="1052">
                  <c:v>124</c:v>
                </c:pt>
                <c:pt idx="1053">
                  <c:v>122</c:v>
                </c:pt>
                <c:pt idx="1054">
                  <c:v>124</c:v>
                </c:pt>
                <c:pt idx="1055">
                  <c:v>128</c:v>
                </c:pt>
                <c:pt idx="1056">
                  <c:v>130</c:v>
                </c:pt>
                <c:pt idx="1057">
                  <c:v>134</c:v>
                </c:pt>
                <c:pt idx="1058">
                  <c:v>132</c:v>
                </c:pt>
                <c:pt idx="1059">
                  <c:v>134</c:v>
                </c:pt>
                <c:pt idx="1060">
                  <c:v>134</c:v>
                </c:pt>
                <c:pt idx="1061">
                  <c:v>136</c:v>
                </c:pt>
                <c:pt idx="1062">
                  <c:v>138</c:v>
                </c:pt>
                <c:pt idx="1063">
                  <c:v>138</c:v>
                </c:pt>
                <c:pt idx="1064">
                  <c:v>140</c:v>
                </c:pt>
                <c:pt idx="1065">
                  <c:v>138</c:v>
                </c:pt>
                <c:pt idx="1066">
                  <c:v>140</c:v>
                </c:pt>
                <c:pt idx="1067">
                  <c:v>140</c:v>
                </c:pt>
                <c:pt idx="1068">
                  <c:v>138</c:v>
                </c:pt>
                <c:pt idx="1069">
                  <c:v>142</c:v>
                </c:pt>
                <c:pt idx="1070">
                  <c:v>140</c:v>
                </c:pt>
                <c:pt idx="1071">
                  <c:v>140</c:v>
                </c:pt>
                <c:pt idx="1072">
                  <c:v>138</c:v>
                </c:pt>
                <c:pt idx="1073">
                  <c:v>138</c:v>
                </c:pt>
                <c:pt idx="1074">
                  <c:v>138</c:v>
                </c:pt>
                <c:pt idx="1075">
                  <c:v>136</c:v>
                </c:pt>
                <c:pt idx="1076">
                  <c:v>138</c:v>
                </c:pt>
                <c:pt idx="1077">
                  <c:v>134</c:v>
                </c:pt>
                <c:pt idx="1078">
                  <c:v>134</c:v>
                </c:pt>
                <c:pt idx="1079">
                  <c:v>128</c:v>
                </c:pt>
                <c:pt idx="1080">
                  <c:v>126</c:v>
                </c:pt>
                <c:pt idx="1081">
                  <c:v>128</c:v>
                </c:pt>
                <c:pt idx="1082">
                  <c:v>126</c:v>
                </c:pt>
                <c:pt idx="1083">
                  <c:v>122</c:v>
                </c:pt>
                <c:pt idx="1084">
                  <c:v>118</c:v>
                </c:pt>
                <c:pt idx="1085">
                  <c:v>116</c:v>
                </c:pt>
                <c:pt idx="1086">
                  <c:v>116</c:v>
                </c:pt>
                <c:pt idx="1087">
                  <c:v>110</c:v>
                </c:pt>
                <c:pt idx="1088">
                  <c:v>110</c:v>
                </c:pt>
                <c:pt idx="1089">
                  <c:v>106</c:v>
                </c:pt>
                <c:pt idx="1090">
                  <c:v>104</c:v>
                </c:pt>
                <c:pt idx="1091">
                  <c:v>100</c:v>
                </c:pt>
                <c:pt idx="1092">
                  <c:v>100</c:v>
                </c:pt>
                <c:pt idx="1093">
                  <c:v>96</c:v>
                </c:pt>
                <c:pt idx="1094">
                  <c:v>94</c:v>
                </c:pt>
                <c:pt idx="1095">
                  <c:v>92</c:v>
                </c:pt>
                <c:pt idx="1096">
                  <c:v>86</c:v>
                </c:pt>
                <c:pt idx="1097">
                  <c:v>84</c:v>
                </c:pt>
                <c:pt idx="1098">
                  <c:v>84</c:v>
                </c:pt>
                <c:pt idx="1099">
                  <c:v>80</c:v>
                </c:pt>
                <c:pt idx="1100">
                  <c:v>76</c:v>
                </c:pt>
                <c:pt idx="1101">
                  <c:v>76</c:v>
                </c:pt>
                <c:pt idx="1102">
                  <c:v>72</c:v>
                </c:pt>
                <c:pt idx="1103">
                  <c:v>68</c:v>
                </c:pt>
                <c:pt idx="1104">
                  <c:v>70</c:v>
                </c:pt>
                <c:pt idx="1105">
                  <c:v>66</c:v>
                </c:pt>
                <c:pt idx="1106">
                  <c:v>64</c:v>
                </c:pt>
                <c:pt idx="1107">
                  <c:v>62</c:v>
                </c:pt>
                <c:pt idx="1108">
                  <c:v>58</c:v>
                </c:pt>
                <c:pt idx="1109">
                  <c:v>60</c:v>
                </c:pt>
                <c:pt idx="1110">
                  <c:v>58</c:v>
                </c:pt>
                <c:pt idx="1111">
                  <c:v>54</c:v>
                </c:pt>
                <c:pt idx="1112">
                  <c:v>58</c:v>
                </c:pt>
                <c:pt idx="1113">
                  <c:v>56</c:v>
                </c:pt>
                <c:pt idx="1114">
                  <c:v>58</c:v>
                </c:pt>
                <c:pt idx="1115">
                  <c:v>54</c:v>
                </c:pt>
                <c:pt idx="1116">
                  <c:v>56</c:v>
                </c:pt>
                <c:pt idx="1117">
                  <c:v>52</c:v>
                </c:pt>
                <c:pt idx="1118">
                  <c:v>58</c:v>
                </c:pt>
                <c:pt idx="1119">
                  <c:v>56</c:v>
                </c:pt>
                <c:pt idx="1120">
                  <c:v>56</c:v>
                </c:pt>
                <c:pt idx="1121">
                  <c:v>52</c:v>
                </c:pt>
                <c:pt idx="1122">
                  <c:v>54</c:v>
                </c:pt>
                <c:pt idx="1123">
                  <c:v>58</c:v>
                </c:pt>
                <c:pt idx="1124">
                  <c:v>56</c:v>
                </c:pt>
                <c:pt idx="1125">
                  <c:v>60</c:v>
                </c:pt>
                <c:pt idx="1126">
                  <c:v>58</c:v>
                </c:pt>
                <c:pt idx="1127">
                  <c:v>62</c:v>
                </c:pt>
                <c:pt idx="1128">
                  <c:v>64</c:v>
                </c:pt>
                <c:pt idx="1129">
                  <c:v>64</c:v>
                </c:pt>
                <c:pt idx="1130">
                  <c:v>66</c:v>
                </c:pt>
                <c:pt idx="1131">
                  <c:v>70</c:v>
                </c:pt>
                <c:pt idx="1132">
                  <c:v>72</c:v>
                </c:pt>
                <c:pt idx="1133">
                  <c:v>72</c:v>
                </c:pt>
                <c:pt idx="1134">
                  <c:v>74</c:v>
                </c:pt>
                <c:pt idx="1135">
                  <c:v>76</c:v>
                </c:pt>
                <c:pt idx="1136">
                  <c:v>80</c:v>
                </c:pt>
                <c:pt idx="1137">
                  <c:v>82</c:v>
                </c:pt>
                <c:pt idx="1138">
                  <c:v>86</c:v>
                </c:pt>
                <c:pt idx="1139">
                  <c:v>88</c:v>
                </c:pt>
                <c:pt idx="1140">
                  <c:v>92</c:v>
                </c:pt>
                <c:pt idx="1141">
                  <c:v>94</c:v>
                </c:pt>
                <c:pt idx="1142">
                  <c:v>94</c:v>
                </c:pt>
                <c:pt idx="1143">
                  <c:v>102</c:v>
                </c:pt>
                <c:pt idx="1144">
                  <c:v>102</c:v>
                </c:pt>
                <c:pt idx="1145">
                  <c:v>104</c:v>
                </c:pt>
                <c:pt idx="1146">
                  <c:v>108</c:v>
                </c:pt>
                <c:pt idx="1147">
                  <c:v>112</c:v>
                </c:pt>
                <c:pt idx="1148">
                  <c:v>112</c:v>
                </c:pt>
                <c:pt idx="1149">
                  <c:v>118</c:v>
                </c:pt>
                <c:pt idx="1150">
                  <c:v>116</c:v>
                </c:pt>
                <c:pt idx="1151">
                  <c:v>120</c:v>
                </c:pt>
                <c:pt idx="1152">
                  <c:v>120</c:v>
                </c:pt>
                <c:pt idx="1153">
                  <c:v>124</c:v>
                </c:pt>
                <c:pt idx="1154">
                  <c:v>126</c:v>
                </c:pt>
                <c:pt idx="1155">
                  <c:v>128</c:v>
                </c:pt>
                <c:pt idx="1156">
                  <c:v>132</c:v>
                </c:pt>
                <c:pt idx="1157">
                  <c:v>132</c:v>
                </c:pt>
                <c:pt idx="1158">
                  <c:v>134</c:v>
                </c:pt>
                <c:pt idx="1159">
                  <c:v>134</c:v>
                </c:pt>
                <c:pt idx="1160">
                  <c:v>136</c:v>
                </c:pt>
                <c:pt idx="1161">
                  <c:v>136</c:v>
                </c:pt>
                <c:pt idx="1162">
                  <c:v>140</c:v>
                </c:pt>
                <c:pt idx="1163">
                  <c:v>140</c:v>
                </c:pt>
                <c:pt idx="1164">
                  <c:v>138</c:v>
                </c:pt>
                <c:pt idx="1165">
                  <c:v>142</c:v>
                </c:pt>
                <c:pt idx="1166">
                  <c:v>142</c:v>
                </c:pt>
                <c:pt idx="1167">
                  <c:v>138</c:v>
                </c:pt>
                <c:pt idx="1168">
                  <c:v>142</c:v>
                </c:pt>
                <c:pt idx="1169">
                  <c:v>140</c:v>
                </c:pt>
                <c:pt idx="1170">
                  <c:v>142</c:v>
                </c:pt>
                <c:pt idx="1171">
                  <c:v>138</c:v>
                </c:pt>
                <c:pt idx="1172">
                  <c:v>140</c:v>
                </c:pt>
                <c:pt idx="1173">
                  <c:v>138</c:v>
                </c:pt>
                <c:pt idx="1174">
                  <c:v>138</c:v>
                </c:pt>
                <c:pt idx="1175">
                  <c:v>138</c:v>
                </c:pt>
                <c:pt idx="1176">
                  <c:v>132</c:v>
                </c:pt>
                <c:pt idx="1177">
                  <c:v>134</c:v>
                </c:pt>
                <c:pt idx="1178">
                  <c:v>132</c:v>
                </c:pt>
                <c:pt idx="1179">
                  <c:v>130</c:v>
                </c:pt>
                <c:pt idx="1180">
                  <c:v>130</c:v>
                </c:pt>
                <c:pt idx="1181">
                  <c:v>128</c:v>
                </c:pt>
                <c:pt idx="1182">
                  <c:v>124</c:v>
                </c:pt>
                <c:pt idx="1183">
                  <c:v>122</c:v>
                </c:pt>
                <c:pt idx="1184">
                  <c:v>122</c:v>
                </c:pt>
                <c:pt idx="1185">
                  <c:v>120</c:v>
                </c:pt>
                <c:pt idx="1186">
                  <c:v>114</c:v>
                </c:pt>
                <c:pt idx="1187">
                  <c:v>114</c:v>
                </c:pt>
                <c:pt idx="1188">
                  <c:v>108</c:v>
                </c:pt>
                <c:pt idx="1189">
                  <c:v>108</c:v>
                </c:pt>
                <c:pt idx="1190">
                  <c:v>104</c:v>
                </c:pt>
                <c:pt idx="1191">
                  <c:v>100</c:v>
                </c:pt>
                <c:pt idx="1192">
                  <c:v>98</c:v>
                </c:pt>
                <c:pt idx="1193">
                  <c:v>98</c:v>
                </c:pt>
                <c:pt idx="1194">
                  <c:v>94</c:v>
                </c:pt>
                <c:pt idx="1195">
                  <c:v>90</c:v>
                </c:pt>
                <c:pt idx="1196">
                  <c:v>90</c:v>
                </c:pt>
                <c:pt idx="1197">
                  <c:v>84</c:v>
                </c:pt>
                <c:pt idx="1198">
                  <c:v>82</c:v>
                </c:pt>
                <c:pt idx="1199">
                  <c:v>76</c:v>
                </c:pt>
                <c:pt idx="1200">
                  <c:v>76</c:v>
                </c:pt>
                <c:pt idx="1201">
                  <c:v>74</c:v>
                </c:pt>
                <c:pt idx="1202">
                  <c:v>72</c:v>
                </c:pt>
                <c:pt idx="1203">
                  <c:v>72</c:v>
                </c:pt>
                <c:pt idx="1204">
                  <c:v>70</c:v>
                </c:pt>
                <c:pt idx="1205">
                  <c:v>64</c:v>
                </c:pt>
                <c:pt idx="1206">
                  <c:v>64</c:v>
                </c:pt>
                <c:pt idx="1207">
                  <c:v>62</c:v>
                </c:pt>
                <c:pt idx="1208">
                  <c:v>62</c:v>
                </c:pt>
                <c:pt idx="1209">
                  <c:v>58</c:v>
                </c:pt>
                <c:pt idx="1210">
                  <c:v>56</c:v>
                </c:pt>
                <c:pt idx="1211">
                  <c:v>56</c:v>
                </c:pt>
                <c:pt idx="1212">
                  <c:v>56</c:v>
                </c:pt>
                <c:pt idx="1213">
                  <c:v>58</c:v>
                </c:pt>
                <c:pt idx="1214">
                  <c:v>54</c:v>
                </c:pt>
                <c:pt idx="1215">
                  <c:v>54</c:v>
                </c:pt>
                <c:pt idx="1216">
                  <c:v>52</c:v>
                </c:pt>
                <c:pt idx="1217">
                  <c:v>58</c:v>
                </c:pt>
                <c:pt idx="1218">
                  <c:v>56</c:v>
                </c:pt>
                <c:pt idx="1219">
                  <c:v>56</c:v>
                </c:pt>
                <c:pt idx="1220">
                  <c:v>56</c:v>
                </c:pt>
                <c:pt idx="1221">
                  <c:v>56</c:v>
                </c:pt>
                <c:pt idx="1222">
                  <c:v>56</c:v>
                </c:pt>
                <c:pt idx="1223">
                  <c:v>56</c:v>
                </c:pt>
                <c:pt idx="1224">
                  <c:v>58</c:v>
                </c:pt>
                <c:pt idx="1225">
                  <c:v>58</c:v>
                </c:pt>
                <c:pt idx="1226">
                  <c:v>58</c:v>
                </c:pt>
                <c:pt idx="1227">
                  <c:v>62</c:v>
                </c:pt>
                <c:pt idx="1228">
                  <c:v>62</c:v>
                </c:pt>
                <c:pt idx="1229">
                  <c:v>64</c:v>
                </c:pt>
                <c:pt idx="1230">
                  <c:v>64</c:v>
                </c:pt>
                <c:pt idx="1231">
                  <c:v>70</c:v>
                </c:pt>
                <c:pt idx="1232">
                  <c:v>70</c:v>
                </c:pt>
                <c:pt idx="1233">
                  <c:v>74</c:v>
                </c:pt>
                <c:pt idx="1234">
                  <c:v>74</c:v>
                </c:pt>
                <c:pt idx="1235">
                  <c:v>76</c:v>
                </c:pt>
                <c:pt idx="1236">
                  <c:v>78</c:v>
                </c:pt>
                <c:pt idx="1237">
                  <c:v>82</c:v>
                </c:pt>
                <c:pt idx="1238">
                  <c:v>86</c:v>
                </c:pt>
                <c:pt idx="1239">
                  <c:v>90</c:v>
                </c:pt>
                <c:pt idx="1240">
                  <c:v>90</c:v>
                </c:pt>
                <c:pt idx="1241">
                  <c:v>94</c:v>
                </c:pt>
                <c:pt idx="1242">
                  <c:v>98</c:v>
                </c:pt>
                <c:pt idx="1243">
                  <c:v>100</c:v>
                </c:pt>
                <c:pt idx="1244">
                  <c:v>100</c:v>
                </c:pt>
                <c:pt idx="1245">
                  <c:v>104</c:v>
                </c:pt>
                <c:pt idx="1246">
                  <c:v>108</c:v>
                </c:pt>
                <c:pt idx="1247">
                  <c:v>110</c:v>
                </c:pt>
                <c:pt idx="1248">
                  <c:v>116</c:v>
                </c:pt>
                <c:pt idx="1249">
                  <c:v>116</c:v>
                </c:pt>
                <c:pt idx="1250">
                  <c:v>122</c:v>
                </c:pt>
                <c:pt idx="1251">
                  <c:v>120</c:v>
                </c:pt>
                <c:pt idx="1252">
                  <c:v>122</c:v>
                </c:pt>
                <c:pt idx="1253">
                  <c:v>126</c:v>
                </c:pt>
                <c:pt idx="1254">
                  <c:v>128</c:v>
                </c:pt>
                <c:pt idx="1255">
                  <c:v>132</c:v>
                </c:pt>
                <c:pt idx="1256">
                  <c:v>128</c:v>
                </c:pt>
                <c:pt idx="1257">
                  <c:v>132</c:v>
                </c:pt>
                <c:pt idx="1258">
                  <c:v>132</c:v>
                </c:pt>
                <c:pt idx="1259">
                  <c:v>136</c:v>
                </c:pt>
                <c:pt idx="1260">
                  <c:v>138</c:v>
                </c:pt>
                <c:pt idx="1261">
                  <c:v>136</c:v>
                </c:pt>
                <c:pt idx="1262">
                  <c:v>140</c:v>
                </c:pt>
                <c:pt idx="1263">
                  <c:v>138</c:v>
                </c:pt>
                <c:pt idx="1264">
                  <c:v>142</c:v>
                </c:pt>
                <c:pt idx="1265">
                  <c:v>142</c:v>
                </c:pt>
                <c:pt idx="1266">
                  <c:v>140</c:v>
                </c:pt>
                <c:pt idx="1267">
                  <c:v>142</c:v>
                </c:pt>
                <c:pt idx="1268">
                  <c:v>140</c:v>
                </c:pt>
                <c:pt idx="1269">
                  <c:v>142</c:v>
                </c:pt>
                <c:pt idx="1270">
                  <c:v>140</c:v>
                </c:pt>
                <c:pt idx="1271">
                  <c:v>140</c:v>
                </c:pt>
                <c:pt idx="1272">
                  <c:v>140</c:v>
                </c:pt>
                <c:pt idx="1273">
                  <c:v>138</c:v>
                </c:pt>
                <c:pt idx="1274">
                  <c:v>138</c:v>
                </c:pt>
                <c:pt idx="1275">
                  <c:v>136</c:v>
                </c:pt>
                <c:pt idx="1276">
                  <c:v>138</c:v>
                </c:pt>
                <c:pt idx="1277">
                  <c:v>132</c:v>
                </c:pt>
                <c:pt idx="1278">
                  <c:v>132</c:v>
                </c:pt>
                <c:pt idx="1279">
                  <c:v>130</c:v>
                </c:pt>
                <c:pt idx="1280">
                  <c:v>130</c:v>
                </c:pt>
                <c:pt idx="1281">
                  <c:v>124</c:v>
                </c:pt>
                <c:pt idx="1282">
                  <c:v>124</c:v>
                </c:pt>
                <c:pt idx="1283">
                  <c:v>124</c:v>
                </c:pt>
                <c:pt idx="1284">
                  <c:v>120</c:v>
                </c:pt>
                <c:pt idx="1285">
                  <c:v>116</c:v>
                </c:pt>
                <c:pt idx="1286">
                  <c:v>116</c:v>
                </c:pt>
                <c:pt idx="1287">
                  <c:v>112</c:v>
                </c:pt>
                <c:pt idx="1288">
                  <c:v>110</c:v>
                </c:pt>
                <c:pt idx="1289">
                  <c:v>108</c:v>
                </c:pt>
                <c:pt idx="1290">
                  <c:v>108</c:v>
                </c:pt>
                <c:pt idx="1291">
                  <c:v>102</c:v>
                </c:pt>
                <c:pt idx="1292">
                  <c:v>100</c:v>
                </c:pt>
                <c:pt idx="1293">
                  <c:v>98</c:v>
                </c:pt>
                <c:pt idx="1294">
                  <c:v>94</c:v>
                </c:pt>
                <c:pt idx="1295">
                  <c:v>90</c:v>
                </c:pt>
                <c:pt idx="1296">
                  <c:v>88</c:v>
                </c:pt>
                <c:pt idx="1297">
                  <c:v>88</c:v>
                </c:pt>
                <c:pt idx="1298">
                  <c:v>80</c:v>
                </c:pt>
                <c:pt idx="1299">
                  <c:v>78</c:v>
                </c:pt>
                <c:pt idx="1300">
                  <c:v>78</c:v>
                </c:pt>
                <c:pt idx="1301">
                  <c:v>72</c:v>
                </c:pt>
                <c:pt idx="1302">
                  <c:v>74</c:v>
                </c:pt>
                <c:pt idx="1303">
                  <c:v>70</c:v>
                </c:pt>
                <c:pt idx="1304">
                  <c:v>66</c:v>
                </c:pt>
                <c:pt idx="1305">
                  <c:v>68</c:v>
                </c:pt>
                <c:pt idx="1306">
                  <c:v>62</c:v>
                </c:pt>
                <c:pt idx="1307">
                  <c:v>64</c:v>
                </c:pt>
                <c:pt idx="1308">
                  <c:v>60</c:v>
                </c:pt>
                <c:pt idx="1309">
                  <c:v>60</c:v>
                </c:pt>
                <c:pt idx="1310">
                  <c:v>58</c:v>
                </c:pt>
                <c:pt idx="1311">
                  <c:v>58</c:v>
                </c:pt>
                <c:pt idx="1312">
                  <c:v>58</c:v>
                </c:pt>
                <c:pt idx="1313">
                  <c:v>56</c:v>
                </c:pt>
                <c:pt idx="1314">
                  <c:v>56</c:v>
                </c:pt>
                <c:pt idx="1315">
                  <c:v>54</c:v>
                </c:pt>
                <c:pt idx="1316">
                  <c:v>54</c:v>
                </c:pt>
                <c:pt idx="1317">
                  <c:v>56</c:v>
                </c:pt>
                <c:pt idx="1318">
                  <c:v>56</c:v>
                </c:pt>
                <c:pt idx="1319">
                  <c:v>54</c:v>
                </c:pt>
                <c:pt idx="1320">
                  <c:v>52</c:v>
                </c:pt>
                <c:pt idx="1321">
                  <c:v>56</c:v>
                </c:pt>
                <c:pt idx="1322">
                  <c:v>54</c:v>
                </c:pt>
                <c:pt idx="1323">
                  <c:v>58</c:v>
                </c:pt>
                <c:pt idx="1324">
                  <c:v>58</c:v>
                </c:pt>
                <c:pt idx="1325">
                  <c:v>58</c:v>
                </c:pt>
                <c:pt idx="1326">
                  <c:v>62</c:v>
                </c:pt>
                <c:pt idx="1327">
                  <c:v>60</c:v>
                </c:pt>
                <c:pt idx="1328">
                  <c:v>64</c:v>
                </c:pt>
                <c:pt idx="1329">
                  <c:v>64</c:v>
                </c:pt>
                <c:pt idx="1330">
                  <c:v>68</c:v>
                </c:pt>
                <c:pt idx="1331">
                  <c:v>70</c:v>
                </c:pt>
                <c:pt idx="1332">
                  <c:v>68</c:v>
                </c:pt>
                <c:pt idx="1333">
                  <c:v>70</c:v>
                </c:pt>
                <c:pt idx="1334">
                  <c:v>74</c:v>
                </c:pt>
                <c:pt idx="1335">
                  <c:v>78</c:v>
                </c:pt>
                <c:pt idx="1336">
                  <c:v>82</c:v>
                </c:pt>
                <c:pt idx="1337">
                  <c:v>84</c:v>
                </c:pt>
                <c:pt idx="1338">
                  <c:v>88</c:v>
                </c:pt>
                <c:pt idx="1339">
                  <c:v>88</c:v>
                </c:pt>
                <c:pt idx="1340">
                  <c:v>92</c:v>
                </c:pt>
                <c:pt idx="1341">
                  <c:v>94</c:v>
                </c:pt>
                <c:pt idx="1342">
                  <c:v>96</c:v>
                </c:pt>
                <c:pt idx="1343">
                  <c:v>98</c:v>
                </c:pt>
                <c:pt idx="1344">
                  <c:v>102</c:v>
                </c:pt>
                <c:pt idx="1345">
                  <c:v>104</c:v>
                </c:pt>
                <c:pt idx="1346">
                  <c:v>108</c:v>
                </c:pt>
                <c:pt idx="1347">
                  <c:v>114</c:v>
                </c:pt>
                <c:pt idx="1348">
                  <c:v>112</c:v>
                </c:pt>
                <c:pt idx="1349">
                  <c:v>118</c:v>
                </c:pt>
                <c:pt idx="1350">
                  <c:v>118</c:v>
                </c:pt>
                <c:pt idx="1351">
                  <c:v>120</c:v>
                </c:pt>
                <c:pt idx="1352">
                  <c:v>122</c:v>
                </c:pt>
                <c:pt idx="1353">
                  <c:v>124</c:v>
                </c:pt>
                <c:pt idx="1354">
                  <c:v>126</c:v>
                </c:pt>
                <c:pt idx="1355">
                  <c:v>130</c:v>
                </c:pt>
                <c:pt idx="1356">
                  <c:v>130</c:v>
                </c:pt>
                <c:pt idx="1357">
                  <c:v>132</c:v>
                </c:pt>
                <c:pt idx="1358">
                  <c:v>132</c:v>
                </c:pt>
                <c:pt idx="1359">
                  <c:v>134</c:v>
                </c:pt>
                <c:pt idx="1360">
                  <c:v>136</c:v>
                </c:pt>
                <c:pt idx="1361">
                  <c:v>134</c:v>
                </c:pt>
                <c:pt idx="1362">
                  <c:v>136</c:v>
                </c:pt>
                <c:pt idx="1363">
                  <c:v>142</c:v>
                </c:pt>
                <c:pt idx="1364">
                  <c:v>140</c:v>
                </c:pt>
                <c:pt idx="1365">
                  <c:v>140</c:v>
                </c:pt>
                <c:pt idx="1366">
                  <c:v>140</c:v>
                </c:pt>
                <c:pt idx="1367">
                  <c:v>140</c:v>
                </c:pt>
                <c:pt idx="1368">
                  <c:v>142</c:v>
                </c:pt>
                <c:pt idx="1369">
                  <c:v>140</c:v>
                </c:pt>
                <c:pt idx="1370">
                  <c:v>138</c:v>
                </c:pt>
                <c:pt idx="1371">
                  <c:v>138</c:v>
                </c:pt>
                <c:pt idx="1372">
                  <c:v>140</c:v>
                </c:pt>
                <c:pt idx="1373">
                  <c:v>140</c:v>
                </c:pt>
                <c:pt idx="1374">
                  <c:v>136</c:v>
                </c:pt>
                <c:pt idx="1375">
                  <c:v>138</c:v>
                </c:pt>
                <c:pt idx="1376">
                  <c:v>136</c:v>
                </c:pt>
                <c:pt idx="1377">
                  <c:v>132</c:v>
                </c:pt>
                <c:pt idx="1378">
                  <c:v>132</c:v>
                </c:pt>
                <c:pt idx="1379">
                  <c:v>132</c:v>
                </c:pt>
                <c:pt idx="1380">
                  <c:v>128</c:v>
                </c:pt>
                <c:pt idx="1381">
                  <c:v>124</c:v>
                </c:pt>
                <c:pt idx="1382">
                  <c:v>126</c:v>
                </c:pt>
                <c:pt idx="1383">
                  <c:v>124</c:v>
                </c:pt>
                <c:pt idx="1384">
                  <c:v>120</c:v>
                </c:pt>
                <c:pt idx="1385">
                  <c:v>118</c:v>
                </c:pt>
                <c:pt idx="1386">
                  <c:v>114</c:v>
                </c:pt>
                <c:pt idx="1387">
                  <c:v>116</c:v>
                </c:pt>
                <c:pt idx="1388">
                  <c:v>110</c:v>
                </c:pt>
                <c:pt idx="1389">
                  <c:v>108</c:v>
                </c:pt>
                <c:pt idx="1390">
                  <c:v>102</c:v>
                </c:pt>
                <c:pt idx="1391">
                  <c:v>104</c:v>
                </c:pt>
                <c:pt idx="1392">
                  <c:v>98</c:v>
                </c:pt>
                <c:pt idx="1393">
                  <c:v>94</c:v>
                </c:pt>
                <c:pt idx="1394">
                  <c:v>94</c:v>
                </c:pt>
                <c:pt idx="1395">
                  <c:v>92</c:v>
                </c:pt>
                <c:pt idx="1396">
                  <c:v>88</c:v>
                </c:pt>
                <c:pt idx="1397">
                  <c:v>86</c:v>
                </c:pt>
                <c:pt idx="1398">
                  <c:v>82</c:v>
                </c:pt>
                <c:pt idx="1399">
                  <c:v>78</c:v>
                </c:pt>
                <c:pt idx="1400">
                  <c:v>76</c:v>
                </c:pt>
                <c:pt idx="1401">
                  <c:v>76</c:v>
                </c:pt>
                <c:pt idx="1402">
                  <c:v>72</c:v>
                </c:pt>
                <c:pt idx="1403">
                  <c:v>68</c:v>
                </c:pt>
                <c:pt idx="1404">
                  <c:v>68</c:v>
                </c:pt>
                <c:pt idx="1405">
                  <c:v>64</c:v>
                </c:pt>
                <c:pt idx="1406">
                  <c:v>66</c:v>
                </c:pt>
                <c:pt idx="1407">
                  <c:v>62</c:v>
                </c:pt>
                <c:pt idx="1408">
                  <c:v>58</c:v>
                </c:pt>
                <c:pt idx="1409">
                  <c:v>58</c:v>
                </c:pt>
                <c:pt idx="1410">
                  <c:v>58</c:v>
                </c:pt>
                <c:pt idx="1411">
                  <c:v>58</c:v>
                </c:pt>
                <c:pt idx="1412">
                  <c:v>58</c:v>
                </c:pt>
                <c:pt idx="1413">
                  <c:v>58</c:v>
                </c:pt>
                <c:pt idx="1414">
                  <c:v>54</c:v>
                </c:pt>
                <c:pt idx="1415">
                  <c:v>56</c:v>
                </c:pt>
                <c:pt idx="1416">
                  <c:v>56</c:v>
                </c:pt>
                <c:pt idx="1417">
                  <c:v>54</c:v>
                </c:pt>
                <c:pt idx="1418">
                  <c:v>54</c:v>
                </c:pt>
                <c:pt idx="1419">
                  <c:v>54</c:v>
                </c:pt>
                <c:pt idx="1420">
                  <c:v>54</c:v>
                </c:pt>
                <c:pt idx="1421">
                  <c:v>54</c:v>
                </c:pt>
                <c:pt idx="1422">
                  <c:v>56</c:v>
                </c:pt>
                <c:pt idx="1423">
                  <c:v>56</c:v>
                </c:pt>
                <c:pt idx="1424">
                  <c:v>56</c:v>
                </c:pt>
                <c:pt idx="1425">
                  <c:v>60</c:v>
                </c:pt>
                <c:pt idx="1426">
                  <c:v>58</c:v>
                </c:pt>
                <c:pt idx="1427">
                  <c:v>62</c:v>
                </c:pt>
                <c:pt idx="1428">
                  <c:v>62</c:v>
                </c:pt>
                <c:pt idx="1429">
                  <c:v>66</c:v>
                </c:pt>
                <c:pt idx="1430">
                  <c:v>66</c:v>
                </c:pt>
                <c:pt idx="1431">
                  <c:v>68</c:v>
                </c:pt>
                <c:pt idx="1432">
                  <c:v>68</c:v>
                </c:pt>
                <c:pt idx="1433">
                  <c:v>72</c:v>
                </c:pt>
                <c:pt idx="1434">
                  <c:v>74</c:v>
                </c:pt>
                <c:pt idx="1435">
                  <c:v>78</c:v>
                </c:pt>
                <c:pt idx="1436">
                  <c:v>80</c:v>
                </c:pt>
                <c:pt idx="1437">
                  <c:v>84</c:v>
                </c:pt>
                <c:pt idx="1438">
                  <c:v>84</c:v>
                </c:pt>
                <c:pt idx="1439">
                  <c:v>88</c:v>
                </c:pt>
                <c:pt idx="1440">
                  <c:v>92</c:v>
                </c:pt>
                <c:pt idx="1441">
                  <c:v>94</c:v>
                </c:pt>
                <c:pt idx="1442">
                  <c:v>96</c:v>
                </c:pt>
                <c:pt idx="1443">
                  <c:v>98</c:v>
                </c:pt>
                <c:pt idx="1444">
                  <c:v>102</c:v>
                </c:pt>
                <c:pt idx="1445">
                  <c:v>104</c:v>
                </c:pt>
                <c:pt idx="1446">
                  <c:v>110</c:v>
                </c:pt>
                <c:pt idx="1447">
                  <c:v>110</c:v>
                </c:pt>
                <c:pt idx="1448">
                  <c:v>116</c:v>
                </c:pt>
                <c:pt idx="1449">
                  <c:v>116</c:v>
                </c:pt>
                <c:pt idx="1450">
                  <c:v>120</c:v>
                </c:pt>
                <c:pt idx="1451">
                  <c:v>122</c:v>
                </c:pt>
                <c:pt idx="1452">
                  <c:v>122</c:v>
                </c:pt>
                <c:pt idx="1453">
                  <c:v>126</c:v>
                </c:pt>
                <c:pt idx="1454">
                  <c:v>126</c:v>
                </c:pt>
                <c:pt idx="1455">
                  <c:v>130</c:v>
                </c:pt>
                <c:pt idx="1456">
                  <c:v>130</c:v>
                </c:pt>
                <c:pt idx="1457">
                  <c:v>132</c:v>
                </c:pt>
                <c:pt idx="1458">
                  <c:v>136</c:v>
                </c:pt>
                <c:pt idx="1459">
                  <c:v>134</c:v>
                </c:pt>
                <c:pt idx="1460">
                  <c:v>136</c:v>
                </c:pt>
                <c:pt idx="1461">
                  <c:v>136</c:v>
                </c:pt>
                <c:pt idx="1462">
                  <c:v>140</c:v>
                </c:pt>
                <c:pt idx="1463">
                  <c:v>140</c:v>
                </c:pt>
                <c:pt idx="1464">
                  <c:v>138</c:v>
                </c:pt>
                <c:pt idx="1465">
                  <c:v>142</c:v>
                </c:pt>
                <c:pt idx="1466">
                  <c:v>138</c:v>
                </c:pt>
                <c:pt idx="1467">
                  <c:v>140</c:v>
                </c:pt>
                <c:pt idx="1468">
                  <c:v>138</c:v>
                </c:pt>
                <c:pt idx="1469">
                  <c:v>140</c:v>
                </c:pt>
                <c:pt idx="1470">
                  <c:v>142</c:v>
                </c:pt>
                <c:pt idx="1471">
                  <c:v>138</c:v>
                </c:pt>
                <c:pt idx="1472">
                  <c:v>140</c:v>
                </c:pt>
                <c:pt idx="1473">
                  <c:v>138</c:v>
                </c:pt>
                <c:pt idx="1474">
                  <c:v>140</c:v>
                </c:pt>
                <c:pt idx="1475">
                  <c:v>136</c:v>
                </c:pt>
                <c:pt idx="1476">
                  <c:v>134</c:v>
                </c:pt>
                <c:pt idx="1477">
                  <c:v>134</c:v>
                </c:pt>
                <c:pt idx="1478">
                  <c:v>136</c:v>
                </c:pt>
                <c:pt idx="1479">
                  <c:v>130</c:v>
                </c:pt>
                <c:pt idx="1480">
                  <c:v>128</c:v>
                </c:pt>
                <c:pt idx="1481">
                  <c:v>130</c:v>
                </c:pt>
                <c:pt idx="1482">
                  <c:v>126</c:v>
                </c:pt>
                <c:pt idx="1483">
                  <c:v>124</c:v>
                </c:pt>
                <c:pt idx="1484">
                  <c:v>122</c:v>
                </c:pt>
                <c:pt idx="1485">
                  <c:v>116</c:v>
                </c:pt>
                <c:pt idx="1486">
                  <c:v>116</c:v>
                </c:pt>
                <c:pt idx="1487">
                  <c:v>112</c:v>
                </c:pt>
                <c:pt idx="1488">
                  <c:v>114</c:v>
                </c:pt>
                <c:pt idx="1489">
                  <c:v>106</c:v>
                </c:pt>
                <c:pt idx="1490">
                  <c:v>106</c:v>
                </c:pt>
                <c:pt idx="1491">
                  <c:v>102</c:v>
                </c:pt>
                <c:pt idx="1492">
                  <c:v>98</c:v>
                </c:pt>
                <c:pt idx="1493">
                  <c:v>100</c:v>
                </c:pt>
                <c:pt idx="1494">
                  <c:v>94</c:v>
                </c:pt>
                <c:pt idx="1495">
                  <c:v>92</c:v>
                </c:pt>
                <c:pt idx="1496">
                  <c:v>86</c:v>
                </c:pt>
                <c:pt idx="1497">
                  <c:v>86</c:v>
                </c:pt>
                <c:pt idx="1498">
                  <c:v>82</c:v>
                </c:pt>
                <c:pt idx="1499">
                  <c:v>78</c:v>
                </c:pt>
                <c:pt idx="1500">
                  <c:v>80</c:v>
                </c:pt>
                <c:pt idx="1501">
                  <c:v>76</c:v>
                </c:pt>
                <c:pt idx="1502">
                  <c:v>74</c:v>
                </c:pt>
                <c:pt idx="1503">
                  <c:v>70</c:v>
                </c:pt>
                <c:pt idx="1504">
                  <c:v>66</c:v>
                </c:pt>
                <c:pt idx="1505">
                  <c:v>68</c:v>
                </c:pt>
                <c:pt idx="1506">
                  <c:v>64</c:v>
                </c:pt>
                <c:pt idx="1507">
                  <c:v>60</c:v>
                </c:pt>
                <c:pt idx="1508">
                  <c:v>60</c:v>
                </c:pt>
                <c:pt idx="1509">
                  <c:v>60</c:v>
                </c:pt>
                <c:pt idx="1510">
                  <c:v>60</c:v>
                </c:pt>
                <c:pt idx="1511">
                  <c:v>56</c:v>
                </c:pt>
                <c:pt idx="1512">
                  <c:v>58</c:v>
                </c:pt>
                <c:pt idx="1513">
                  <c:v>54</c:v>
                </c:pt>
                <c:pt idx="1514">
                  <c:v>56</c:v>
                </c:pt>
                <c:pt idx="1515">
                  <c:v>56</c:v>
                </c:pt>
                <c:pt idx="1516">
                  <c:v>56</c:v>
                </c:pt>
                <c:pt idx="1517">
                  <c:v>52</c:v>
                </c:pt>
                <c:pt idx="1518">
                  <c:v>54</c:v>
                </c:pt>
                <c:pt idx="1519">
                  <c:v>54</c:v>
                </c:pt>
                <c:pt idx="1520">
                  <c:v>52</c:v>
                </c:pt>
                <c:pt idx="1521">
                  <c:v>56</c:v>
                </c:pt>
                <c:pt idx="1522">
                  <c:v>54</c:v>
                </c:pt>
                <c:pt idx="1523">
                  <c:v>56</c:v>
                </c:pt>
                <c:pt idx="1524">
                  <c:v>56</c:v>
                </c:pt>
                <c:pt idx="1525">
                  <c:v>56</c:v>
                </c:pt>
                <c:pt idx="1526">
                  <c:v>60</c:v>
                </c:pt>
                <c:pt idx="1527">
                  <c:v>60</c:v>
                </c:pt>
                <c:pt idx="1528">
                  <c:v>64</c:v>
                </c:pt>
                <c:pt idx="1529">
                  <c:v>64</c:v>
                </c:pt>
                <c:pt idx="1530">
                  <c:v>64</c:v>
                </c:pt>
                <c:pt idx="1531">
                  <c:v>66</c:v>
                </c:pt>
                <c:pt idx="1532">
                  <c:v>68</c:v>
                </c:pt>
                <c:pt idx="1533">
                  <c:v>72</c:v>
                </c:pt>
                <c:pt idx="1534">
                  <c:v>74</c:v>
                </c:pt>
                <c:pt idx="1535">
                  <c:v>78</c:v>
                </c:pt>
                <c:pt idx="1536">
                  <c:v>80</c:v>
                </c:pt>
                <c:pt idx="1537">
                  <c:v>80</c:v>
                </c:pt>
                <c:pt idx="1538">
                  <c:v>84</c:v>
                </c:pt>
                <c:pt idx="1539">
                  <c:v>88</c:v>
                </c:pt>
                <c:pt idx="1540">
                  <c:v>90</c:v>
                </c:pt>
                <c:pt idx="1541">
                  <c:v>92</c:v>
                </c:pt>
                <c:pt idx="1542">
                  <c:v>94</c:v>
                </c:pt>
                <c:pt idx="1543">
                  <c:v>98</c:v>
                </c:pt>
                <c:pt idx="1544">
                  <c:v>102</c:v>
                </c:pt>
                <c:pt idx="1545">
                  <c:v>106</c:v>
                </c:pt>
                <c:pt idx="1546">
                  <c:v>106</c:v>
                </c:pt>
                <c:pt idx="1547">
                  <c:v>112</c:v>
                </c:pt>
                <c:pt idx="1548">
                  <c:v>114</c:v>
                </c:pt>
                <c:pt idx="1549">
                  <c:v>116</c:v>
                </c:pt>
                <c:pt idx="1550">
                  <c:v>118</c:v>
                </c:pt>
                <c:pt idx="1551">
                  <c:v>120</c:v>
                </c:pt>
                <c:pt idx="1552">
                  <c:v>124</c:v>
                </c:pt>
                <c:pt idx="1553">
                  <c:v>122</c:v>
                </c:pt>
                <c:pt idx="1554">
                  <c:v>128</c:v>
                </c:pt>
                <c:pt idx="1555">
                  <c:v>128</c:v>
                </c:pt>
                <c:pt idx="1556">
                  <c:v>132</c:v>
                </c:pt>
                <c:pt idx="1557">
                  <c:v>134</c:v>
                </c:pt>
                <c:pt idx="1558">
                  <c:v>134</c:v>
                </c:pt>
                <c:pt idx="1559">
                  <c:v>136</c:v>
                </c:pt>
                <c:pt idx="1560">
                  <c:v>134</c:v>
                </c:pt>
                <c:pt idx="1561">
                  <c:v>138</c:v>
                </c:pt>
                <c:pt idx="1562">
                  <c:v>138</c:v>
                </c:pt>
                <c:pt idx="1563">
                  <c:v>138</c:v>
                </c:pt>
                <c:pt idx="1564">
                  <c:v>140</c:v>
                </c:pt>
                <c:pt idx="1565">
                  <c:v>140</c:v>
                </c:pt>
                <c:pt idx="1566">
                  <c:v>142</c:v>
                </c:pt>
                <c:pt idx="1567">
                  <c:v>138</c:v>
                </c:pt>
                <c:pt idx="1568">
                  <c:v>142</c:v>
                </c:pt>
                <c:pt idx="1569">
                  <c:v>140</c:v>
                </c:pt>
                <c:pt idx="1570">
                  <c:v>140</c:v>
                </c:pt>
                <c:pt idx="1571">
                  <c:v>140</c:v>
                </c:pt>
                <c:pt idx="1572">
                  <c:v>138</c:v>
                </c:pt>
                <c:pt idx="1573">
                  <c:v>140</c:v>
                </c:pt>
                <c:pt idx="1574">
                  <c:v>138</c:v>
                </c:pt>
                <c:pt idx="1575">
                  <c:v>136</c:v>
                </c:pt>
                <c:pt idx="1576">
                  <c:v>136</c:v>
                </c:pt>
                <c:pt idx="1577">
                  <c:v>136</c:v>
                </c:pt>
                <c:pt idx="1578">
                  <c:v>132</c:v>
                </c:pt>
                <c:pt idx="1579">
                  <c:v>130</c:v>
                </c:pt>
                <c:pt idx="1580">
                  <c:v>132</c:v>
                </c:pt>
                <c:pt idx="1581">
                  <c:v>128</c:v>
                </c:pt>
                <c:pt idx="1582">
                  <c:v>124</c:v>
                </c:pt>
                <c:pt idx="1583">
                  <c:v>124</c:v>
                </c:pt>
                <c:pt idx="1584">
                  <c:v>118</c:v>
                </c:pt>
                <c:pt idx="1585">
                  <c:v>120</c:v>
                </c:pt>
                <c:pt idx="1586">
                  <c:v>114</c:v>
                </c:pt>
                <c:pt idx="1587">
                  <c:v>116</c:v>
                </c:pt>
                <c:pt idx="1588">
                  <c:v>110</c:v>
                </c:pt>
                <c:pt idx="1589">
                  <c:v>110</c:v>
                </c:pt>
                <c:pt idx="1590">
                  <c:v>106</c:v>
                </c:pt>
                <c:pt idx="1591">
                  <c:v>100</c:v>
                </c:pt>
                <c:pt idx="1592">
                  <c:v>102</c:v>
                </c:pt>
                <c:pt idx="1593">
                  <c:v>98</c:v>
                </c:pt>
                <c:pt idx="1594">
                  <c:v>94</c:v>
                </c:pt>
                <c:pt idx="1595">
                  <c:v>88</c:v>
                </c:pt>
                <c:pt idx="1596">
                  <c:v>86</c:v>
                </c:pt>
                <c:pt idx="1597">
                  <c:v>84</c:v>
                </c:pt>
                <c:pt idx="1598">
                  <c:v>80</c:v>
                </c:pt>
                <c:pt idx="1599">
                  <c:v>80</c:v>
                </c:pt>
                <c:pt idx="1600">
                  <c:v>78</c:v>
                </c:pt>
                <c:pt idx="1601">
                  <c:v>74</c:v>
                </c:pt>
                <c:pt idx="1602">
                  <c:v>74</c:v>
                </c:pt>
                <c:pt idx="1603">
                  <c:v>70</c:v>
                </c:pt>
                <c:pt idx="1604">
                  <c:v>70</c:v>
                </c:pt>
                <c:pt idx="1605">
                  <c:v>66</c:v>
                </c:pt>
                <c:pt idx="1606">
                  <c:v>62</c:v>
                </c:pt>
                <c:pt idx="1607">
                  <c:v>62</c:v>
                </c:pt>
                <c:pt idx="1608">
                  <c:v>62</c:v>
                </c:pt>
                <c:pt idx="1609">
                  <c:v>62</c:v>
                </c:pt>
                <c:pt idx="1610">
                  <c:v>58</c:v>
                </c:pt>
                <c:pt idx="1611">
                  <c:v>58</c:v>
                </c:pt>
                <c:pt idx="1612">
                  <c:v>56</c:v>
                </c:pt>
                <c:pt idx="1613">
                  <c:v>58</c:v>
                </c:pt>
                <c:pt idx="1614">
                  <c:v>58</c:v>
                </c:pt>
                <c:pt idx="1615">
                  <c:v>56</c:v>
                </c:pt>
                <c:pt idx="1616">
                  <c:v>54</c:v>
                </c:pt>
                <c:pt idx="1617">
                  <c:v>54</c:v>
                </c:pt>
                <c:pt idx="1618">
                  <c:v>56</c:v>
                </c:pt>
                <c:pt idx="1619">
                  <c:v>54</c:v>
                </c:pt>
                <c:pt idx="1620">
                  <c:v>58</c:v>
                </c:pt>
                <c:pt idx="1621">
                  <c:v>52</c:v>
                </c:pt>
                <c:pt idx="1622">
                  <c:v>56</c:v>
                </c:pt>
                <c:pt idx="1623">
                  <c:v>58</c:v>
                </c:pt>
                <c:pt idx="1624">
                  <c:v>56</c:v>
                </c:pt>
                <c:pt idx="1625">
                  <c:v>58</c:v>
                </c:pt>
                <c:pt idx="1626">
                  <c:v>58</c:v>
                </c:pt>
                <c:pt idx="1627">
                  <c:v>64</c:v>
                </c:pt>
                <c:pt idx="1628">
                  <c:v>62</c:v>
                </c:pt>
                <c:pt idx="1629">
                  <c:v>64</c:v>
                </c:pt>
                <c:pt idx="1630">
                  <c:v>66</c:v>
                </c:pt>
                <c:pt idx="1631">
                  <c:v>68</c:v>
                </c:pt>
                <c:pt idx="1632">
                  <c:v>68</c:v>
                </c:pt>
                <c:pt idx="1633">
                  <c:v>74</c:v>
                </c:pt>
                <c:pt idx="1634">
                  <c:v>74</c:v>
                </c:pt>
                <c:pt idx="1635">
                  <c:v>78</c:v>
                </c:pt>
                <c:pt idx="1636">
                  <c:v>80</c:v>
                </c:pt>
                <c:pt idx="1637">
                  <c:v>82</c:v>
                </c:pt>
                <c:pt idx="1638">
                  <c:v>86</c:v>
                </c:pt>
                <c:pt idx="1639">
                  <c:v>88</c:v>
                </c:pt>
                <c:pt idx="1640">
                  <c:v>92</c:v>
                </c:pt>
                <c:pt idx="1641">
                  <c:v>96</c:v>
                </c:pt>
                <c:pt idx="1642">
                  <c:v>94</c:v>
                </c:pt>
                <c:pt idx="1643">
                  <c:v>98</c:v>
                </c:pt>
                <c:pt idx="1644">
                  <c:v>104</c:v>
                </c:pt>
                <c:pt idx="1645">
                  <c:v>102</c:v>
                </c:pt>
                <c:pt idx="1646">
                  <c:v>110</c:v>
                </c:pt>
                <c:pt idx="1647">
                  <c:v>110</c:v>
                </c:pt>
                <c:pt idx="1648">
                  <c:v>114</c:v>
                </c:pt>
                <c:pt idx="1649">
                  <c:v>116</c:v>
                </c:pt>
                <c:pt idx="1650">
                  <c:v>118</c:v>
                </c:pt>
                <c:pt idx="1651">
                  <c:v>120</c:v>
                </c:pt>
                <c:pt idx="1652">
                  <c:v>122</c:v>
                </c:pt>
                <c:pt idx="1653">
                  <c:v>128</c:v>
                </c:pt>
                <c:pt idx="1654">
                  <c:v>128</c:v>
                </c:pt>
                <c:pt idx="1655">
                  <c:v>130</c:v>
                </c:pt>
                <c:pt idx="1656">
                  <c:v>130</c:v>
                </c:pt>
                <c:pt idx="1657">
                  <c:v>132</c:v>
                </c:pt>
                <c:pt idx="1658">
                  <c:v>136</c:v>
                </c:pt>
                <c:pt idx="1659">
                  <c:v>134</c:v>
                </c:pt>
                <c:pt idx="1660">
                  <c:v>138</c:v>
                </c:pt>
                <c:pt idx="1661">
                  <c:v>136</c:v>
                </c:pt>
                <c:pt idx="1662">
                  <c:v>136</c:v>
                </c:pt>
                <c:pt idx="1663">
                  <c:v>140</c:v>
                </c:pt>
                <c:pt idx="1664">
                  <c:v>140</c:v>
                </c:pt>
                <c:pt idx="1665">
                  <c:v>140</c:v>
                </c:pt>
                <c:pt idx="1666">
                  <c:v>140</c:v>
                </c:pt>
                <c:pt idx="1667">
                  <c:v>140</c:v>
                </c:pt>
                <c:pt idx="1668">
                  <c:v>142</c:v>
                </c:pt>
                <c:pt idx="1669">
                  <c:v>140</c:v>
                </c:pt>
                <c:pt idx="1670">
                  <c:v>142</c:v>
                </c:pt>
                <c:pt idx="1671">
                  <c:v>138</c:v>
                </c:pt>
                <c:pt idx="1672">
                  <c:v>140</c:v>
                </c:pt>
                <c:pt idx="1673">
                  <c:v>136</c:v>
                </c:pt>
                <c:pt idx="1674">
                  <c:v>136</c:v>
                </c:pt>
                <c:pt idx="1675">
                  <c:v>138</c:v>
                </c:pt>
                <c:pt idx="1676">
                  <c:v>136</c:v>
                </c:pt>
                <c:pt idx="1677">
                  <c:v>134</c:v>
                </c:pt>
                <c:pt idx="1678">
                  <c:v>132</c:v>
                </c:pt>
                <c:pt idx="1679">
                  <c:v>132</c:v>
                </c:pt>
                <c:pt idx="1680">
                  <c:v>130</c:v>
                </c:pt>
                <c:pt idx="1681">
                  <c:v>128</c:v>
                </c:pt>
                <c:pt idx="1682">
                  <c:v>126</c:v>
                </c:pt>
                <c:pt idx="1683">
                  <c:v>122</c:v>
                </c:pt>
                <c:pt idx="1684">
                  <c:v>120</c:v>
                </c:pt>
                <c:pt idx="1685">
                  <c:v>118</c:v>
                </c:pt>
                <c:pt idx="1686">
                  <c:v>118</c:v>
                </c:pt>
                <c:pt idx="1687">
                  <c:v>114</c:v>
                </c:pt>
                <c:pt idx="1688">
                  <c:v>112</c:v>
                </c:pt>
                <c:pt idx="1689">
                  <c:v>106</c:v>
                </c:pt>
                <c:pt idx="1690">
                  <c:v>104</c:v>
                </c:pt>
                <c:pt idx="1691">
                  <c:v>104</c:v>
                </c:pt>
                <c:pt idx="1692">
                  <c:v>98</c:v>
                </c:pt>
                <c:pt idx="1693">
                  <c:v>96</c:v>
                </c:pt>
                <c:pt idx="1694">
                  <c:v>92</c:v>
                </c:pt>
                <c:pt idx="1695">
                  <c:v>90</c:v>
                </c:pt>
                <c:pt idx="1696">
                  <c:v>84</c:v>
                </c:pt>
                <c:pt idx="1697">
                  <c:v>82</c:v>
                </c:pt>
                <c:pt idx="1698">
                  <c:v>82</c:v>
                </c:pt>
                <c:pt idx="1699">
                  <c:v>80</c:v>
                </c:pt>
                <c:pt idx="1700">
                  <c:v>78</c:v>
                </c:pt>
                <c:pt idx="1701">
                  <c:v>76</c:v>
                </c:pt>
                <c:pt idx="1702">
                  <c:v>72</c:v>
                </c:pt>
                <c:pt idx="1703">
                  <c:v>72</c:v>
                </c:pt>
                <c:pt idx="1704">
                  <c:v>68</c:v>
                </c:pt>
                <c:pt idx="1705">
                  <c:v>64</c:v>
                </c:pt>
                <c:pt idx="1706">
                  <c:v>60</c:v>
                </c:pt>
                <c:pt idx="1707">
                  <c:v>64</c:v>
                </c:pt>
                <c:pt idx="1708">
                  <c:v>62</c:v>
                </c:pt>
                <c:pt idx="1709">
                  <c:v>58</c:v>
                </c:pt>
                <c:pt idx="1710">
                  <c:v>58</c:v>
                </c:pt>
                <c:pt idx="1711">
                  <c:v>58</c:v>
                </c:pt>
                <c:pt idx="1712">
                  <c:v>58</c:v>
                </c:pt>
                <c:pt idx="1713">
                  <c:v>58</c:v>
                </c:pt>
                <c:pt idx="1714">
                  <c:v>56</c:v>
                </c:pt>
                <c:pt idx="1715">
                  <c:v>54</c:v>
                </c:pt>
                <c:pt idx="1716">
                  <c:v>52</c:v>
                </c:pt>
                <c:pt idx="1717">
                  <c:v>56</c:v>
                </c:pt>
                <c:pt idx="1718">
                  <c:v>52</c:v>
                </c:pt>
                <c:pt idx="1719">
                  <c:v>54</c:v>
                </c:pt>
                <c:pt idx="1720">
                  <c:v>54</c:v>
                </c:pt>
                <c:pt idx="1721">
                  <c:v>56</c:v>
                </c:pt>
                <c:pt idx="1722">
                  <c:v>58</c:v>
                </c:pt>
                <c:pt idx="1723">
                  <c:v>56</c:v>
                </c:pt>
                <c:pt idx="1724">
                  <c:v>58</c:v>
                </c:pt>
                <c:pt idx="1725">
                  <c:v>58</c:v>
                </c:pt>
                <c:pt idx="1726">
                  <c:v>64</c:v>
                </c:pt>
                <c:pt idx="1727">
                  <c:v>62</c:v>
                </c:pt>
                <c:pt idx="1728">
                  <c:v>62</c:v>
                </c:pt>
                <c:pt idx="1729">
                  <c:v>62</c:v>
                </c:pt>
                <c:pt idx="1730">
                  <c:v>66</c:v>
                </c:pt>
                <c:pt idx="1731">
                  <c:v>68</c:v>
                </c:pt>
                <c:pt idx="1732">
                  <c:v>72</c:v>
                </c:pt>
                <c:pt idx="1733">
                  <c:v>74</c:v>
                </c:pt>
                <c:pt idx="1734">
                  <c:v>76</c:v>
                </c:pt>
                <c:pt idx="1735">
                  <c:v>78</c:v>
                </c:pt>
                <c:pt idx="1736">
                  <c:v>78</c:v>
                </c:pt>
                <c:pt idx="1737">
                  <c:v>84</c:v>
                </c:pt>
                <c:pt idx="1738">
                  <c:v>84</c:v>
                </c:pt>
                <c:pt idx="1739">
                  <c:v>88</c:v>
                </c:pt>
                <c:pt idx="1740">
                  <c:v>90</c:v>
                </c:pt>
                <c:pt idx="1741">
                  <c:v>96</c:v>
                </c:pt>
                <c:pt idx="1742">
                  <c:v>98</c:v>
                </c:pt>
                <c:pt idx="1743">
                  <c:v>102</c:v>
                </c:pt>
                <c:pt idx="1744">
                  <c:v>102</c:v>
                </c:pt>
                <c:pt idx="1745">
                  <c:v>108</c:v>
                </c:pt>
                <c:pt idx="1746">
                  <c:v>108</c:v>
                </c:pt>
                <c:pt idx="1747">
                  <c:v>110</c:v>
                </c:pt>
                <c:pt idx="1748">
                  <c:v>112</c:v>
                </c:pt>
                <c:pt idx="1749">
                  <c:v>116</c:v>
                </c:pt>
                <c:pt idx="1750">
                  <c:v>120</c:v>
                </c:pt>
                <c:pt idx="1751">
                  <c:v>122</c:v>
                </c:pt>
                <c:pt idx="1752">
                  <c:v>124</c:v>
                </c:pt>
                <c:pt idx="1753">
                  <c:v>124</c:v>
                </c:pt>
                <c:pt idx="1754">
                  <c:v>128</c:v>
                </c:pt>
                <c:pt idx="1755">
                  <c:v>130</c:v>
                </c:pt>
                <c:pt idx="1756">
                  <c:v>132</c:v>
                </c:pt>
                <c:pt idx="1757">
                  <c:v>134</c:v>
                </c:pt>
                <c:pt idx="1758">
                  <c:v>132</c:v>
                </c:pt>
                <c:pt idx="1759">
                  <c:v>138</c:v>
                </c:pt>
                <c:pt idx="1760">
                  <c:v>136</c:v>
                </c:pt>
                <c:pt idx="1761">
                  <c:v>136</c:v>
                </c:pt>
                <c:pt idx="1762">
                  <c:v>138</c:v>
                </c:pt>
                <c:pt idx="1763">
                  <c:v>138</c:v>
                </c:pt>
                <c:pt idx="1764">
                  <c:v>142</c:v>
                </c:pt>
                <c:pt idx="1765">
                  <c:v>138</c:v>
                </c:pt>
                <c:pt idx="1766">
                  <c:v>140</c:v>
                </c:pt>
                <c:pt idx="1767">
                  <c:v>140</c:v>
                </c:pt>
                <c:pt idx="1768">
                  <c:v>140</c:v>
                </c:pt>
                <c:pt idx="1769">
                  <c:v>142</c:v>
                </c:pt>
                <c:pt idx="1770">
                  <c:v>140</c:v>
                </c:pt>
                <c:pt idx="1771">
                  <c:v>140</c:v>
                </c:pt>
                <c:pt idx="1772">
                  <c:v>136</c:v>
                </c:pt>
                <c:pt idx="1773">
                  <c:v>136</c:v>
                </c:pt>
                <c:pt idx="1774">
                  <c:v>138</c:v>
                </c:pt>
                <c:pt idx="1775">
                  <c:v>138</c:v>
                </c:pt>
                <c:pt idx="1776">
                  <c:v>134</c:v>
                </c:pt>
                <c:pt idx="1777">
                  <c:v>132</c:v>
                </c:pt>
                <c:pt idx="1778">
                  <c:v>132</c:v>
                </c:pt>
                <c:pt idx="1779">
                  <c:v>126</c:v>
                </c:pt>
                <c:pt idx="1780">
                  <c:v>120</c:v>
                </c:pt>
                <c:pt idx="1781">
                  <c:v>130</c:v>
                </c:pt>
                <c:pt idx="1782">
                  <c:v>156</c:v>
                </c:pt>
                <c:pt idx="1783">
                  <c:v>180</c:v>
                </c:pt>
                <c:pt idx="1784">
                  <c:v>132</c:v>
                </c:pt>
                <c:pt idx="1785">
                  <c:v>110</c:v>
                </c:pt>
                <c:pt idx="1786">
                  <c:v>122</c:v>
                </c:pt>
                <c:pt idx="1787">
                  <c:v>108</c:v>
                </c:pt>
                <c:pt idx="1788">
                  <c:v>100</c:v>
                </c:pt>
                <c:pt idx="1789">
                  <c:v>104</c:v>
                </c:pt>
                <c:pt idx="1790">
                  <c:v>100</c:v>
                </c:pt>
                <c:pt idx="1791">
                  <c:v>92</c:v>
                </c:pt>
                <c:pt idx="1792">
                  <c:v>94</c:v>
                </c:pt>
                <c:pt idx="1793">
                  <c:v>90</c:v>
                </c:pt>
                <c:pt idx="1794">
                  <c:v>86</c:v>
                </c:pt>
                <c:pt idx="1795">
                  <c:v>84</c:v>
                </c:pt>
                <c:pt idx="1796">
                  <c:v>84</c:v>
                </c:pt>
                <c:pt idx="1797">
                  <c:v>82</c:v>
                </c:pt>
                <c:pt idx="1798">
                  <c:v>84</c:v>
                </c:pt>
                <c:pt idx="1799">
                  <c:v>82</c:v>
                </c:pt>
                <c:pt idx="1800">
                  <c:v>82</c:v>
                </c:pt>
                <c:pt idx="1801">
                  <c:v>82</c:v>
                </c:pt>
                <c:pt idx="1802">
                  <c:v>84</c:v>
                </c:pt>
                <c:pt idx="1803">
                  <c:v>80</c:v>
                </c:pt>
                <c:pt idx="1804">
                  <c:v>84</c:v>
                </c:pt>
                <c:pt idx="1805">
                  <c:v>80</c:v>
                </c:pt>
                <c:pt idx="1806">
                  <c:v>84</c:v>
                </c:pt>
                <c:pt idx="1807">
                  <c:v>90</c:v>
                </c:pt>
                <c:pt idx="1808">
                  <c:v>82</c:v>
                </c:pt>
                <c:pt idx="1809">
                  <c:v>86</c:v>
                </c:pt>
                <c:pt idx="1810">
                  <c:v>84</c:v>
                </c:pt>
                <c:pt idx="1811">
                  <c:v>86</c:v>
                </c:pt>
                <c:pt idx="1812">
                  <c:v>86</c:v>
                </c:pt>
                <c:pt idx="1813">
                  <c:v>88</c:v>
                </c:pt>
                <c:pt idx="1814">
                  <c:v>84</c:v>
                </c:pt>
                <c:pt idx="1815">
                  <c:v>84</c:v>
                </c:pt>
                <c:pt idx="1816">
                  <c:v>88</c:v>
                </c:pt>
                <c:pt idx="1817">
                  <c:v>84</c:v>
                </c:pt>
                <c:pt idx="1818">
                  <c:v>88</c:v>
                </c:pt>
                <c:pt idx="1819">
                  <c:v>86</c:v>
                </c:pt>
                <c:pt idx="1820">
                  <c:v>88</c:v>
                </c:pt>
                <c:pt idx="1821">
                  <c:v>90</c:v>
                </c:pt>
                <c:pt idx="1822">
                  <c:v>88</c:v>
                </c:pt>
                <c:pt idx="1823">
                  <c:v>88</c:v>
                </c:pt>
                <c:pt idx="1824">
                  <c:v>88</c:v>
                </c:pt>
                <c:pt idx="1825">
                  <c:v>92</c:v>
                </c:pt>
                <c:pt idx="1826">
                  <c:v>90</c:v>
                </c:pt>
                <c:pt idx="1827">
                  <c:v>92</c:v>
                </c:pt>
                <c:pt idx="1828">
                  <c:v>92</c:v>
                </c:pt>
                <c:pt idx="1829">
                  <c:v>90</c:v>
                </c:pt>
                <c:pt idx="1830">
                  <c:v>92</c:v>
                </c:pt>
                <c:pt idx="1831">
                  <c:v>94</c:v>
                </c:pt>
                <c:pt idx="1832">
                  <c:v>94</c:v>
                </c:pt>
                <c:pt idx="1833">
                  <c:v>96</c:v>
                </c:pt>
                <c:pt idx="1834">
                  <c:v>92</c:v>
                </c:pt>
                <c:pt idx="1835">
                  <c:v>90</c:v>
                </c:pt>
                <c:pt idx="1836">
                  <c:v>94</c:v>
                </c:pt>
                <c:pt idx="1837">
                  <c:v>92</c:v>
                </c:pt>
                <c:pt idx="1838">
                  <c:v>94</c:v>
                </c:pt>
                <c:pt idx="1839">
                  <c:v>94</c:v>
                </c:pt>
                <c:pt idx="1840">
                  <c:v>94</c:v>
                </c:pt>
                <c:pt idx="1841">
                  <c:v>92</c:v>
                </c:pt>
                <c:pt idx="1842">
                  <c:v>96</c:v>
                </c:pt>
                <c:pt idx="1843">
                  <c:v>94</c:v>
                </c:pt>
                <c:pt idx="1844">
                  <c:v>98</c:v>
                </c:pt>
                <c:pt idx="1845">
                  <c:v>94</c:v>
                </c:pt>
                <c:pt idx="1846">
                  <c:v>96</c:v>
                </c:pt>
                <c:pt idx="1847">
                  <c:v>94</c:v>
                </c:pt>
                <c:pt idx="1848">
                  <c:v>92</c:v>
                </c:pt>
                <c:pt idx="1849">
                  <c:v>98</c:v>
                </c:pt>
                <c:pt idx="1850">
                  <c:v>94</c:v>
                </c:pt>
                <c:pt idx="1851">
                  <c:v>98</c:v>
                </c:pt>
                <c:pt idx="1852">
                  <c:v>96</c:v>
                </c:pt>
                <c:pt idx="1853">
                  <c:v>98</c:v>
                </c:pt>
                <c:pt idx="1854">
                  <c:v>98</c:v>
                </c:pt>
                <c:pt idx="1855">
                  <c:v>94</c:v>
                </c:pt>
                <c:pt idx="1856">
                  <c:v>100</c:v>
                </c:pt>
                <c:pt idx="1857">
                  <c:v>98</c:v>
                </c:pt>
                <c:pt idx="1858">
                  <c:v>98</c:v>
                </c:pt>
                <c:pt idx="1859">
                  <c:v>98</c:v>
                </c:pt>
                <c:pt idx="1860">
                  <c:v>98</c:v>
                </c:pt>
                <c:pt idx="1861">
                  <c:v>98</c:v>
                </c:pt>
                <c:pt idx="1862">
                  <c:v>96</c:v>
                </c:pt>
                <c:pt idx="1863">
                  <c:v>98</c:v>
                </c:pt>
                <c:pt idx="1864">
                  <c:v>98</c:v>
                </c:pt>
                <c:pt idx="1865">
                  <c:v>100</c:v>
                </c:pt>
                <c:pt idx="1866">
                  <c:v>98</c:v>
                </c:pt>
                <c:pt idx="1867">
                  <c:v>96</c:v>
                </c:pt>
                <c:pt idx="1868">
                  <c:v>98</c:v>
                </c:pt>
                <c:pt idx="1869">
                  <c:v>96</c:v>
                </c:pt>
                <c:pt idx="1870">
                  <c:v>100</c:v>
                </c:pt>
                <c:pt idx="1871">
                  <c:v>98</c:v>
                </c:pt>
                <c:pt idx="1872">
                  <c:v>98</c:v>
                </c:pt>
                <c:pt idx="1873">
                  <c:v>96</c:v>
                </c:pt>
                <c:pt idx="1874">
                  <c:v>100</c:v>
                </c:pt>
                <c:pt idx="1875">
                  <c:v>100</c:v>
                </c:pt>
                <c:pt idx="1876">
                  <c:v>100</c:v>
                </c:pt>
                <c:pt idx="1877">
                  <c:v>100</c:v>
                </c:pt>
                <c:pt idx="1878">
                  <c:v>100</c:v>
                </c:pt>
                <c:pt idx="1879">
                  <c:v>98</c:v>
                </c:pt>
                <c:pt idx="1880">
                  <c:v>100</c:v>
                </c:pt>
                <c:pt idx="1881">
                  <c:v>96</c:v>
                </c:pt>
                <c:pt idx="1882">
                  <c:v>100</c:v>
                </c:pt>
                <c:pt idx="1883">
                  <c:v>98</c:v>
                </c:pt>
                <c:pt idx="1884">
                  <c:v>102</c:v>
                </c:pt>
                <c:pt idx="1885">
                  <c:v>98</c:v>
                </c:pt>
                <c:pt idx="1886">
                  <c:v>100</c:v>
                </c:pt>
                <c:pt idx="1887">
                  <c:v>102</c:v>
                </c:pt>
                <c:pt idx="1888">
                  <c:v>98</c:v>
                </c:pt>
                <c:pt idx="1889">
                  <c:v>102</c:v>
                </c:pt>
                <c:pt idx="1890">
                  <c:v>100</c:v>
                </c:pt>
                <c:pt idx="1891">
                  <c:v>102</c:v>
                </c:pt>
                <c:pt idx="1892">
                  <c:v>100</c:v>
                </c:pt>
                <c:pt idx="1893">
                  <c:v>100</c:v>
                </c:pt>
                <c:pt idx="1894">
                  <c:v>98</c:v>
                </c:pt>
                <c:pt idx="1895">
                  <c:v>98</c:v>
                </c:pt>
                <c:pt idx="1896">
                  <c:v>102</c:v>
                </c:pt>
                <c:pt idx="1897">
                  <c:v>100</c:v>
                </c:pt>
                <c:pt idx="1898">
                  <c:v>96</c:v>
                </c:pt>
                <c:pt idx="1899">
                  <c:v>100</c:v>
                </c:pt>
                <c:pt idx="1900">
                  <c:v>98</c:v>
                </c:pt>
                <c:pt idx="1901">
                  <c:v>104</c:v>
                </c:pt>
                <c:pt idx="1902">
                  <c:v>100</c:v>
                </c:pt>
                <c:pt idx="1903">
                  <c:v>100</c:v>
                </c:pt>
                <c:pt idx="1904">
                  <c:v>98</c:v>
                </c:pt>
                <c:pt idx="1905">
                  <c:v>102</c:v>
                </c:pt>
                <c:pt idx="1906">
                  <c:v>100</c:v>
                </c:pt>
                <c:pt idx="1907">
                  <c:v>98</c:v>
                </c:pt>
                <c:pt idx="1908">
                  <c:v>100</c:v>
                </c:pt>
                <c:pt idx="1909">
                  <c:v>100</c:v>
                </c:pt>
                <c:pt idx="1910">
                  <c:v>102</c:v>
                </c:pt>
                <c:pt idx="1911">
                  <c:v>100</c:v>
                </c:pt>
                <c:pt idx="1912">
                  <c:v>100</c:v>
                </c:pt>
                <c:pt idx="1913">
                  <c:v>98</c:v>
                </c:pt>
                <c:pt idx="1914">
                  <c:v>98</c:v>
                </c:pt>
                <c:pt idx="1915">
                  <c:v>102</c:v>
                </c:pt>
                <c:pt idx="1916">
                  <c:v>98</c:v>
                </c:pt>
                <c:pt idx="1917">
                  <c:v>102</c:v>
                </c:pt>
                <c:pt idx="1918">
                  <c:v>98</c:v>
                </c:pt>
                <c:pt idx="1919">
                  <c:v>98</c:v>
                </c:pt>
                <c:pt idx="1920">
                  <c:v>98</c:v>
                </c:pt>
                <c:pt idx="1921">
                  <c:v>100</c:v>
                </c:pt>
                <c:pt idx="1922">
                  <c:v>100</c:v>
                </c:pt>
                <c:pt idx="1923">
                  <c:v>100</c:v>
                </c:pt>
                <c:pt idx="1924">
                  <c:v>100</c:v>
                </c:pt>
                <c:pt idx="1925">
                  <c:v>98</c:v>
                </c:pt>
                <c:pt idx="1926">
                  <c:v>98</c:v>
                </c:pt>
                <c:pt idx="1927">
                  <c:v>98</c:v>
                </c:pt>
                <c:pt idx="1928">
                  <c:v>98</c:v>
                </c:pt>
                <c:pt idx="1929">
                  <c:v>98</c:v>
                </c:pt>
                <c:pt idx="1930">
                  <c:v>98</c:v>
                </c:pt>
                <c:pt idx="1931">
                  <c:v>100</c:v>
                </c:pt>
                <c:pt idx="1932">
                  <c:v>102</c:v>
                </c:pt>
                <c:pt idx="1933">
                  <c:v>100</c:v>
                </c:pt>
                <c:pt idx="1934">
                  <c:v>98</c:v>
                </c:pt>
                <c:pt idx="1935">
                  <c:v>102</c:v>
                </c:pt>
                <c:pt idx="1936">
                  <c:v>100</c:v>
                </c:pt>
                <c:pt idx="1937">
                  <c:v>98</c:v>
                </c:pt>
                <c:pt idx="1938">
                  <c:v>100</c:v>
                </c:pt>
                <c:pt idx="1939">
                  <c:v>100</c:v>
                </c:pt>
                <c:pt idx="1940">
                  <c:v>98</c:v>
                </c:pt>
                <c:pt idx="1941">
                  <c:v>102</c:v>
                </c:pt>
                <c:pt idx="1942">
                  <c:v>100</c:v>
                </c:pt>
                <c:pt idx="1943">
                  <c:v>100</c:v>
                </c:pt>
                <c:pt idx="1944">
                  <c:v>100</c:v>
                </c:pt>
                <c:pt idx="1945">
                  <c:v>98</c:v>
                </c:pt>
                <c:pt idx="1946">
                  <c:v>100</c:v>
                </c:pt>
                <c:pt idx="1947">
                  <c:v>100</c:v>
                </c:pt>
                <c:pt idx="1948">
                  <c:v>100</c:v>
                </c:pt>
                <c:pt idx="1949">
                  <c:v>100</c:v>
                </c:pt>
                <c:pt idx="1950">
                  <c:v>98</c:v>
                </c:pt>
                <c:pt idx="1951">
                  <c:v>100</c:v>
                </c:pt>
                <c:pt idx="1952">
                  <c:v>98</c:v>
                </c:pt>
                <c:pt idx="1953">
                  <c:v>98</c:v>
                </c:pt>
                <c:pt idx="1954">
                  <c:v>98</c:v>
                </c:pt>
                <c:pt idx="1955">
                  <c:v>102</c:v>
                </c:pt>
                <c:pt idx="1956">
                  <c:v>96</c:v>
                </c:pt>
                <c:pt idx="1957">
                  <c:v>102</c:v>
                </c:pt>
                <c:pt idx="1958">
                  <c:v>100</c:v>
                </c:pt>
                <c:pt idx="1959">
                  <c:v>98</c:v>
                </c:pt>
                <c:pt idx="1960">
                  <c:v>100</c:v>
                </c:pt>
                <c:pt idx="1961">
                  <c:v>96</c:v>
                </c:pt>
                <c:pt idx="1962">
                  <c:v>102</c:v>
                </c:pt>
                <c:pt idx="1963">
                  <c:v>98</c:v>
                </c:pt>
                <c:pt idx="1964">
                  <c:v>98</c:v>
                </c:pt>
                <c:pt idx="1965">
                  <c:v>102</c:v>
                </c:pt>
                <c:pt idx="1966">
                  <c:v>98</c:v>
                </c:pt>
                <c:pt idx="1967">
                  <c:v>102</c:v>
                </c:pt>
                <c:pt idx="1968">
                  <c:v>100</c:v>
                </c:pt>
                <c:pt idx="1969">
                  <c:v>100</c:v>
                </c:pt>
                <c:pt idx="1970">
                  <c:v>98</c:v>
                </c:pt>
                <c:pt idx="1971">
                  <c:v>98</c:v>
                </c:pt>
                <c:pt idx="1972">
                  <c:v>98</c:v>
                </c:pt>
                <c:pt idx="1973">
                  <c:v>102</c:v>
                </c:pt>
                <c:pt idx="1974">
                  <c:v>98</c:v>
                </c:pt>
                <c:pt idx="1975">
                  <c:v>98</c:v>
                </c:pt>
                <c:pt idx="1976">
                  <c:v>100</c:v>
                </c:pt>
                <c:pt idx="1977">
                  <c:v>102</c:v>
                </c:pt>
                <c:pt idx="1978">
                  <c:v>98</c:v>
                </c:pt>
                <c:pt idx="1979">
                  <c:v>100</c:v>
                </c:pt>
                <c:pt idx="1980">
                  <c:v>98</c:v>
                </c:pt>
                <c:pt idx="1981">
                  <c:v>100</c:v>
                </c:pt>
                <c:pt idx="1982">
                  <c:v>100</c:v>
                </c:pt>
                <c:pt idx="1983">
                  <c:v>100</c:v>
                </c:pt>
                <c:pt idx="1984">
                  <c:v>100</c:v>
                </c:pt>
                <c:pt idx="1985">
                  <c:v>102</c:v>
                </c:pt>
                <c:pt idx="1986">
                  <c:v>100</c:v>
                </c:pt>
                <c:pt idx="1987">
                  <c:v>98</c:v>
                </c:pt>
                <c:pt idx="1988">
                  <c:v>102</c:v>
                </c:pt>
                <c:pt idx="1989">
                  <c:v>98</c:v>
                </c:pt>
                <c:pt idx="1990">
                  <c:v>100</c:v>
                </c:pt>
                <c:pt idx="1991">
                  <c:v>98</c:v>
                </c:pt>
                <c:pt idx="1992">
                  <c:v>98</c:v>
                </c:pt>
                <c:pt idx="1993">
                  <c:v>98</c:v>
                </c:pt>
                <c:pt idx="1994">
                  <c:v>96</c:v>
                </c:pt>
                <c:pt idx="1995">
                  <c:v>100</c:v>
                </c:pt>
                <c:pt idx="1996">
                  <c:v>100</c:v>
                </c:pt>
                <c:pt idx="1997">
                  <c:v>98</c:v>
                </c:pt>
                <c:pt idx="1998">
                  <c:v>102</c:v>
                </c:pt>
                <c:pt idx="1999">
                  <c:v>98</c:v>
                </c:pt>
                <c:pt idx="2000">
                  <c:v>102</c:v>
                </c:pt>
                <c:pt idx="2001">
                  <c:v>96</c:v>
                </c:pt>
                <c:pt idx="2002">
                  <c:v>98</c:v>
                </c:pt>
                <c:pt idx="2003">
                  <c:v>100</c:v>
                </c:pt>
                <c:pt idx="2004">
                  <c:v>102</c:v>
                </c:pt>
                <c:pt idx="2005">
                  <c:v>102</c:v>
                </c:pt>
                <c:pt idx="2006">
                  <c:v>98</c:v>
                </c:pt>
                <c:pt idx="2007">
                  <c:v>98</c:v>
                </c:pt>
                <c:pt idx="2008">
                  <c:v>98</c:v>
                </c:pt>
                <c:pt idx="2009">
                  <c:v>98</c:v>
                </c:pt>
                <c:pt idx="2010">
                  <c:v>102</c:v>
                </c:pt>
                <c:pt idx="2011">
                  <c:v>102</c:v>
                </c:pt>
                <c:pt idx="2012">
                  <c:v>98</c:v>
                </c:pt>
                <c:pt idx="2013">
                  <c:v>98</c:v>
                </c:pt>
                <c:pt idx="2014">
                  <c:v>100</c:v>
                </c:pt>
                <c:pt idx="2015">
                  <c:v>98</c:v>
                </c:pt>
                <c:pt idx="2016">
                  <c:v>98</c:v>
                </c:pt>
                <c:pt idx="2017">
                  <c:v>98</c:v>
                </c:pt>
                <c:pt idx="2018">
                  <c:v>96</c:v>
                </c:pt>
                <c:pt idx="2019">
                  <c:v>100</c:v>
                </c:pt>
                <c:pt idx="2020">
                  <c:v>98</c:v>
                </c:pt>
                <c:pt idx="2021">
                  <c:v>98</c:v>
                </c:pt>
                <c:pt idx="2022">
                  <c:v>98</c:v>
                </c:pt>
                <c:pt idx="2023">
                  <c:v>100</c:v>
                </c:pt>
                <c:pt idx="2024">
                  <c:v>98</c:v>
                </c:pt>
                <c:pt idx="2025">
                  <c:v>98</c:v>
                </c:pt>
                <c:pt idx="2026">
                  <c:v>98</c:v>
                </c:pt>
                <c:pt idx="2027">
                  <c:v>100</c:v>
                </c:pt>
                <c:pt idx="2028">
                  <c:v>98</c:v>
                </c:pt>
                <c:pt idx="2029">
                  <c:v>100</c:v>
                </c:pt>
                <c:pt idx="2030">
                  <c:v>100</c:v>
                </c:pt>
                <c:pt idx="2031">
                  <c:v>100</c:v>
                </c:pt>
                <c:pt idx="2032">
                  <c:v>98</c:v>
                </c:pt>
                <c:pt idx="2033">
                  <c:v>100</c:v>
                </c:pt>
                <c:pt idx="2034">
                  <c:v>102</c:v>
                </c:pt>
                <c:pt idx="2035">
                  <c:v>100</c:v>
                </c:pt>
                <c:pt idx="2036">
                  <c:v>100</c:v>
                </c:pt>
                <c:pt idx="2037">
                  <c:v>98</c:v>
                </c:pt>
                <c:pt idx="2038">
                  <c:v>98</c:v>
                </c:pt>
                <c:pt idx="2039">
                  <c:v>100</c:v>
                </c:pt>
                <c:pt idx="2040">
                  <c:v>102</c:v>
                </c:pt>
                <c:pt idx="2041">
                  <c:v>100</c:v>
                </c:pt>
                <c:pt idx="2042">
                  <c:v>100</c:v>
                </c:pt>
                <c:pt idx="2043">
                  <c:v>98</c:v>
                </c:pt>
                <c:pt idx="2044">
                  <c:v>98</c:v>
                </c:pt>
                <c:pt idx="2045">
                  <c:v>98</c:v>
                </c:pt>
                <c:pt idx="2046">
                  <c:v>100</c:v>
                </c:pt>
                <c:pt idx="2047">
                  <c:v>98</c:v>
                </c:pt>
                <c:pt idx="2048">
                  <c:v>98</c:v>
                </c:pt>
                <c:pt idx="2049">
                  <c:v>102</c:v>
                </c:pt>
                <c:pt idx="2050">
                  <c:v>100</c:v>
                </c:pt>
                <c:pt idx="2051">
                  <c:v>100</c:v>
                </c:pt>
                <c:pt idx="2052">
                  <c:v>100</c:v>
                </c:pt>
                <c:pt idx="2053">
                  <c:v>100</c:v>
                </c:pt>
                <c:pt idx="2054">
                  <c:v>102</c:v>
                </c:pt>
                <c:pt idx="2055">
                  <c:v>100</c:v>
                </c:pt>
                <c:pt idx="2056">
                  <c:v>100</c:v>
                </c:pt>
                <c:pt idx="2057">
                  <c:v>100</c:v>
                </c:pt>
                <c:pt idx="2058">
                  <c:v>98</c:v>
                </c:pt>
                <c:pt idx="2059">
                  <c:v>102</c:v>
                </c:pt>
                <c:pt idx="2060">
                  <c:v>98</c:v>
                </c:pt>
                <c:pt idx="2061">
                  <c:v>100</c:v>
                </c:pt>
                <c:pt idx="2062">
                  <c:v>100</c:v>
                </c:pt>
                <c:pt idx="2063">
                  <c:v>100</c:v>
                </c:pt>
                <c:pt idx="2064">
                  <c:v>100</c:v>
                </c:pt>
                <c:pt idx="2065">
                  <c:v>96</c:v>
                </c:pt>
                <c:pt idx="2066">
                  <c:v>100</c:v>
                </c:pt>
                <c:pt idx="2067">
                  <c:v>100</c:v>
                </c:pt>
                <c:pt idx="2068">
                  <c:v>100</c:v>
                </c:pt>
                <c:pt idx="2069">
                  <c:v>100</c:v>
                </c:pt>
                <c:pt idx="2070">
                  <c:v>98</c:v>
                </c:pt>
                <c:pt idx="2071">
                  <c:v>100</c:v>
                </c:pt>
                <c:pt idx="2072">
                  <c:v>102</c:v>
                </c:pt>
                <c:pt idx="2073">
                  <c:v>100</c:v>
                </c:pt>
                <c:pt idx="2074">
                  <c:v>98</c:v>
                </c:pt>
                <c:pt idx="2075">
                  <c:v>100</c:v>
                </c:pt>
                <c:pt idx="2076">
                  <c:v>100</c:v>
                </c:pt>
                <c:pt idx="2077">
                  <c:v>100</c:v>
                </c:pt>
                <c:pt idx="2078">
                  <c:v>102</c:v>
                </c:pt>
                <c:pt idx="2079">
                  <c:v>98</c:v>
                </c:pt>
                <c:pt idx="2080">
                  <c:v>102</c:v>
                </c:pt>
                <c:pt idx="2081">
                  <c:v>98</c:v>
                </c:pt>
                <c:pt idx="2082">
                  <c:v>102</c:v>
                </c:pt>
                <c:pt idx="2083">
                  <c:v>100</c:v>
                </c:pt>
                <c:pt idx="2084">
                  <c:v>102</c:v>
                </c:pt>
                <c:pt idx="2085">
                  <c:v>100</c:v>
                </c:pt>
                <c:pt idx="2086">
                  <c:v>100</c:v>
                </c:pt>
                <c:pt idx="2087">
                  <c:v>100</c:v>
                </c:pt>
                <c:pt idx="2088">
                  <c:v>102</c:v>
                </c:pt>
                <c:pt idx="2089">
                  <c:v>100</c:v>
                </c:pt>
                <c:pt idx="2090">
                  <c:v>100</c:v>
                </c:pt>
                <c:pt idx="2091">
                  <c:v>100</c:v>
                </c:pt>
                <c:pt idx="2092">
                  <c:v>98</c:v>
                </c:pt>
                <c:pt idx="2093">
                  <c:v>98</c:v>
                </c:pt>
                <c:pt idx="2094">
                  <c:v>102</c:v>
                </c:pt>
                <c:pt idx="2095">
                  <c:v>100</c:v>
                </c:pt>
                <c:pt idx="2096">
                  <c:v>98</c:v>
                </c:pt>
                <c:pt idx="2097">
                  <c:v>102</c:v>
                </c:pt>
                <c:pt idx="2098">
                  <c:v>98</c:v>
                </c:pt>
                <c:pt idx="2099">
                  <c:v>100</c:v>
                </c:pt>
                <c:pt idx="2100">
                  <c:v>100</c:v>
                </c:pt>
                <c:pt idx="2101">
                  <c:v>100</c:v>
                </c:pt>
                <c:pt idx="2102">
                  <c:v>98</c:v>
                </c:pt>
                <c:pt idx="2103">
                  <c:v>100</c:v>
                </c:pt>
                <c:pt idx="2104">
                  <c:v>100</c:v>
                </c:pt>
                <c:pt idx="2105">
                  <c:v>100</c:v>
                </c:pt>
                <c:pt idx="2106">
                  <c:v>100</c:v>
                </c:pt>
                <c:pt idx="2107">
                  <c:v>98</c:v>
                </c:pt>
                <c:pt idx="2108">
                  <c:v>100</c:v>
                </c:pt>
                <c:pt idx="2109">
                  <c:v>100</c:v>
                </c:pt>
                <c:pt idx="2110">
                  <c:v>98</c:v>
                </c:pt>
                <c:pt idx="2111">
                  <c:v>98</c:v>
                </c:pt>
                <c:pt idx="2112">
                  <c:v>100</c:v>
                </c:pt>
                <c:pt idx="2113">
                  <c:v>100</c:v>
                </c:pt>
                <c:pt idx="2114">
                  <c:v>98</c:v>
                </c:pt>
                <c:pt idx="2115">
                  <c:v>102</c:v>
                </c:pt>
                <c:pt idx="2116">
                  <c:v>100</c:v>
                </c:pt>
                <c:pt idx="2117">
                  <c:v>98</c:v>
                </c:pt>
                <c:pt idx="2118">
                  <c:v>100</c:v>
                </c:pt>
                <c:pt idx="2119">
                  <c:v>98</c:v>
                </c:pt>
                <c:pt idx="2120">
                  <c:v>98</c:v>
                </c:pt>
                <c:pt idx="2121">
                  <c:v>96</c:v>
                </c:pt>
                <c:pt idx="2122">
                  <c:v>100</c:v>
                </c:pt>
                <c:pt idx="2123">
                  <c:v>100</c:v>
                </c:pt>
                <c:pt idx="2124">
                  <c:v>100</c:v>
                </c:pt>
                <c:pt idx="2125">
                  <c:v>100</c:v>
                </c:pt>
                <c:pt idx="2126">
                  <c:v>98</c:v>
                </c:pt>
                <c:pt idx="2127">
                  <c:v>98</c:v>
                </c:pt>
                <c:pt idx="2128">
                  <c:v>98</c:v>
                </c:pt>
                <c:pt idx="2129">
                  <c:v>100</c:v>
                </c:pt>
                <c:pt idx="2130">
                  <c:v>100</c:v>
                </c:pt>
                <c:pt idx="2131">
                  <c:v>100</c:v>
                </c:pt>
                <c:pt idx="2132">
                  <c:v>98</c:v>
                </c:pt>
                <c:pt idx="2133">
                  <c:v>100</c:v>
                </c:pt>
                <c:pt idx="2134">
                  <c:v>100</c:v>
                </c:pt>
                <c:pt idx="2135">
                  <c:v>98</c:v>
                </c:pt>
                <c:pt idx="2136">
                  <c:v>98</c:v>
                </c:pt>
                <c:pt idx="2137">
                  <c:v>98</c:v>
                </c:pt>
                <c:pt idx="2138">
                  <c:v>98</c:v>
                </c:pt>
                <c:pt idx="2139">
                  <c:v>100</c:v>
                </c:pt>
                <c:pt idx="2140">
                  <c:v>100</c:v>
                </c:pt>
                <c:pt idx="2141">
                  <c:v>102</c:v>
                </c:pt>
                <c:pt idx="2142">
                  <c:v>98</c:v>
                </c:pt>
                <c:pt idx="2143">
                  <c:v>100</c:v>
                </c:pt>
                <c:pt idx="2144">
                  <c:v>98</c:v>
                </c:pt>
                <c:pt idx="2145">
                  <c:v>100</c:v>
                </c:pt>
                <c:pt idx="2146">
                  <c:v>100</c:v>
                </c:pt>
                <c:pt idx="2147">
                  <c:v>98</c:v>
                </c:pt>
                <c:pt idx="2148">
                  <c:v>100</c:v>
                </c:pt>
                <c:pt idx="2149">
                  <c:v>100</c:v>
                </c:pt>
                <c:pt idx="2150">
                  <c:v>98</c:v>
                </c:pt>
                <c:pt idx="2151">
                  <c:v>100</c:v>
                </c:pt>
                <c:pt idx="2152">
                  <c:v>100</c:v>
                </c:pt>
                <c:pt idx="2153">
                  <c:v>102</c:v>
                </c:pt>
                <c:pt idx="2154">
                  <c:v>98</c:v>
                </c:pt>
                <c:pt idx="2155">
                  <c:v>100</c:v>
                </c:pt>
                <c:pt idx="2156">
                  <c:v>100</c:v>
                </c:pt>
                <c:pt idx="2157">
                  <c:v>100</c:v>
                </c:pt>
                <c:pt idx="2158">
                  <c:v>102</c:v>
                </c:pt>
                <c:pt idx="2159">
                  <c:v>98</c:v>
                </c:pt>
                <c:pt idx="2160">
                  <c:v>102</c:v>
                </c:pt>
                <c:pt idx="2161">
                  <c:v>100</c:v>
                </c:pt>
                <c:pt idx="2162">
                  <c:v>98</c:v>
                </c:pt>
                <c:pt idx="2163">
                  <c:v>100</c:v>
                </c:pt>
                <c:pt idx="2164">
                  <c:v>98</c:v>
                </c:pt>
                <c:pt idx="2165">
                  <c:v>102</c:v>
                </c:pt>
                <c:pt idx="2166">
                  <c:v>98</c:v>
                </c:pt>
                <c:pt idx="2167">
                  <c:v>100</c:v>
                </c:pt>
                <c:pt idx="2168">
                  <c:v>98</c:v>
                </c:pt>
                <c:pt idx="2169">
                  <c:v>96</c:v>
                </c:pt>
                <c:pt idx="2170">
                  <c:v>100</c:v>
                </c:pt>
                <c:pt idx="2171">
                  <c:v>102</c:v>
                </c:pt>
                <c:pt idx="2172">
                  <c:v>100</c:v>
                </c:pt>
                <c:pt idx="2173">
                  <c:v>100</c:v>
                </c:pt>
                <c:pt idx="2174">
                  <c:v>100</c:v>
                </c:pt>
                <c:pt idx="2175">
                  <c:v>102</c:v>
                </c:pt>
                <c:pt idx="2176">
                  <c:v>100</c:v>
                </c:pt>
                <c:pt idx="2177">
                  <c:v>100</c:v>
                </c:pt>
                <c:pt idx="2178">
                  <c:v>98</c:v>
                </c:pt>
                <c:pt idx="2179">
                  <c:v>102</c:v>
                </c:pt>
                <c:pt idx="2180">
                  <c:v>98</c:v>
                </c:pt>
                <c:pt idx="2181">
                  <c:v>100</c:v>
                </c:pt>
                <c:pt idx="2182">
                  <c:v>98</c:v>
                </c:pt>
                <c:pt idx="2183">
                  <c:v>100</c:v>
                </c:pt>
                <c:pt idx="2184">
                  <c:v>102</c:v>
                </c:pt>
                <c:pt idx="2185">
                  <c:v>98</c:v>
                </c:pt>
                <c:pt idx="2186">
                  <c:v>100</c:v>
                </c:pt>
                <c:pt idx="2187">
                  <c:v>100</c:v>
                </c:pt>
                <c:pt idx="2188">
                  <c:v>100</c:v>
                </c:pt>
                <c:pt idx="2189">
                  <c:v>98</c:v>
                </c:pt>
                <c:pt idx="2190">
                  <c:v>100</c:v>
                </c:pt>
                <c:pt idx="2191">
                  <c:v>98</c:v>
                </c:pt>
                <c:pt idx="2192">
                  <c:v>98</c:v>
                </c:pt>
                <c:pt idx="2193">
                  <c:v>98</c:v>
                </c:pt>
                <c:pt idx="2194">
                  <c:v>100</c:v>
                </c:pt>
                <c:pt idx="2195">
                  <c:v>98</c:v>
                </c:pt>
                <c:pt idx="2196">
                  <c:v>100</c:v>
                </c:pt>
                <c:pt idx="2197">
                  <c:v>98</c:v>
                </c:pt>
                <c:pt idx="2198">
                  <c:v>102</c:v>
                </c:pt>
                <c:pt idx="2199">
                  <c:v>98</c:v>
                </c:pt>
                <c:pt idx="2200">
                  <c:v>98</c:v>
                </c:pt>
                <c:pt idx="2201">
                  <c:v>98</c:v>
                </c:pt>
                <c:pt idx="2202">
                  <c:v>100</c:v>
                </c:pt>
                <c:pt idx="2203">
                  <c:v>102</c:v>
                </c:pt>
                <c:pt idx="2204">
                  <c:v>98</c:v>
                </c:pt>
                <c:pt idx="2205">
                  <c:v>102</c:v>
                </c:pt>
                <c:pt idx="2206">
                  <c:v>100</c:v>
                </c:pt>
                <c:pt idx="2207">
                  <c:v>100</c:v>
                </c:pt>
                <c:pt idx="2208">
                  <c:v>100</c:v>
                </c:pt>
                <c:pt idx="2209">
                  <c:v>100</c:v>
                </c:pt>
                <c:pt idx="2210">
                  <c:v>100</c:v>
                </c:pt>
                <c:pt idx="2211">
                  <c:v>98</c:v>
                </c:pt>
                <c:pt idx="2212">
                  <c:v>100</c:v>
                </c:pt>
                <c:pt idx="2213">
                  <c:v>100</c:v>
                </c:pt>
                <c:pt idx="2214">
                  <c:v>100</c:v>
                </c:pt>
                <c:pt idx="2215">
                  <c:v>100</c:v>
                </c:pt>
                <c:pt idx="2216">
                  <c:v>96</c:v>
                </c:pt>
                <c:pt idx="2217">
                  <c:v>100</c:v>
                </c:pt>
                <c:pt idx="2218">
                  <c:v>98</c:v>
                </c:pt>
                <c:pt idx="2219">
                  <c:v>102</c:v>
                </c:pt>
                <c:pt idx="2220">
                  <c:v>98</c:v>
                </c:pt>
                <c:pt idx="2221">
                  <c:v>100</c:v>
                </c:pt>
                <c:pt idx="2222">
                  <c:v>100</c:v>
                </c:pt>
                <c:pt idx="2223">
                  <c:v>100</c:v>
                </c:pt>
                <c:pt idx="2224">
                  <c:v>98</c:v>
                </c:pt>
                <c:pt idx="2225">
                  <c:v>98</c:v>
                </c:pt>
                <c:pt idx="2226">
                  <c:v>98</c:v>
                </c:pt>
                <c:pt idx="2227">
                  <c:v>100</c:v>
                </c:pt>
                <c:pt idx="2228">
                  <c:v>98</c:v>
                </c:pt>
                <c:pt idx="2229">
                  <c:v>100</c:v>
                </c:pt>
                <c:pt idx="2230">
                  <c:v>98</c:v>
                </c:pt>
                <c:pt idx="2231">
                  <c:v>98</c:v>
                </c:pt>
                <c:pt idx="2232">
                  <c:v>102</c:v>
                </c:pt>
                <c:pt idx="2233">
                  <c:v>100</c:v>
                </c:pt>
                <c:pt idx="2234">
                  <c:v>98</c:v>
                </c:pt>
                <c:pt idx="2235">
                  <c:v>98</c:v>
                </c:pt>
                <c:pt idx="2236">
                  <c:v>98</c:v>
                </c:pt>
                <c:pt idx="2237">
                  <c:v>100</c:v>
                </c:pt>
                <c:pt idx="2238">
                  <c:v>102</c:v>
                </c:pt>
                <c:pt idx="2239">
                  <c:v>100</c:v>
                </c:pt>
                <c:pt idx="2240">
                  <c:v>100</c:v>
                </c:pt>
                <c:pt idx="2241">
                  <c:v>100</c:v>
                </c:pt>
                <c:pt idx="2242">
                  <c:v>98</c:v>
                </c:pt>
                <c:pt idx="2243">
                  <c:v>98</c:v>
                </c:pt>
                <c:pt idx="2244">
                  <c:v>98</c:v>
                </c:pt>
                <c:pt idx="2245">
                  <c:v>98</c:v>
                </c:pt>
                <c:pt idx="2246">
                  <c:v>98</c:v>
                </c:pt>
                <c:pt idx="2247">
                  <c:v>100</c:v>
                </c:pt>
                <c:pt idx="2248">
                  <c:v>98</c:v>
                </c:pt>
                <c:pt idx="2249">
                  <c:v>100</c:v>
                </c:pt>
                <c:pt idx="2250">
                  <c:v>100</c:v>
                </c:pt>
                <c:pt idx="2251">
                  <c:v>98</c:v>
                </c:pt>
                <c:pt idx="2252">
                  <c:v>100</c:v>
                </c:pt>
                <c:pt idx="2253">
                  <c:v>100</c:v>
                </c:pt>
                <c:pt idx="2254">
                  <c:v>100</c:v>
                </c:pt>
                <c:pt idx="2255">
                  <c:v>102</c:v>
                </c:pt>
                <c:pt idx="2256">
                  <c:v>100</c:v>
                </c:pt>
                <c:pt idx="2257">
                  <c:v>102</c:v>
                </c:pt>
                <c:pt idx="2258">
                  <c:v>98</c:v>
                </c:pt>
                <c:pt idx="2259">
                  <c:v>102</c:v>
                </c:pt>
                <c:pt idx="2260">
                  <c:v>100</c:v>
                </c:pt>
                <c:pt idx="2261">
                  <c:v>98</c:v>
                </c:pt>
                <c:pt idx="2262">
                  <c:v>100</c:v>
                </c:pt>
                <c:pt idx="2263">
                  <c:v>98</c:v>
                </c:pt>
                <c:pt idx="2264">
                  <c:v>102</c:v>
                </c:pt>
                <c:pt idx="2265">
                  <c:v>98</c:v>
                </c:pt>
                <c:pt idx="2266">
                  <c:v>102</c:v>
                </c:pt>
                <c:pt idx="2267">
                  <c:v>96</c:v>
                </c:pt>
                <c:pt idx="2268">
                  <c:v>96</c:v>
                </c:pt>
                <c:pt idx="2269">
                  <c:v>98</c:v>
                </c:pt>
                <c:pt idx="2270">
                  <c:v>102</c:v>
                </c:pt>
                <c:pt idx="2271">
                  <c:v>98</c:v>
                </c:pt>
                <c:pt idx="2272">
                  <c:v>98</c:v>
                </c:pt>
                <c:pt idx="2273">
                  <c:v>100</c:v>
                </c:pt>
                <c:pt idx="2274">
                  <c:v>100</c:v>
                </c:pt>
                <c:pt idx="2275">
                  <c:v>98</c:v>
                </c:pt>
                <c:pt idx="2276">
                  <c:v>100</c:v>
                </c:pt>
                <c:pt idx="2277">
                  <c:v>100</c:v>
                </c:pt>
                <c:pt idx="2278">
                  <c:v>100</c:v>
                </c:pt>
                <c:pt idx="2279">
                  <c:v>100</c:v>
                </c:pt>
                <c:pt idx="2280">
                  <c:v>100</c:v>
                </c:pt>
                <c:pt idx="2281">
                  <c:v>98</c:v>
                </c:pt>
                <c:pt idx="2282">
                  <c:v>100</c:v>
                </c:pt>
                <c:pt idx="2283">
                  <c:v>102</c:v>
                </c:pt>
                <c:pt idx="2284">
                  <c:v>98</c:v>
                </c:pt>
                <c:pt idx="2285">
                  <c:v>102</c:v>
                </c:pt>
                <c:pt idx="2286">
                  <c:v>100</c:v>
                </c:pt>
                <c:pt idx="2287">
                  <c:v>102</c:v>
                </c:pt>
                <c:pt idx="2288">
                  <c:v>100</c:v>
                </c:pt>
                <c:pt idx="2289">
                  <c:v>98</c:v>
                </c:pt>
                <c:pt idx="2290">
                  <c:v>98</c:v>
                </c:pt>
                <c:pt idx="2291">
                  <c:v>96</c:v>
                </c:pt>
                <c:pt idx="2292">
                  <c:v>100</c:v>
                </c:pt>
                <c:pt idx="2293">
                  <c:v>102</c:v>
                </c:pt>
                <c:pt idx="2294">
                  <c:v>98</c:v>
                </c:pt>
                <c:pt idx="2295">
                  <c:v>100</c:v>
                </c:pt>
                <c:pt idx="2296">
                  <c:v>98</c:v>
                </c:pt>
                <c:pt idx="2297">
                  <c:v>102</c:v>
                </c:pt>
                <c:pt idx="2298">
                  <c:v>98</c:v>
                </c:pt>
                <c:pt idx="2299">
                  <c:v>98</c:v>
                </c:pt>
                <c:pt idx="2300">
                  <c:v>98</c:v>
                </c:pt>
                <c:pt idx="2301">
                  <c:v>100</c:v>
                </c:pt>
                <c:pt idx="2302">
                  <c:v>102</c:v>
                </c:pt>
                <c:pt idx="2303">
                  <c:v>100</c:v>
                </c:pt>
                <c:pt idx="2304">
                  <c:v>100</c:v>
                </c:pt>
                <c:pt idx="2305">
                  <c:v>100</c:v>
                </c:pt>
                <c:pt idx="2306">
                  <c:v>100</c:v>
                </c:pt>
                <c:pt idx="2307">
                  <c:v>100</c:v>
                </c:pt>
                <c:pt idx="2308">
                  <c:v>100</c:v>
                </c:pt>
                <c:pt idx="2309">
                  <c:v>100</c:v>
                </c:pt>
                <c:pt idx="2310">
                  <c:v>98</c:v>
                </c:pt>
                <c:pt idx="2311">
                  <c:v>102</c:v>
                </c:pt>
                <c:pt idx="2312">
                  <c:v>100</c:v>
                </c:pt>
                <c:pt idx="2313">
                  <c:v>100</c:v>
                </c:pt>
                <c:pt idx="2314">
                  <c:v>98</c:v>
                </c:pt>
                <c:pt idx="2315">
                  <c:v>98</c:v>
                </c:pt>
                <c:pt idx="2316">
                  <c:v>100</c:v>
                </c:pt>
                <c:pt idx="2317">
                  <c:v>100</c:v>
                </c:pt>
                <c:pt idx="2318">
                  <c:v>100</c:v>
                </c:pt>
                <c:pt idx="2319">
                  <c:v>98</c:v>
                </c:pt>
                <c:pt idx="2320">
                  <c:v>100</c:v>
                </c:pt>
                <c:pt idx="2321">
                  <c:v>100</c:v>
                </c:pt>
                <c:pt idx="2322">
                  <c:v>100</c:v>
                </c:pt>
                <c:pt idx="2323">
                  <c:v>100</c:v>
                </c:pt>
                <c:pt idx="2324">
                  <c:v>98</c:v>
                </c:pt>
                <c:pt idx="2325">
                  <c:v>98</c:v>
                </c:pt>
                <c:pt idx="2326">
                  <c:v>98</c:v>
                </c:pt>
                <c:pt idx="2327">
                  <c:v>102</c:v>
                </c:pt>
                <c:pt idx="2328">
                  <c:v>100</c:v>
                </c:pt>
                <c:pt idx="2329">
                  <c:v>98</c:v>
                </c:pt>
                <c:pt idx="2330">
                  <c:v>98</c:v>
                </c:pt>
                <c:pt idx="2331">
                  <c:v>100</c:v>
                </c:pt>
                <c:pt idx="2332">
                  <c:v>100</c:v>
                </c:pt>
                <c:pt idx="2333">
                  <c:v>98</c:v>
                </c:pt>
                <c:pt idx="2334">
                  <c:v>96</c:v>
                </c:pt>
                <c:pt idx="2335">
                  <c:v>100</c:v>
                </c:pt>
                <c:pt idx="2336">
                  <c:v>98</c:v>
                </c:pt>
                <c:pt idx="2337">
                  <c:v>100</c:v>
                </c:pt>
                <c:pt idx="2338">
                  <c:v>98</c:v>
                </c:pt>
                <c:pt idx="2339">
                  <c:v>100</c:v>
                </c:pt>
                <c:pt idx="2340">
                  <c:v>98</c:v>
                </c:pt>
                <c:pt idx="2341">
                  <c:v>98</c:v>
                </c:pt>
                <c:pt idx="2342">
                  <c:v>98</c:v>
                </c:pt>
                <c:pt idx="2343">
                  <c:v>96</c:v>
                </c:pt>
                <c:pt idx="2344">
                  <c:v>98</c:v>
                </c:pt>
                <c:pt idx="2345">
                  <c:v>98</c:v>
                </c:pt>
                <c:pt idx="2346">
                  <c:v>100</c:v>
                </c:pt>
                <c:pt idx="2347">
                  <c:v>100</c:v>
                </c:pt>
                <c:pt idx="2348">
                  <c:v>100</c:v>
                </c:pt>
                <c:pt idx="2349">
                  <c:v>100</c:v>
                </c:pt>
                <c:pt idx="2350">
                  <c:v>98</c:v>
                </c:pt>
                <c:pt idx="2351">
                  <c:v>100</c:v>
                </c:pt>
                <c:pt idx="2352">
                  <c:v>98</c:v>
                </c:pt>
                <c:pt idx="2353">
                  <c:v>100</c:v>
                </c:pt>
                <c:pt idx="2354">
                  <c:v>98</c:v>
                </c:pt>
                <c:pt idx="2355">
                  <c:v>100</c:v>
                </c:pt>
                <c:pt idx="2356">
                  <c:v>102</c:v>
                </c:pt>
                <c:pt idx="2357">
                  <c:v>98</c:v>
                </c:pt>
                <c:pt idx="2358">
                  <c:v>100</c:v>
                </c:pt>
                <c:pt idx="2359">
                  <c:v>98</c:v>
                </c:pt>
                <c:pt idx="2360">
                  <c:v>98</c:v>
                </c:pt>
                <c:pt idx="2361">
                  <c:v>100</c:v>
                </c:pt>
                <c:pt idx="2362">
                  <c:v>98</c:v>
                </c:pt>
                <c:pt idx="2363">
                  <c:v>100</c:v>
                </c:pt>
                <c:pt idx="2364">
                  <c:v>98</c:v>
                </c:pt>
                <c:pt idx="2365">
                  <c:v>100</c:v>
                </c:pt>
                <c:pt idx="2366">
                  <c:v>98</c:v>
                </c:pt>
                <c:pt idx="2367">
                  <c:v>96</c:v>
                </c:pt>
                <c:pt idx="2368">
                  <c:v>100</c:v>
                </c:pt>
                <c:pt idx="2369">
                  <c:v>100</c:v>
                </c:pt>
                <c:pt idx="2370">
                  <c:v>100</c:v>
                </c:pt>
                <c:pt idx="2371">
                  <c:v>98</c:v>
                </c:pt>
                <c:pt idx="2372">
                  <c:v>102</c:v>
                </c:pt>
                <c:pt idx="2373">
                  <c:v>100</c:v>
                </c:pt>
                <c:pt idx="2374">
                  <c:v>98</c:v>
                </c:pt>
                <c:pt idx="2375">
                  <c:v>102</c:v>
                </c:pt>
                <c:pt idx="2376">
                  <c:v>98</c:v>
                </c:pt>
                <c:pt idx="2377">
                  <c:v>100</c:v>
                </c:pt>
                <c:pt idx="2378">
                  <c:v>96</c:v>
                </c:pt>
                <c:pt idx="2379">
                  <c:v>100</c:v>
                </c:pt>
                <c:pt idx="2380">
                  <c:v>98</c:v>
                </c:pt>
                <c:pt idx="2381">
                  <c:v>102</c:v>
                </c:pt>
                <c:pt idx="2382">
                  <c:v>100</c:v>
                </c:pt>
                <c:pt idx="2383">
                  <c:v>100</c:v>
                </c:pt>
                <c:pt idx="2384">
                  <c:v>102</c:v>
                </c:pt>
                <c:pt idx="2385">
                  <c:v>100</c:v>
                </c:pt>
                <c:pt idx="2386">
                  <c:v>100</c:v>
                </c:pt>
                <c:pt idx="2387">
                  <c:v>98</c:v>
                </c:pt>
                <c:pt idx="2388">
                  <c:v>98</c:v>
                </c:pt>
                <c:pt idx="2389">
                  <c:v>98</c:v>
                </c:pt>
                <c:pt idx="2390">
                  <c:v>98</c:v>
                </c:pt>
                <c:pt idx="2391">
                  <c:v>102</c:v>
                </c:pt>
                <c:pt idx="2392">
                  <c:v>102</c:v>
                </c:pt>
                <c:pt idx="2393">
                  <c:v>98</c:v>
                </c:pt>
                <c:pt idx="2394">
                  <c:v>102</c:v>
                </c:pt>
                <c:pt idx="2395">
                  <c:v>96</c:v>
                </c:pt>
                <c:pt idx="2396">
                  <c:v>100</c:v>
                </c:pt>
                <c:pt idx="2397">
                  <c:v>100</c:v>
                </c:pt>
                <c:pt idx="2398">
                  <c:v>96</c:v>
                </c:pt>
                <c:pt idx="2399">
                  <c:v>98</c:v>
                </c:pt>
                <c:pt idx="2400">
                  <c:v>100</c:v>
                </c:pt>
                <c:pt idx="2401">
                  <c:v>102</c:v>
                </c:pt>
                <c:pt idx="2402">
                  <c:v>98</c:v>
                </c:pt>
                <c:pt idx="2403">
                  <c:v>100</c:v>
                </c:pt>
                <c:pt idx="2404">
                  <c:v>98</c:v>
                </c:pt>
                <c:pt idx="2405">
                  <c:v>100</c:v>
                </c:pt>
                <c:pt idx="2406">
                  <c:v>98</c:v>
                </c:pt>
                <c:pt idx="2407">
                  <c:v>100</c:v>
                </c:pt>
                <c:pt idx="2408">
                  <c:v>98</c:v>
                </c:pt>
                <c:pt idx="2409">
                  <c:v>98</c:v>
                </c:pt>
                <c:pt idx="2410">
                  <c:v>100</c:v>
                </c:pt>
                <c:pt idx="2411">
                  <c:v>98</c:v>
                </c:pt>
                <c:pt idx="2412">
                  <c:v>102</c:v>
                </c:pt>
                <c:pt idx="2413">
                  <c:v>100</c:v>
                </c:pt>
                <c:pt idx="2414">
                  <c:v>96</c:v>
                </c:pt>
                <c:pt idx="2415">
                  <c:v>98</c:v>
                </c:pt>
                <c:pt idx="2416">
                  <c:v>100</c:v>
                </c:pt>
                <c:pt idx="2417">
                  <c:v>98</c:v>
                </c:pt>
                <c:pt idx="2418">
                  <c:v>98</c:v>
                </c:pt>
                <c:pt idx="2419">
                  <c:v>100</c:v>
                </c:pt>
                <c:pt idx="2420">
                  <c:v>98</c:v>
                </c:pt>
                <c:pt idx="2421">
                  <c:v>100</c:v>
                </c:pt>
                <c:pt idx="2422">
                  <c:v>98</c:v>
                </c:pt>
                <c:pt idx="2423">
                  <c:v>98</c:v>
                </c:pt>
                <c:pt idx="2424">
                  <c:v>100</c:v>
                </c:pt>
                <c:pt idx="2425">
                  <c:v>98</c:v>
                </c:pt>
                <c:pt idx="2426">
                  <c:v>98</c:v>
                </c:pt>
                <c:pt idx="2427">
                  <c:v>102</c:v>
                </c:pt>
                <c:pt idx="2428">
                  <c:v>98</c:v>
                </c:pt>
                <c:pt idx="2429">
                  <c:v>98</c:v>
                </c:pt>
                <c:pt idx="2430">
                  <c:v>100</c:v>
                </c:pt>
                <c:pt idx="2431">
                  <c:v>102</c:v>
                </c:pt>
                <c:pt idx="2432">
                  <c:v>98</c:v>
                </c:pt>
                <c:pt idx="2433">
                  <c:v>98</c:v>
                </c:pt>
                <c:pt idx="2434">
                  <c:v>98</c:v>
                </c:pt>
                <c:pt idx="2435">
                  <c:v>98</c:v>
                </c:pt>
                <c:pt idx="2436">
                  <c:v>102</c:v>
                </c:pt>
                <c:pt idx="2437">
                  <c:v>98</c:v>
                </c:pt>
                <c:pt idx="2438">
                  <c:v>100</c:v>
                </c:pt>
                <c:pt idx="2439">
                  <c:v>96</c:v>
                </c:pt>
                <c:pt idx="2440">
                  <c:v>98</c:v>
                </c:pt>
                <c:pt idx="2441">
                  <c:v>98</c:v>
                </c:pt>
                <c:pt idx="2442">
                  <c:v>98</c:v>
                </c:pt>
                <c:pt idx="2443">
                  <c:v>102</c:v>
                </c:pt>
                <c:pt idx="2444">
                  <c:v>98</c:v>
                </c:pt>
                <c:pt idx="2445">
                  <c:v>100</c:v>
                </c:pt>
                <c:pt idx="2446">
                  <c:v>100</c:v>
                </c:pt>
                <c:pt idx="2447">
                  <c:v>100</c:v>
                </c:pt>
                <c:pt idx="2448">
                  <c:v>100</c:v>
                </c:pt>
                <c:pt idx="2449">
                  <c:v>98</c:v>
                </c:pt>
                <c:pt idx="2450">
                  <c:v>100</c:v>
                </c:pt>
                <c:pt idx="2451">
                  <c:v>98</c:v>
                </c:pt>
                <c:pt idx="2452">
                  <c:v>100</c:v>
                </c:pt>
                <c:pt idx="2453">
                  <c:v>98</c:v>
                </c:pt>
                <c:pt idx="2454">
                  <c:v>100</c:v>
                </c:pt>
                <c:pt idx="2455">
                  <c:v>102</c:v>
                </c:pt>
                <c:pt idx="2456">
                  <c:v>98</c:v>
                </c:pt>
                <c:pt idx="2457">
                  <c:v>100</c:v>
                </c:pt>
                <c:pt idx="2458">
                  <c:v>100</c:v>
                </c:pt>
                <c:pt idx="2459">
                  <c:v>98</c:v>
                </c:pt>
                <c:pt idx="2460">
                  <c:v>100</c:v>
                </c:pt>
                <c:pt idx="2461">
                  <c:v>98</c:v>
                </c:pt>
                <c:pt idx="2462">
                  <c:v>98</c:v>
                </c:pt>
                <c:pt idx="2463">
                  <c:v>96</c:v>
                </c:pt>
                <c:pt idx="2464">
                  <c:v>102</c:v>
                </c:pt>
                <c:pt idx="2465">
                  <c:v>96</c:v>
                </c:pt>
                <c:pt idx="2466">
                  <c:v>98</c:v>
                </c:pt>
                <c:pt idx="2467">
                  <c:v>100</c:v>
                </c:pt>
                <c:pt idx="2468">
                  <c:v>102</c:v>
                </c:pt>
                <c:pt idx="2469">
                  <c:v>98</c:v>
                </c:pt>
                <c:pt idx="2470">
                  <c:v>98</c:v>
                </c:pt>
                <c:pt idx="2471">
                  <c:v>100</c:v>
                </c:pt>
                <c:pt idx="2472">
                  <c:v>102</c:v>
                </c:pt>
                <c:pt idx="2473">
                  <c:v>98</c:v>
                </c:pt>
                <c:pt idx="2474">
                  <c:v>100</c:v>
                </c:pt>
                <c:pt idx="2475">
                  <c:v>98</c:v>
                </c:pt>
                <c:pt idx="2476">
                  <c:v>100</c:v>
                </c:pt>
                <c:pt idx="2477">
                  <c:v>100</c:v>
                </c:pt>
                <c:pt idx="2478">
                  <c:v>102</c:v>
                </c:pt>
                <c:pt idx="2479">
                  <c:v>98</c:v>
                </c:pt>
                <c:pt idx="2480">
                  <c:v>100</c:v>
                </c:pt>
                <c:pt idx="2481">
                  <c:v>100</c:v>
                </c:pt>
                <c:pt idx="2482">
                  <c:v>98</c:v>
                </c:pt>
                <c:pt idx="2483">
                  <c:v>100</c:v>
                </c:pt>
                <c:pt idx="2484">
                  <c:v>100</c:v>
                </c:pt>
                <c:pt idx="2485">
                  <c:v>100</c:v>
                </c:pt>
                <c:pt idx="2486">
                  <c:v>98</c:v>
                </c:pt>
                <c:pt idx="2487">
                  <c:v>100</c:v>
                </c:pt>
                <c:pt idx="2488">
                  <c:v>96</c:v>
                </c:pt>
                <c:pt idx="2489">
                  <c:v>98</c:v>
                </c:pt>
                <c:pt idx="2490">
                  <c:v>100</c:v>
                </c:pt>
                <c:pt idx="2491">
                  <c:v>100</c:v>
                </c:pt>
                <c:pt idx="2492">
                  <c:v>100</c:v>
                </c:pt>
                <c:pt idx="2493">
                  <c:v>102</c:v>
                </c:pt>
                <c:pt idx="2494">
                  <c:v>98</c:v>
                </c:pt>
                <c:pt idx="2495">
                  <c:v>102</c:v>
                </c:pt>
                <c:pt idx="2496">
                  <c:v>98</c:v>
                </c:pt>
                <c:pt idx="2497">
                  <c:v>98</c:v>
                </c:pt>
                <c:pt idx="2498">
                  <c:v>98</c:v>
                </c:pt>
                <c:pt idx="2499">
                  <c:v>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44D-4865-B0AC-392E4EDD1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590159"/>
        <c:axId val="2124590991"/>
      </c:scatterChart>
      <c:valAx>
        <c:axId val="212459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90991"/>
        <c:crosses val="autoZero"/>
        <c:crossBetween val="midCat"/>
      </c:valAx>
      <c:valAx>
        <c:axId val="212459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90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5B7A1-0358-4BA0-AE2B-2E6D63E7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98266-A3C6-4944-84D7-05AFBF96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7FFDA-7FE4-4800-82DE-3FE382D5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EE5CB-D4FB-47DF-844B-2D45FAA5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790A0-C5EF-4A55-81B4-412096F8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555A-A60B-4F20-A218-13CAF8BB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B34CF-C24B-4661-950A-1BCA5F0E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5FEB9-9972-4CCB-80A1-7AEAEBB3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A618-BDAB-436C-8C9F-CE83179D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FB2D8-699D-464A-BC47-EDFAACD5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567DC-D5BC-4A78-8786-E1BADE6C9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CC1D-3430-44BE-8FFC-F0CF2A14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BE160-9FB6-49B2-8CF4-E1CD385E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82AC7-D1E7-4C4D-A1D9-046F2E6F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2A88D-064B-453D-8CA0-4B01E49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7C99-3622-4C83-889F-1316A5C7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CDE77-24C8-440E-B512-A5EA29A9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8C1BD-DF44-4EEC-A257-FE904299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E513F-E3BD-4BC2-8889-F689158E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D5495-9584-4598-9969-9C8DE981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8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F2B5-7826-4C52-BD4B-85C109D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829CB-37A4-40BC-A8AA-89750B82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354DF-E646-41AC-BD34-B76C2EFC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4476C-EB48-4613-8DCC-064B1E57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73D06-32AC-4B17-BDEC-50A7CF6D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7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597A-91A0-422A-9E3D-6B23BB1E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A499A-FAF3-4938-A8E0-29506B50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0C1C1-3FB3-468C-BD0A-B3CFA6CE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E9721-942B-4698-B781-61249B03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C8CAE-752E-4CF6-A9B4-D069C98F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4F5F7-7ED1-4F34-AC75-6D483641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7D133-59C4-4F40-9626-03F92423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82B2C-E686-42F6-8701-E0510E4C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60961-8046-4081-8B72-E13BB580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BEE32-F3C6-4C1B-95AB-273D5F68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367E-2690-43DB-9D86-2CB0DE93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D8FEF7-39D7-40E0-895C-7128482D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D9F4BF-5DA5-4328-8BE8-730F06F6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540965-610A-48CE-89BB-55B8843D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9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3098-5D12-4851-9259-5D903C1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38EA7-A83F-44F8-B1DF-960647A0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9AA01-F376-4E24-B801-BD5BA86F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5A9B5-4086-43FB-AEE2-D2362065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E86F43-AE01-4F33-AA7F-D0767446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E5054-1261-40A5-90CA-2ECBC7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861AC-D3D5-4CFD-9981-08ABBB05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0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F5DC-D773-4D33-AEAE-9AE4EBE7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BF162-E8B2-4340-A01C-A3C1AD91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E8222-E8C3-4726-B59F-105B7D68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03AC6-A66B-4B31-A553-94E8F51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D8D0D-C278-493F-9210-469F21A6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D255A-01C8-485A-BC65-ED584B61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3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26E7E-91DB-43F9-B182-159A7C49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C5E16-F361-4D8C-AB91-7746F065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FD88-F107-40AA-A62C-2ED711559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07A97-B5BF-489E-B202-A3C1B4EE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EE349-AB38-44A3-A000-BCADFD92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C78B3-3231-477D-BCE0-3C1D3790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D43035-7073-4641-A4A7-482A5200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3A98A-23E7-4CD6-B30D-65E106BC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DB086-EC18-44A9-BD9B-4FB0E7999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5E69-849C-4AF4-9312-0DDED2F343AD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A0BBC-391A-4974-98C3-D59856788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D7EE5-6C92-44C8-92CD-C2F90D9F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B141-8647-439B-A6D0-4CDE53182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0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06438C-85B6-45A4-91BC-0C9FA889519E}"/>
              </a:ext>
            </a:extLst>
          </p:cNvPr>
          <p:cNvSpPr txBox="1"/>
          <p:nvPr/>
        </p:nvSpPr>
        <p:spPr>
          <a:xfrm>
            <a:off x="4622668" y="3013501"/>
            <a:ext cx="294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ritec2500</a:t>
            </a:r>
          </a:p>
        </p:txBody>
      </p:sp>
    </p:spTree>
    <p:extLst>
      <p:ext uri="{BB962C8B-B14F-4D97-AF65-F5344CB8AC3E}">
        <p14:creationId xmlns:p14="http://schemas.microsoft.com/office/powerpoint/2010/main" val="60471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06438C-85B6-45A4-91BC-0C9FA889519E}"/>
              </a:ext>
            </a:extLst>
          </p:cNvPr>
          <p:cNvSpPr txBox="1"/>
          <p:nvPr/>
        </p:nvSpPr>
        <p:spPr>
          <a:xfrm>
            <a:off x="1333106" y="2796684"/>
            <a:ext cx="1031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2. </a:t>
            </a:r>
            <a:r>
              <a:rPr lang="zh-CN" altLang="en-US" sz="4800" dirty="0"/>
              <a:t>自举升压方案、体积与功率的问题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5852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04AE33-17AA-4B77-94F2-4654E28FF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0" t="44694" r="20515" b="48868"/>
          <a:stretch/>
        </p:blipFill>
        <p:spPr>
          <a:xfrm>
            <a:off x="283983" y="1755446"/>
            <a:ext cx="5891753" cy="238750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D4C1AE6-E4F0-4975-8D32-8A77E933EE23}"/>
              </a:ext>
            </a:extLst>
          </p:cNvPr>
          <p:cNvSpPr/>
          <p:nvPr/>
        </p:nvSpPr>
        <p:spPr>
          <a:xfrm>
            <a:off x="583889" y="1976939"/>
            <a:ext cx="1357461" cy="1452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2E243EE-75E4-447C-BFC4-B8CC3F74ED5C}"/>
              </a:ext>
            </a:extLst>
          </p:cNvPr>
          <p:cNvSpPr/>
          <p:nvPr/>
        </p:nvSpPr>
        <p:spPr>
          <a:xfrm>
            <a:off x="4738539" y="2038504"/>
            <a:ext cx="1357461" cy="1452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202FC-9386-469C-B9F6-CBF14FE82150}"/>
              </a:ext>
            </a:extLst>
          </p:cNvPr>
          <p:cNvSpPr txBox="1"/>
          <p:nvPr/>
        </p:nvSpPr>
        <p:spPr>
          <a:xfrm>
            <a:off x="2623009" y="4142954"/>
            <a:ext cx="156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Bootstrap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698F0F-A643-4BF8-921C-AB8D3209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55" y="54204"/>
            <a:ext cx="5077158" cy="65704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CC7B01-E8E0-4D01-A837-CF26072F8D30}"/>
              </a:ext>
            </a:extLst>
          </p:cNvPr>
          <p:cNvSpPr txBox="1"/>
          <p:nvPr/>
        </p:nvSpPr>
        <p:spPr>
          <a:xfrm>
            <a:off x="8231957" y="1853838"/>
            <a:ext cx="250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High-side drive voltage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DC0493-9227-47A0-9C9F-33C260F79232}"/>
              </a:ext>
            </a:extLst>
          </p:cNvPr>
          <p:cNvSpPr txBox="1"/>
          <p:nvPr/>
        </p:nvSpPr>
        <p:spPr>
          <a:xfrm>
            <a:off x="8231957" y="5654411"/>
            <a:ext cx="250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Low-side drive voltage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8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D16AB2-C280-4DD2-8DCF-8235BABF7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 t="41059" r="6221" b="43700"/>
          <a:stretch/>
        </p:blipFill>
        <p:spPr>
          <a:xfrm>
            <a:off x="80520" y="868951"/>
            <a:ext cx="11738609" cy="54122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08BA7C-CF21-4AC3-A0DC-AA44C8183603}"/>
              </a:ext>
            </a:extLst>
          </p:cNvPr>
          <p:cNvSpPr/>
          <p:nvPr/>
        </p:nvSpPr>
        <p:spPr>
          <a:xfrm>
            <a:off x="2281287" y="1857081"/>
            <a:ext cx="2818614" cy="28186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A53B089-455B-405F-AD4C-9D77F5897B86}"/>
              </a:ext>
            </a:extLst>
          </p:cNvPr>
          <p:cNvSpPr/>
          <p:nvPr/>
        </p:nvSpPr>
        <p:spPr>
          <a:xfrm>
            <a:off x="5949825" y="1855471"/>
            <a:ext cx="3401505" cy="34015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7FB6C-6A16-4489-81E3-4773B6AFEACB}"/>
              </a:ext>
            </a:extLst>
          </p:cNvPr>
          <p:cNvSpPr txBox="1"/>
          <p:nvPr/>
        </p:nvSpPr>
        <p:spPr>
          <a:xfrm>
            <a:off x="2612402" y="4808091"/>
            <a:ext cx="21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Monostable trigger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A2ACD2-653E-4FED-911A-044CF8E340FC}"/>
              </a:ext>
            </a:extLst>
          </p:cNvPr>
          <p:cNvSpPr txBox="1"/>
          <p:nvPr/>
        </p:nvSpPr>
        <p:spPr>
          <a:xfrm>
            <a:off x="7072851" y="5390330"/>
            <a:ext cx="150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 bridge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5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DBDAB0-D636-4483-919D-A60E81423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30" y="143779"/>
            <a:ext cx="5077158" cy="65704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39C937-7C66-48E2-B45D-301514436CBF}"/>
              </a:ext>
            </a:extLst>
          </p:cNvPr>
          <p:cNvSpPr txBox="1"/>
          <p:nvPr/>
        </p:nvSpPr>
        <p:spPr>
          <a:xfrm>
            <a:off x="6913775" y="457928"/>
            <a:ext cx="250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8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903F8-0BFD-4E44-A0F0-5433F6133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0" t="42199" r="22012" b="41031"/>
          <a:stretch/>
        </p:blipFill>
        <p:spPr>
          <a:xfrm>
            <a:off x="82603" y="0"/>
            <a:ext cx="11750273" cy="38744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8266A0-4F0B-46A7-9D77-B100CCE78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6" b="17266"/>
          <a:stretch/>
        </p:blipFill>
        <p:spPr>
          <a:xfrm>
            <a:off x="2324528" y="3115560"/>
            <a:ext cx="4221477" cy="366231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EBB812-7ADC-4708-BFB6-3CE17A917D87}"/>
              </a:ext>
            </a:extLst>
          </p:cNvPr>
          <p:cNvCxnSpPr/>
          <p:nvPr/>
        </p:nvCxnSpPr>
        <p:spPr>
          <a:xfrm flipH="1">
            <a:off x="5957739" y="1357460"/>
            <a:ext cx="4006393" cy="34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7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ACF699-7900-4527-8D1C-942A4857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99" y="430535"/>
            <a:ext cx="3699199" cy="54800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8D26D9-62CB-4C94-BDDC-E9F101F3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" y="106117"/>
            <a:ext cx="7739970" cy="29081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63C07E-96B4-4453-9BCF-C0E8CC5528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32989" b="34708"/>
          <a:stretch/>
        </p:blipFill>
        <p:spPr>
          <a:xfrm>
            <a:off x="0" y="3195686"/>
            <a:ext cx="8167841" cy="3556197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CB71A8E4-D70D-4218-86BD-C24B94CE9804}"/>
              </a:ext>
            </a:extLst>
          </p:cNvPr>
          <p:cNvSpPr/>
          <p:nvPr/>
        </p:nvSpPr>
        <p:spPr>
          <a:xfrm>
            <a:off x="6943891" y="3883843"/>
            <a:ext cx="1187777" cy="12443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3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EEAAF2-E05E-498B-B370-CE134865F2A3}"/>
              </a:ext>
            </a:extLst>
          </p:cNvPr>
          <p:cNvSpPr txBox="1"/>
          <p:nvPr/>
        </p:nvSpPr>
        <p:spPr>
          <a:xfrm>
            <a:off x="4613635" y="3007969"/>
            <a:ext cx="2964730" cy="84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工作计划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405234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06438C-85B6-45A4-91BC-0C9FA889519E}"/>
              </a:ext>
            </a:extLst>
          </p:cNvPr>
          <p:cNvSpPr txBox="1"/>
          <p:nvPr/>
        </p:nvSpPr>
        <p:spPr>
          <a:xfrm>
            <a:off x="645736" y="962891"/>
            <a:ext cx="114519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重新制定手持式电磁超声设备方案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Ritec2500</a:t>
            </a:r>
            <a:r>
              <a:rPr lang="zh-CN" altLang="en-US" sz="2800" dirty="0"/>
              <a:t>功率放大部分仿真，复现</a:t>
            </a:r>
            <a:r>
              <a:rPr lang="en-US" altLang="zh-CN" sz="2800" dirty="0"/>
              <a:t>ritec2500</a:t>
            </a:r>
            <a:r>
              <a:rPr lang="zh-CN" altLang="en-US" sz="2800" dirty="0"/>
              <a:t>，联系商家定制变压器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RF TRANSFORMER</a:t>
            </a:r>
          </a:p>
        </p:txBody>
      </p:sp>
    </p:spTree>
    <p:extLst>
      <p:ext uri="{BB962C8B-B14F-4D97-AF65-F5344CB8AC3E}">
        <p14:creationId xmlns:p14="http://schemas.microsoft.com/office/powerpoint/2010/main" val="220831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8B6A93-5B43-4EA8-99AF-8D0BB3418E93}"/>
              </a:ext>
            </a:extLst>
          </p:cNvPr>
          <p:cNvSpPr txBox="1"/>
          <p:nvPr/>
        </p:nvSpPr>
        <p:spPr>
          <a:xfrm>
            <a:off x="688157" y="386500"/>
            <a:ext cx="1018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Field dependence of coupling efficiency between electromagnetic field and ultrasonic bulk waves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591640-9E25-44AD-803B-7420D75C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3" y="928326"/>
            <a:ext cx="4223994" cy="5759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026C7D-4453-4C63-B9C8-EB9566E9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90" y="928326"/>
            <a:ext cx="5172797" cy="27150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AAB117-6A3D-4F6C-84A8-7F461064B99A}"/>
              </a:ext>
            </a:extLst>
          </p:cNvPr>
          <p:cNvSpPr txBox="1"/>
          <p:nvPr/>
        </p:nvSpPr>
        <p:spPr>
          <a:xfrm>
            <a:off x="6598763" y="4524866"/>
            <a:ext cx="22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Different material </a:t>
            </a:r>
          </a:p>
          <a:p>
            <a:r>
              <a:rPr lang="en-US" altLang="zh-CN" dirty="0"/>
              <a:t>Different thickness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3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B66193-E25A-4885-9AFB-4B86462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537328"/>
            <a:ext cx="3771746" cy="57833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1BB2C2-B676-4638-A07F-CAFE5E116913}"/>
              </a:ext>
            </a:extLst>
          </p:cNvPr>
          <p:cNvSpPr txBox="1"/>
          <p:nvPr/>
        </p:nvSpPr>
        <p:spPr>
          <a:xfrm>
            <a:off x="5703217" y="3105834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bias field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E94F6E-D02C-4CFB-B7F5-922666BE10D5}"/>
              </a:ext>
            </a:extLst>
          </p:cNvPr>
          <p:cNvSpPr txBox="1"/>
          <p:nvPr/>
        </p:nvSpPr>
        <p:spPr>
          <a:xfrm>
            <a:off x="8550113" y="3105834"/>
            <a:ext cx="22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Permeability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33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ACF5F8-4088-4DF7-A611-3C01BA129003}"/>
              </a:ext>
            </a:extLst>
          </p:cNvPr>
          <p:cNvGrpSpPr/>
          <p:nvPr/>
        </p:nvGrpSpPr>
        <p:grpSpPr>
          <a:xfrm>
            <a:off x="694678" y="514904"/>
            <a:ext cx="4358936" cy="6130031"/>
            <a:chOff x="694678" y="514904"/>
            <a:chExt cx="4358936" cy="61300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591ABA-90F7-48AC-8CFF-A454CEAA9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36" t="10615" r="30049"/>
            <a:stretch/>
          </p:blipFill>
          <p:spPr>
            <a:xfrm>
              <a:off x="694678" y="514904"/>
              <a:ext cx="4358936" cy="613003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4EFA4B0-27F2-43F9-8D49-EE83C3ACEEC5}"/>
                </a:ext>
              </a:extLst>
            </p:cNvPr>
            <p:cNvSpPr/>
            <p:nvPr/>
          </p:nvSpPr>
          <p:spPr>
            <a:xfrm>
              <a:off x="2603930" y="2234153"/>
              <a:ext cx="540429" cy="273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CDD669-B772-42A8-89F2-BBF23628318C}"/>
                </a:ext>
              </a:extLst>
            </p:cNvPr>
            <p:cNvSpPr txBox="1"/>
            <p:nvPr/>
          </p:nvSpPr>
          <p:spPr>
            <a:xfrm>
              <a:off x="2498695" y="1040392"/>
              <a:ext cx="4327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I1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132CBD-340D-4A33-B498-69DA97B31AFC}"/>
                </a:ext>
              </a:extLst>
            </p:cNvPr>
            <p:cNvSpPr txBox="1"/>
            <p:nvPr/>
          </p:nvSpPr>
          <p:spPr>
            <a:xfrm>
              <a:off x="2874145" y="1040392"/>
              <a:ext cx="4327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I2</a:t>
              </a:r>
            </a:p>
          </p:txBody>
        </p:sp>
      </p:grp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E34362D-492C-4806-8CBA-2EC60C355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706462"/>
              </p:ext>
            </p:extLst>
          </p:nvPr>
        </p:nvGraphicFramePr>
        <p:xfrm>
          <a:off x="5914359" y="280850"/>
          <a:ext cx="5772837" cy="3246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2DD13B3F-5671-4F60-96B3-FD040FD5266D}"/>
              </a:ext>
            </a:extLst>
          </p:cNvPr>
          <p:cNvSpPr/>
          <p:nvPr/>
        </p:nvSpPr>
        <p:spPr>
          <a:xfrm>
            <a:off x="1555423" y="514904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F006149-E395-4FF3-AD2D-F7F363924641}"/>
              </a:ext>
            </a:extLst>
          </p:cNvPr>
          <p:cNvSpPr/>
          <p:nvPr/>
        </p:nvSpPr>
        <p:spPr>
          <a:xfrm>
            <a:off x="6096000" y="280850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7063424-3C72-42EC-B12F-7A36CD91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37" y="3656814"/>
            <a:ext cx="4268248" cy="320118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F56BC7-ADDA-49CD-914C-89EF3BCA60EC}"/>
              </a:ext>
            </a:extLst>
          </p:cNvPr>
          <p:cNvSpPr/>
          <p:nvPr/>
        </p:nvSpPr>
        <p:spPr>
          <a:xfrm>
            <a:off x="6236462" y="3838280"/>
            <a:ext cx="540429" cy="27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2CD957-8F5B-4B0F-8524-40502A7C586E}"/>
              </a:ext>
            </a:extLst>
          </p:cNvPr>
          <p:cNvSpPr txBox="1"/>
          <p:nvPr/>
        </p:nvSpPr>
        <p:spPr>
          <a:xfrm>
            <a:off x="10056907" y="121026"/>
            <a:ext cx="27484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With load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U_primary</a:t>
            </a:r>
            <a:r>
              <a:rPr lang="en-US" altLang="zh-CN" dirty="0">
                <a:solidFill>
                  <a:srgbClr val="FF0000"/>
                </a:solidFill>
              </a:rPr>
              <a:t> = 96V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U_secondary</a:t>
            </a:r>
            <a:r>
              <a:rPr lang="en-US" altLang="zh-CN" dirty="0">
                <a:solidFill>
                  <a:srgbClr val="FF0000"/>
                </a:solidFill>
              </a:rPr>
              <a:t> = 440V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20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9B67AF-DA64-438B-BE52-7EB59BDF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3253817"/>
            <a:ext cx="5050504" cy="3473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8CD865-C9DF-441C-AC4C-E8431337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26" y="705919"/>
            <a:ext cx="3574411" cy="13114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E79772-8928-4D72-A2CC-A5E8C327E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793" y="169472"/>
            <a:ext cx="4953691" cy="2295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D026E8-7136-4984-87EE-6971F66B5553}"/>
              </a:ext>
            </a:extLst>
          </p:cNvPr>
          <p:cNvSpPr txBox="1"/>
          <p:nvPr/>
        </p:nvSpPr>
        <p:spPr>
          <a:xfrm>
            <a:off x="7816390" y="3756285"/>
            <a:ext cx="326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</a:t>
            </a:r>
            <a:r>
              <a:rPr lang="en-US" altLang="zh-CN" dirty="0">
                <a:solidFill>
                  <a:srgbClr val="FF0000"/>
                </a:solidFill>
              </a:rPr>
              <a:t>A B</a:t>
            </a:r>
            <a:r>
              <a:rPr lang="en-US" altLang="zh-CN" dirty="0"/>
              <a:t> satisfies spiral coil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1707906-B5F8-43B0-A85B-25F9FFD83D08}"/>
              </a:ext>
            </a:extLst>
          </p:cNvPr>
          <p:cNvSpPr/>
          <p:nvPr/>
        </p:nvSpPr>
        <p:spPr>
          <a:xfrm>
            <a:off x="4854637" y="1282045"/>
            <a:ext cx="1451156" cy="2545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6183A0DB-550D-4480-B90D-8F22DEF777CD}"/>
              </a:ext>
            </a:extLst>
          </p:cNvPr>
          <p:cNvSpPr/>
          <p:nvPr/>
        </p:nvSpPr>
        <p:spPr>
          <a:xfrm rot="16200000" flipH="1">
            <a:off x="4798141" y="3369288"/>
            <a:ext cx="2595722" cy="82780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9AABE8-8FA3-44EC-8E87-964C86DBA09B}"/>
              </a:ext>
            </a:extLst>
          </p:cNvPr>
          <p:cNvSpPr txBox="1"/>
          <p:nvPr/>
        </p:nvSpPr>
        <p:spPr>
          <a:xfrm>
            <a:off x="2814086" y="336587"/>
            <a:ext cx="506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AA7DDA-FB8F-4E14-B639-CFCF5CE8CB9D}"/>
              </a:ext>
            </a:extLst>
          </p:cNvPr>
          <p:cNvSpPr txBox="1"/>
          <p:nvPr/>
        </p:nvSpPr>
        <p:spPr>
          <a:xfrm>
            <a:off x="8747472" y="2465317"/>
            <a:ext cx="421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54BECF-7D3D-4082-A075-FB5FA3F0ABB7}"/>
              </a:ext>
            </a:extLst>
          </p:cNvPr>
          <p:cNvSpPr txBox="1"/>
          <p:nvPr/>
        </p:nvSpPr>
        <p:spPr>
          <a:xfrm>
            <a:off x="2868772" y="2884485"/>
            <a:ext cx="397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55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EFF0C2-FD7F-4B66-A93B-3E31C29E3BD2}"/>
              </a:ext>
            </a:extLst>
          </p:cNvPr>
          <p:cNvSpPr txBox="1"/>
          <p:nvPr/>
        </p:nvSpPr>
        <p:spPr>
          <a:xfrm>
            <a:off x="4769963" y="1300899"/>
            <a:ext cx="229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测厚线圈设计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理论分析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Solidworks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comsol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28B56E-D1E0-449C-8E8D-9842ECB1225B}"/>
              </a:ext>
            </a:extLst>
          </p:cNvPr>
          <p:cNvSpPr txBox="1"/>
          <p:nvPr/>
        </p:nvSpPr>
        <p:spPr>
          <a:xfrm>
            <a:off x="4769963" y="3545272"/>
            <a:ext cx="229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电路实验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ADUM3223	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输出仿真</a:t>
            </a:r>
          </a:p>
        </p:txBody>
      </p:sp>
    </p:spTree>
    <p:extLst>
      <p:ext uri="{BB962C8B-B14F-4D97-AF65-F5344CB8AC3E}">
        <p14:creationId xmlns:p14="http://schemas.microsoft.com/office/powerpoint/2010/main" val="29061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2D4512-D77E-4C91-8550-400FFF6F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09" y="1910902"/>
            <a:ext cx="6304437" cy="47283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2FFBEE-A634-4E61-9171-04F37F271C4D}"/>
              </a:ext>
            </a:extLst>
          </p:cNvPr>
          <p:cNvSpPr txBox="1"/>
          <p:nvPr/>
        </p:nvSpPr>
        <p:spPr>
          <a:xfrm>
            <a:off x="7890235" y="72761"/>
            <a:ext cx="1677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AC: 260mv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DC: 840mv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 = 0.26A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Liw</a:t>
            </a:r>
            <a:r>
              <a:rPr lang="en-US" altLang="zh-CN" dirty="0">
                <a:solidFill>
                  <a:srgbClr val="FF0000"/>
                </a:solidFill>
              </a:rPr>
              <a:t> = 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5056A2-A00B-4C7A-A8C6-13111DC69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6" t="10615" r="30049"/>
          <a:stretch/>
        </p:blipFill>
        <p:spPr>
          <a:xfrm>
            <a:off x="284433" y="395927"/>
            <a:ext cx="4439481" cy="624330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03E61D8-4815-44C9-9BAB-7DBF91B1DA2B}"/>
              </a:ext>
            </a:extLst>
          </p:cNvPr>
          <p:cNvCxnSpPr>
            <a:cxnSpLocks/>
          </p:cNvCxnSpPr>
          <p:nvPr/>
        </p:nvCxnSpPr>
        <p:spPr>
          <a:xfrm flipH="1">
            <a:off x="857839" y="499621"/>
            <a:ext cx="6825006" cy="246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ACE98-C60C-475A-97B4-0010BDE95078}"/>
              </a:ext>
            </a:extLst>
          </p:cNvPr>
          <p:cNvSpPr txBox="1"/>
          <p:nvPr/>
        </p:nvSpPr>
        <p:spPr>
          <a:xfrm>
            <a:off x="9775597" y="218770"/>
            <a:ext cx="27484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Without load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U_primary</a:t>
            </a:r>
            <a:r>
              <a:rPr lang="en-US" altLang="zh-CN" dirty="0">
                <a:solidFill>
                  <a:srgbClr val="FF0000"/>
                </a:solidFill>
              </a:rPr>
              <a:t> = 276V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U_secondary</a:t>
            </a:r>
            <a:r>
              <a:rPr lang="en-US" altLang="zh-CN" dirty="0">
                <a:solidFill>
                  <a:srgbClr val="FF0000"/>
                </a:solidFill>
              </a:rPr>
              <a:t> = 520V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34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06438C-85B6-45A4-91BC-0C9FA889519E}"/>
              </a:ext>
            </a:extLst>
          </p:cNvPr>
          <p:cNvSpPr txBox="1"/>
          <p:nvPr/>
        </p:nvSpPr>
        <p:spPr>
          <a:xfrm>
            <a:off x="4747967" y="3013501"/>
            <a:ext cx="269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问题梳理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30729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06438C-85B6-45A4-91BC-0C9FA889519E}"/>
              </a:ext>
            </a:extLst>
          </p:cNvPr>
          <p:cNvSpPr txBox="1"/>
          <p:nvPr/>
        </p:nvSpPr>
        <p:spPr>
          <a:xfrm>
            <a:off x="4407031" y="3013501"/>
            <a:ext cx="3377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1. </a:t>
            </a:r>
            <a:r>
              <a:rPr lang="zh-CN" altLang="en-US" sz="4800" dirty="0"/>
              <a:t>电源模块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4758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015FE1-764A-4336-BF53-3A31994D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32855" r="-332" b="29842"/>
          <a:stretch/>
        </p:blipFill>
        <p:spPr>
          <a:xfrm>
            <a:off x="544574" y="986260"/>
            <a:ext cx="11102852" cy="535990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D40887F-FD29-4F6F-8C9B-BEDC07D049EF}"/>
              </a:ext>
            </a:extLst>
          </p:cNvPr>
          <p:cNvSpPr/>
          <p:nvPr/>
        </p:nvSpPr>
        <p:spPr>
          <a:xfrm>
            <a:off x="7373331" y="3666212"/>
            <a:ext cx="782425" cy="782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2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585623-190A-4748-A6FC-426652E48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51" y="0"/>
            <a:ext cx="5181598" cy="67055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FB359A-4A7C-4353-877B-F4EFA04C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" y="83848"/>
            <a:ext cx="5169781" cy="66903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81C3FF-02BF-4824-BFBB-26F6887D2E1F}"/>
              </a:ext>
            </a:extLst>
          </p:cNvPr>
          <p:cNvSpPr txBox="1"/>
          <p:nvPr/>
        </p:nvSpPr>
        <p:spPr>
          <a:xfrm>
            <a:off x="4517797" y="213863"/>
            <a:ext cx="87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I(R3)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V(R3)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520FA0-D4BC-40A0-BF47-A54C3FCF4E56}"/>
              </a:ext>
            </a:extLst>
          </p:cNvPr>
          <p:cNvSpPr txBox="1"/>
          <p:nvPr/>
        </p:nvSpPr>
        <p:spPr>
          <a:xfrm>
            <a:off x="10748913" y="167697"/>
            <a:ext cx="87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vout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892D6-FDED-47C5-BB65-46A361D92800}"/>
              </a:ext>
            </a:extLst>
          </p:cNvPr>
          <p:cNvSpPr txBox="1"/>
          <p:nvPr/>
        </p:nvSpPr>
        <p:spPr>
          <a:xfrm>
            <a:off x="9629854" y="5902679"/>
            <a:ext cx="1993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Normal operation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5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6325F-8C06-46C0-84AF-F521E6E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69"/>
            <a:ext cx="5231876" cy="67324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1A042D-C28B-4D07-8474-586F25CB0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54" y="79397"/>
            <a:ext cx="5231875" cy="67706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999D0B-27CD-4E0D-A1D3-C67454193F10}"/>
              </a:ext>
            </a:extLst>
          </p:cNvPr>
          <p:cNvSpPr txBox="1"/>
          <p:nvPr/>
        </p:nvSpPr>
        <p:spPr>
          <a:xfrm>
            <a:off x="4084164" y="440107"/>
            <a:ext cx="87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I(R3)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V(R3)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86C8B6-7899-48F8-B904-4EEE5E03D6B4}"/>
              </a:ext>
            </a:extLst>
          </p:cNvPr>
          <p:cNvSpPr txBox="1"/>
          <p:nvPr/>
        </p:nvSpPr>
        <p:spPr>
          <a:xfrm>
            <a:off x="10626365" y="255441"/>
            <a:ext cx="87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vout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7AF13E-EBC4-4B26-9009-C642CC46E842}"/>
              </a:ext>
            </a:extLst>
          </p:cNvPr>
          <p:cNvSpPr txBox="1"/>
          <p:nvPr/>
        </p:nvSpPr>
        <p:spPr>
          <a:xfrm>
            <a:off x="9068585" y="6138350"/>
            <a:ext cx="263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 current condition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4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015FE1-764A-4336-BF53-3A31994D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32855" r="-332" b="29842"/>
          <a:stretch/>
        </p:blipFill>
        <p:spPr>
          <a:xfrm>
            <a:off x="92087" y="181571"/>
            <a:ext cx="7620608" cy="367885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D40887F-FD29-4F6F-8C9B-BEDC07D049EF}"/>
              </a:ext>
            </a:extLst>
          </p:cNvPr>
          <p:cNvSpPr/>
          <p:nvPr/>
        </p:nvSpPr>
        <p:spPr>
          <a:xfrm>
            <a:off x="4637987" y="395926"/>
            <a:ext cx="722637" cy="7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9CF82A-101F-4786-BB63-F890A0BC976A}"/>
              </a:ext>
            </a:extLst>
          </p:cNvPr>
          <p:cNvSpPr txBox="1"/>
          <p:nvPr/>
        </p:nvSpPr>
        <p:spPr>
          <a:xfrm>
            <a:off x="2453325" y="4481600"/>
            <a:ext cx="2420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Solution: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Larger capacitor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79C21-7A14-410F-82D2-AABAC0E7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352" y="75258"/>
            <a:ext cx="4571648" cy="32133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0C62DE-0F93-4A12-8454-A7D4CA13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52" y="3394919"/>
            <a:ext cx="4408013" cy="3353742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05D7A95E-5B8C-43CB-9F11-564BDB74E63B}"/>
              </a:ext>
            </a:extLst>
          </p:cNvPr>
          <p:cNvSpPr/>
          <p:nvPr/>
        </p:nvSpPr>
        <p:spPr>
          <a:xfrm>
            <a:off x="9697605" y="548325"/>
            <a:ext cx="722637" cy="7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B74E5CB-3F46-4CBA-A357-C4F546941310}"/>
              </a:ext>
            </a:extLst>
          </p:cNvPr>
          <p:cNvSpPr/>
          <p:nvPr/>
        </p:nvSpPr>
        <p:spPr>
          <a:xfrm>
            <a:off x="9544857" y="3791523"/>
            <a:ext cx="722637" cy="7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CF8F555-3011-418D-9B78-ADA92BEABE65}"/>
              </a:ext>
            </a:extLst>
          </p:cNvPr>
          <p:cNvSpPr/>
          <p:nvPr/>
        </p:nvSpPr>
        <p:spPr>
          <a:xfrm>
            <a:off x="10420242" y="5678455"/>
            <a:ext cx="722637" cy="7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7F93E58-1FF6-48FD-8E39-78E420C53CCF}"/>
              </a:ext>
            </a:extLst>
          </p:cNvPr>
          <p:cNvSpPr/>
          <p:nvPr/>
        </p:nvSpPr>
        <p:spPr>
          <a:xfrm>
            <a:off x="10506654" y="2277715"/>
            <a:ext cx="722637" cy="7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179</Words>
  <Application>Microsoft Office PowerPoint</Application>
  <PresentationFormat>宽屏</PresentationFormat>
  <Paragraphs>56</Paragraphs>
  <Slides>21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pu hang</cp:lastModifiedBy>
  <cp:revision>21</cp:revision>
  <dcterms:created xsi:type="dcterms:W3CDTF">2021-01-01T17:29:12Z</dcterms:created>
  <dcterms:modified xsi:type="dcterms:W3CDTF">2021-12-04T11:15:20Z</dcterms:modified>
</cp:coreProperties>
</file>