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A71A-A55E-4B0F-83E4-7BA09C29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6739A-798A-4E80-BC91-B11645D79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41EBF-E0F8-4875-BFBA-12BD2DB8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63EA7-2048-439A-944D-40E320CB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62C3-3AA7-41FF-9BF9-0D294F68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7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1115-BA7D-4CBA-8012-76162B25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4C13C-B7CD-465F-89DF-29015086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D4534-A2B7-4486-B028-D3A6C432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A3463-E87A-4751-AE79-7C6ED122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2E9FA-1AED-4572-A765-F09C703A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359A6-983A-4F6B-83A0-85F57BC9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4D033-5BB3-4B99-8CAD-E2915AD3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A25E7-E02E-4E1D-88D9-96971B9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63E3E-5AC3-4CF0-B434-D62E46D1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EF972-2A18-4A24-BF6F-B78CE7A3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9534-8396-4968-A8E1-9936CC5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F8AEE-690B-47BF-98D3-8A4E7467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0D64-638A-4703-8F9B-4688CC5E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6B4B4-44FF-4957-97DE-0CF054AF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02FEB-32CB-4E6D-B9BD-90CC240C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C3FB-41DF-400F-8A01-47E3A39C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03D9A-7561-47AB-9B03-AE8A004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B37D3-D992-461E-9EC2-DA72A14E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E7047-D12E-4A39-B0D3-18420B60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8472C-B6BA-46CA-8E1A-97195FA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3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6F75-6B99-4BF6-AB73-B77C80BA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9921C-552D-4F9C-AC0E-E4BA79784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EA5BC-CD41-48B9-B2AF-4E536733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2E607-B21C-4282-A0F1-B4E7646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4FB81-62D1-4045-8DAA-3980BB49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8EC3F-857A-442C-8F94-0342722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A3C71-B8FF-4A12-AA58-E1B4B692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6EBD9-868D-4F24-A261-FB38DCE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3C666-0CDC-4B41-B734-12F28835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B78335-71CB-42FB-B976-0B744EE43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D07C41-81D4-43A3-9FC2-ED7EAE89F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E1E64-28D2-446C-A000-F6DBCC07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0EEA81-2822-402A-928B-EF39B7C1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E9A455-12C7-42B4-9330-4A6336DC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7C9CF-0176-4620-BA03-00DF5889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061BB-D7A8-47B4-91D9-03664903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E2B4A0-04D3-4BA3-BFE8-3A073F65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B1F01-1952-4D15-975E-24B16253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6F0A2-5055-4D85-A4E5-88E3FFAC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69090-DDF1-4D4C-9904-E6EEC23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C1796-82D6-458D-B89D-9AD8150F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5D5F0-DF4A-40C9-90B5-4A5720EB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1E1C3-4935-412E-B998-971BFCD8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4CCAC-E760-4D83-9004-6C76934E9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2B1AF-3677-42F5-B123-92B7C528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A7CF7-1C78-45C3-ADC1-9D345451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F2122-5556-4E9B-B033-5F9A57A4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2E90-B9BE-4A9E-BB3F-09B7AD0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6D23B-07AC-46EF-938E-3D5E465AC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6942D-8001-43FB-BE60-8CE77696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642A2-CA65-484E-BDBD-8458164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E0110-8E44-4827-8142-A1A33FE7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35F62-19BB-41F6-927B-70591EAE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1F27B-E4AA-4C0D-8261-31ED8CE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DE1CC-6280-4B70-AD6E-0A1552DB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1437A-1866-4739-BC8F-206FDC759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73-52C2-4A74-8B8D-555D493DBB34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30D44-D69E-4E2B-AE65-9326452BF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4E199-7C1C-47C3-AE55-449BDE74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2C7C-0A46-4F01-B62E-16F6AF1EF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3A0C90-2A9E-44A3-A240-F4921E3D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07915998-3C35-458D-96FA-A37D314D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" y="3903979"/>
            <a:ext cx="2059940" cy="154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9A8F2E-C3CF-42D5-BE73-64101AA6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6" y="0"/>
            <a:ext cx="1142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4C015F-87DE-45A3-9511-49864BD5289D}"/>
              </a:ext>
            </a:extLst>
          </p:cNvPr>
          <p:cNvSpPr txBox="1"/>
          <p:nvPr/>
        </p:nvSpPr>
        <p:spPr>
          <a:xfrm>
            <a:off x="3776140" y="1197204"/>
            <a:ext cx="3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Spiral coil</a:t>
            </a:r>
          </a:p>
          <a:p>
            <a:endParaRPr lang="en-US" altLang="zh-CN" dirty="0"/>
          </a:p>
          <a:p>
            <a:r>
              <a:rPr lang="en-US" altLang="zh-CN" dirty="0"/>
              <a:t>Transmit :68nH</a:t>
            </a:r>
          </a:p>
          <a:p>
            <a:r>
              <a:rPr lang="en-US" altLang="zh-CN" dirty="0"/>
              <a:t>receive :92nH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492CC-7599-4D5F-955E-0F17B92F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15" y="2888856"/>
            <a:ext cx="4991797" cy="2343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20B418-DED6-47DA-A5EE-A31AC9A6D4DD}"/>
              </a:ext>
            </a:extLst>
          </p:cNvPr>
          <p:cNvSpPr txBox="1"/>
          <p:nvPr/>
        </p:nvSpPr>
        <p:spPr>
          <a:xfrm>
            <a:off x="1252979" y="1197203"/>
            <a:ext cx="2005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2009/11</a:t>
            </a:r>
          </a:p>
          <a:p>
            <a:r>
              <a:rPr lang="zh-CN" altLang="en-US" dirty="0"/>
              <a:t>重复周期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10ms</a:t>
            </a:r>
          </a:p>
          <a:p>
            <a:r>
              <a:rPr lang="zh-CN" altLang="en-US" dirty="0"/>
              <a:t>脉冲电磁铁</a:t>
            </a:r>
            <a:endParaRPr lang="en-US" altLang="zh-CN" dirty="0"/>
          </a:p>
          <a:p>
            <a:r>
              <a:rPr lang="zh-CN" altLang="en-US" dirty="0"/>
              <a:t>一收一发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5C478E-CEB0-4D7B-BAFA-1A7B6B84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86" y="3429000"/>
            <a:ext cx="4677428" cy="11907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F8A0F7-DC41-47A6-9410-F65E66E27F22}"/>
              </a:ext>
            </a:extLst>
          </p:cNvPr>
          <p:cNvSpPr txBox="1"/>
          <p:nvPr/>
        </p:nvSpPr>
        <p:spPr>
          <a:xfrm>
            <a:off x="6178486" y="490916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段伟亮</a:t>
            </a:r>
            <a:r>
              <a:rPr lang="en-US" altLang="zh-CN" dirty="0"/>
              <a:t>,</a:t>
            </a:r>
            <a:r>
              <a:rPr lang="zh-CN" altLang="en-US" dirty="0"/>
              <a:t>康磊</a:t>
            </a:r>
            <a:r>
              <a:rPr lang="en-US" altLang="zh-CN" dirty="0"/>
              <a:t>,</a:t>
            </a:r>
            <a:r>
              <a:rPr lang="zh-CN" altLang="en-US" dirty="0"/>
              <a:t>张晓辉</a:t>
            </a:r>
            <a:r>
              <a:rPr lang="en-US" altLang="zh-CN" dirty="0"/>
              <a:t>,</a:t>
            </a:r>
            <a:r>
              <a:rPr lang="zh-CN" altLang="en-US" dirty="0"/>
              <a:t>王淑娟</a:t>
            </a:r>
            <a:r>
              <a:rPr lang="en-US" altLang="zh-CN" dirty="0"/>
              <a:t>,</a:t>
            </a:r>
            <a:r>
              <a:rPr lang="zh-CN" altLang="en-US" dirty="0"/>
              <a:t>翟国富</a:t>
            </a:r>
            <a:r>
              <a:rPr lang="en-US" altLang="zh-CN" dirty="0"/>
              <a:t>.</a:t>
            </a:r>
            <a:r>
              <a:rPr lang="zh-CN" altLang="en-US" dirty="0"/>
              <a:t>基于</a:t>
            </a:r>
            <a:r>
              <a:rPr lang="en-US" altLang="zh-CN" dirty="0"/>
              <a:t>FPGA</a:t>
            </a:r>
            <a:r>
              <a:rPr lang="zh-CN" altLang="en-US" dirty="0"/>
              <a:t>的电磁超声测厚仪</a:t>
            </a:r>
            <a:r>
              <a:rPr lang="en-US" altLang="zh-CN" dirty="0"/>
              <a:t>[J].</a:t>
            </a:r>
            <a:r>
              <a:rPr lang="zh-CN" altLang="en-US" dirty="0"/>
              <a:t>仪表技术与传感器</a:t>
            </a:r>
            <a:r>
              <a:rPr lang="en-US" altLang="zh-CN" dirty="0"/>
              <a:t>,2010(04):14-16+19.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B59EAE-48AD-421A-9F30-01228C81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68" y="426895"/>
            <a:ext cx="434400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EB29D7-A0E6-4642-A124-21FB21A805FF}"/>
              </a:ext>
            </a:extLst>
          </p:cNvPr>
          <p:cNvSpPr txBox="1"/>
          <p:nvPr/>
        </p:nvSpPr>
        <p:spPr>
          <a:xfrm>
            <a:off x="706419" y="921807"/>
            <a:ext cx="3658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2019/11</a:t>
            </a:r>
          </a:p>
          <a:p>
            <a:r>
              <a:rPr lang="zh-CN" altLang="en-US" dirty="0"/>
              <a:t>脉冲压缩：相位编码、收发编码</a:t>
            </a:r>
            <a:endParaRPr lang="en-US" altLang="zh-CN" dirty="0"/>
          </a:p>
          <a:p>
            <a:r>
              <a:rPr lang="zh-CN" altLang="en-US" dirty="0"/>
              <a:t>低压激发：</a:t>
            </a:r>
            <a:r>
              <a:rPr lang="en-US" altLang="zh-CN" dirty="0"/>
              <a:t>3.3V-20V</a:t>
            </a:r>
          </a:p>
          <a:p>
            <a:r>
              <a:rPr lang="zh-CN" altLang="en-US" dirty="0"/>
              <a:t>笔式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58D256-FF32-449D-948B-6D5C44F5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9" y="2650216"/>
            <a:ext cx="4525006" cy="2010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B60F96-22BB-4A9C-B4A5-FB539F1AF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80" y="553775"/>
            <a:ext cx="7039957" cy="24768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77C3DC-202F-4CAB-A2E2-7DE7D1CC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42" y="3030621"/>
            <a:ext cx="6668431" cy="26197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0364A6-0EA3-4284-A20C-D38050B87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042" y="5650362"/>
            <a:ext cx="630643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9</cp:revision>
  <dcterms:created xsi:type="dcterms:W3CDTF">2021-02-19T08:07:12Z</dcterms:created>
  <dcterms:modified xsi:type="dcterms:W3CDTF">2021-02-20T06:51:25Z</dcterms:modified>
</cp:coreProperties>
</file>