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5FD5B-CB06-4B60-8B11-AE62FD456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ACAA8-5227-42BA-A165-7EF99B9B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1ECD7-DB1C-43A4-823D-B4F77255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3318E-589E-482E-926F-4C720AFB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2E25D-B032-45F1-80A7-2306B510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5ECCD-5E7D-4E77-AA11-81A7E40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3D009-D99A-4AA3-8623-422E4531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F5E19-A3EB-4D65-8AE0-02CED3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B9FD6-3323-4BA6-BDBF-004646F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2B3E2-0C1A-4917-9055-EAF137CB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497093-4418-4BD2-85D4-65338C0B9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F6D3E-7E4C-47CB-98D4-FEEBACA2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B1EB6-5611-4636-8C6A-26F9A3BE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4BD8E-0B1F-42AB-AE56-9AC5DBB1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DF986-5DBA-4117-8BC6-7C19E2C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4F5F-1B9A-403C-97FE-75259AA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5EA8D-05CE-41D1-8933-96101CF8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CDE24-78F4-4A28-9C0A-48D74996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9AA2E-9794-4C80-910C-FEBF5739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26971-4A76-4A17-9A76-5F50BC6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4213E-6F6A-43B9-987A-6D257D83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CF50C-134B-49B5-945F-41982FB2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D2DC5-AA4C-41FB-BD9B-A88DA2BB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38205-2673-43C6-9350-98ABBB9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4F539-F9C0-445F-A1C3-ED840598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C2293-44A3-46EC-8F60-71D378C4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2333B-6C19-4BB2-B77A-ECE5678F1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00ACE-2E77-4174-BFC7-12FA3DAE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AA567-2364-4DBA-AE49-79FA46D2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76899-B7C4-4652-9408-01B92FB4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D1BB5-B0A4-4D6A-BF04-0EDE003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9C736-172A-4AE8-A58F-6A61C27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7F4D3-D716-445C-9A1F-3957555F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4B5D3-97AB-46DF-8B62-FD20627E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4ECFB-D272-4745-A7CB-E46AD05D5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13CFD-04D1-4977-9CCF-CF1249B2E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FCE4C-A82F-458E-A42A-EFB49A13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FB907-8DA8-41F9-B61D-CFB7774C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4DC1B9-0A8B-4FB6-9FB1-79253C6B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C88E-C83F-411B-9245-24FAA178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9BD58-2407-4A2B-90FC-93239136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90AE7-2A1A-4EFE-9FB9-5CA116B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D1D4F-B553-454B-8959-F724F3C7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D6F81-4C32-4502-A23E-579EC27D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3E241-ED17-43C8-90ED-06EB0EE6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62039-8464-4C59-BE9A-421B05FE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3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D2488-B55C-4345-8EAC-1C314181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651D8-C6FF-4CCE-A39C-F61E3039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79DEF-5F4A-4C6E-B249-08D88B2A0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89863-DABC-4B03-BE8F-0995E73F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5F783-3F06-4B5F-9B88-917C51F9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0D6D9-1FDE-45C4-AE47-43A44C34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0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5299-921E-445A-9945-257360C2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1A1AA-58FC-4EBA-B7CE-254DE2A3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55A74-656E-4442-8CEC-BEF83FD90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ED103-0667-450E-8C6F-12AAF4B9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988E7-DFAD-4E01-B9EE-6E1E6F61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CC63E-8CD6-4804-803C-959D8299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70DF3-59B7-4042-A19B-FF599E73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6F6EB-02D3-4060-AF32-FA31E968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B8F2-A671-4EB3-A415-53311D768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6EC1-DAEE-49B0-ACDC-3092F224A2A7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2991-C489-4D0C-8286-E126A618C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7712B-7F3A-49B8-B484-6D22852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A0E2-D15C-4086-9136-04071020B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6917159/proceed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894FEA-2F3F-489B-9911-C5CB9497E3B5}"/>
              </a:ext>
            </a:extLst>
          </p:cNvPr>
          <p:cNvSpPr txBox="1"/>
          <p:nvPr/>
        </p:nvSpPr>
        <p:spPr>
          <a:xfrm>
            <a:off x="592666" y="474134"/>
            <a:ext cx="11396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文献阅读</a:t>
            </a:r>
            <a:endParaRPr lang="en-US" altLang="zh-CN" dirty="0"/>
          </a:p>
          <a:p>
            <a:r>
              <a:rPr lang="en-US" altLang="zh-CN" b="1" dirty="0"/>
              <a:t>Shear horizontal wave transducers for structural health monitoring and nondestructive testing :A review</a:t>
            </a:r>
          </a:p>
          <a:p>
            <a:r>
              <a:rPr lang="en-US" altLang="zh-CN" dirty="0"/>
              <a:t>Ultrasonics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DB7DF-9707-45EF-8CA3-75816F059334}"/>
              </a:ext>
            </a:extLst>
          </p:cNvPr>
          <p:cNvSpPr txBox="1"/>
          <p:nvPr/>
        </p:nvSpPr>
        <p:spPr>
          <a:xfrm>
            <a:off x="592666" y="2878667"/>
            <a:ext cx="832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 excitation mechanism of ultrasonic wave(bulk wave and guided wave)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SH wave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Lorenz force based EMAT and </a:t>
            </a:r>
            <a:r>
              <a:rPr lang="en-US" altLang="zh-CN" dirty="0" err="1"/>
              <a:t>megnetostrictive</a:t>
            </a:r>
            <a:r>
              <a:rPr lang="en-US" altLang="zh-CN" dirty="0"/>
              <a:t> EMAT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Piezoelectric acoustic transducer(wedge thickness-shear face-shear)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30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D609F3-3ADB-42D4-B714-F240A193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1" y="121585"/>
            <a:ext cx="3934374" cy="885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94F4B7-46C8-4C43-AA77-09B3A3BC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7" y="1618685"/>
            <a:ext cx="3162741" cy="504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D3C6E0-B0C6-4D2F-BDD2-93164D6C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6" y="2734731"/>
            <a:ext cx="2619741" cy="800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E723D1-254C-4F10-A490-28162A9BA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26" y="4050831"/>
            <a:ext cx="2619741" cy="7716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6AAA86-B08C-4095-8752-726BDDCA8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93" y="5239315"/>
            <a:ext cx="3620005" cy="866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AEC796-E54F-4430-9290-28D3E6E2B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595" y="503312"/>
            <a:ext cx="6193544" cy="48328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58C85E-5CFA-4A69-8F78-6F9FECBBE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2653" y="5239315"/>
            <a:ext cx="2001884" cy="15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294B5B-CC8E-4A04-8E6D-FC8F02D3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7" y="780073"/>
            <a:ext cx="10238786" cy="52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55EBF0-EDEC-42C1-AAF6-5C95624B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1808460"/>
            <a:ext cx="4345987" cy="3241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14491C-673A-45FF-95CE-7F183387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86" y="1223653"/>
            <a:ext cx="596348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0E2534-F1FE-4989-8100-2E76359F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65" y="3599462"/>
            <a:ext cx="4148669" cy="32840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5EA9DB-E43A-4502-B28D-AE82FE27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5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7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4EF110-3DD5-4CCC-AF0D-D197DD4C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0" y="2611672"/>
            <a:ext cx="2819794" cy="201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1C20C-3365-4D05-828F-7EBA0897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78" y="2333224"/>
            <a:ext cx="2770551" cy="27482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4EBC9B-1223-4A41-B259-D0D5BEDF6824}"/>
              </a:ext>
            </a:extLst>
          </p:cNvPr>
          <p:cNvSpPr txBox="1"/>
          <p:nvPr/>
        </p:nvSpPr>
        <p:spPr>
          <a:xfrm>
            <a:off x="656167" y="328767"/>
            <a:ext cx="440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Thickness shear wafer</a:t>
            </a:r>
          </a:p>
          <a:p>
            <a:r>
              <a:rPr lang="en-US" altLang="zh-CN" dirty="0"/>
              <a:t>Face shear piezoelectric transducer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09031C-B082-4927-9FA8-8CFBEBD6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34" y="724364"/>
            <a:ext cx="566816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C6A34E-0665-4B83-B4A3-B95E89C3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1" y="4596074"/>
            <a:ext cx="5420481" cy="19147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A87FFA-E6FE-4269-8527-B3F19073EDC6}"/>
              </a:ext>
            </a:extLst>
          </p:cNvPr>
          <p:cNvSpPr txBox="1"/>
          <p:nvPr/>
        </p:nvSpPr>
        <p:spPr>
          <a:xfrm>
            <a:off x="516466" y="474134"/>
            <a:ext cx="11396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文献阅读</a:t>
            </a:r>
            <a:endParaRPr lang="en-US" altLang="zh-CN" dirty="0"/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TimesNewRomanPS-BoldMT"/>
              </a:rPr>
              <a:t>A Fast Analytical Model of Electromagnetic Acoustic Transducers for Evaluation of Flat Non-magnetic Conductors </a:t>
            </a:r>
            <a:r>
              <a:rPr lang="en-US" altLang="zh-CN" b="0" i="0" u="sng" dirty="0">
                <a:solidFill>
                  <a:srgbClr val="17445A"/>
                </a:solidFill>
                <a:effectLst/>
                <a:latin typeface="Arial" panose="020B0604020202020204" pitchFamily="34" charset="0"/>
                <a:hlinkClick r:id="rId3"/>
              </a:rPr>
              <a:t>2014 IEEE Far East Forum on Nondestructive Evaluation/Testing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2BCA84-3E49-442C-B1C3-6D2E189EA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01" y="1665768"/>
            <a:ext cx="5497932" cy="2772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D2BFAC-01ED-4DA3-87EB-C6A5FDB8B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83498"/>
            <a:ext cx="6011114" cy="2886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231772-A14E-44D8-A907-DB2734827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921" y="5087859"/>
            <a:ext cx="5916878" cy="8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CA3B7F-96A7-4058-B2E8-53BED05258D9}"/>
              </a:ext>
            </a:extLst>
          </p:cNvPr>
          <p:cNvSpPr/>
          <p:nvPr/>
        </p:nvSpPr>
        <p:spPr>
          <a:xfrm>
            <a:off x="5276851" y="1507066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7F186A-7C9C-4D56-9237-48F2647AE039}"/>
              </a:ext>
            </a:extLst>
          </p:cNvPr>
          <p:cNvSpPr txBox="1"/>
          <p:nvPr/>
        </p:nvSpPr>
        <p:spPr>
          <a:xfrm>
            <a:off x="5831417" y="1733033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信噪比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0EB57B-6A5F-4935-B73C-60D9271633A9}"/>
              </a:ext>
            </a:extLst>
          </p:cNvPr>
          <p:cNvSpPr/>
          <p:nvPr/>
        </p:nvSpPr>
        <p:spPr>
          <a:xfrm>
            <a:off x="660401" y="1507066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4ADF10-D3CF-410D-B0C9-EAF7F49B76F3}"/>
              </a:ext>
            </a:extLst>
          </p:cNvPr>
          <p:cNvSpPr txBox="1"/>
          <p:nvPr/>
        </p:nvSpPr>
        <p:spPr>
          <a:xfrm>
            <a:off x="1045634" y="1741499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噪声水平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1863C4-7F6F-40EA-A9F5-4034CE8F0EBE}"/>
              </a:ext>
            </a:extLst>
          </p:cNvPr>
          <p:cNvSpPr/>
          <p:nvPr/>
        </p:nvSpPr>
        <p:spPr>
          <a:xfrm>
            <a:off x="7679268" y="1507066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23DAB9-50FB-4B9B-B990-4AF52587BC66}"/>
              </a:ext>
            </a:extLst>
          </p:cNvPr>
          <p:cNvSpPr txBox="1"/>
          <p:nvPr/>
        </p:nvSpPr>
        <p:spPr>
          <a:xfrm>
            <a:off x="7821084" y="1741499"/>
            <a:ext cx="1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接收信号幅值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3239C2-D0EB-497E-913B-6908CE9964EA}"/>
              </a:ext>
            </a:extLst>
          </p:cNvPr>
          <p:cNvSpPr/>
          <p:nvPr/>
        </p:nvSpPr>
        <p:spPr>
          <a:xfrm>
            <a:off x="7688791" y="4367482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16436-ECE0-417F-8EA2-ED2D749207DE}"/>
              </a:ext>
            </a:extLst>
          </p:cNvPr>
          <p:cNvSpPr txBox="1"/>
          <p:nvPr/>
        </p:nvSpPr>
        <p:spPr>
          <a:xfrm>
            <a:off x="8074024" y="460191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激励电流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1819EF-F715-4CF3-B7B4-8BA4503494C1}"/>
              </a:ext>
            </a:extLst>
          </p:cNvPr>
          <p:cNvSpPr/>
          <p:nvPr/>
        </p:nvSpPr>
        <p:spPr>
          <a:xfrm>
            <a:off x="7679268" y="3018367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21B60-3D32-4263-8D44-E4C09676360B}"/>
              </a:ext>
            </a:extLst>
          </p:cNvPr>
          <p:cNvSpPr txBox="1"/>
          <p:nvPr/>
        </p:nvSpPr>
        <p:spPr>
          <a:xfrm>
            <a:off x="8306856" y="3244334"/>
            <a:ext cx="6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衰减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31181F-59B1-44E4-B161-1AB926B3C238}"/>
              </a:ext>
            </a:extLst>
          </p:cNvPr>
          <p:cNvSpPr/>
          <p:nvPr/>
        </p:nvSpPr>
        <p:spPr>
          <a:xfrm>
            <a:off x="2874434" y="1507066"/>
            <a:ext cx="1921933" cy="8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E0DBAC-41D6-49C8-80AF-073311672790}"/>
              </a:ext>
            </a:extLst>
          </p:cNvPr>
          <p:cNvSpPr txBox="1"/>
          <p:nvPr/>
        </p:nvSpPr>
        <p:spPr>
          <a:xfrm>
            <a:off x="3420533" y="1594533"/>
            <a:ext cx="104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数据处理算法</a:t>
            </a:r>
          </a:p>
        </p:txBody>
      </p:sp>
    </p:spTree>
    <p:extLst>
      <p:ext uri="{BB962C8B-B14F-4D97-AF65-F5344CB8AC3E}">
        <p14:creationId xmlns:p14="http://schemas.microsoft.com/office/powerpoint/2010/main" val="321314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177A1A-22EC-4AE0-9C11-ADEA5E84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" y="1164728"/>
            <a:ext cx="3648584" cy="2438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2870C7-2CC9-4809-981A-F6263794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" y="4208919"/>
            <a:ext cx="5582429" cy="1047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4F53AB-1145-406F-B40F-399A71E0B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16984" r="21583" b="23348"/>
          <a:stretch/>
        </p:blipFill>
        <p:spPr>
          <a:xfrm>
            <a:off x="6930909" y="3454124"/>
            <a:ext cx="4453466" cy="3357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A30232-F692-4AF5-9DEC-4099622BDE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37" t="12963" r="22222" b="19630"/>
          <a:stretch/>
        </p:blipFill>
        <p:spPr>
          <a:xfrm>
            <a:off x="6930910" y="1"/>
            <a:ext cx="44589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0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91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TimesNewRomanPS-BoldMT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19</cp:revision>
  <dcterms:created xsi:type="dcterms:W3CDTF">2021-03-12T05:30:23Z</dcterms:created>
  <dcterms:modified xsi:type="dcterms:W3CDTF">2021-03-14T07:03:18Z</dcterms:modified>
</cp:coreProperties>
</file>