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15F8D-208B-4256-9194-ECF288EF0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974DE2-358F-4AD7-9265-0DFF926BA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EC71D-CFB7-4642-8917-3D5FA6B0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5B45-86D9-4D32-958A-98AE4D2A0B0B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6DE92-1E21-405D-BC50-9887993E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4524A-DE75-4B94-B376-C7FA9E37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1C33-3654-4CB4-BD80-883D31398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39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963E5-301C-465E-810A-2192D404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3F5229-45C9-4C21-B787-D9E54CC9D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F72DA-2D5E-4B20-8E9F-0355283B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5B45-86D9-4D32-958A-98AE4D2A0B0B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67AD4-8BC7-488C-9CBB-F4058D90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0676-D6C1-428E-82EA-1FAD4CED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1C33-3654-4CB4-BD80-883D31398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53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F5CDDA-50FC-407E-8418-AC83101E3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F0C7E3-E2FA-4CFC-A71B-E07B71E83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AA7DE-506E-45A1-B22D-46FC81B5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5B45-86D9-4D32-958A-98AE4D2A0B0B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1206E-CB1C-4877-8EB4-D0CF6C9C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D77E4-AD0D-467B-827C-D1AAD7ED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1C33-3654-4CB4-BD80-883D31398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35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78670-43AC-4D9E-B86C-6B171AFF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55D73-16F4-4E84-AA7B-B454E7E85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4E99F-6D7F-4F9B-8322-26E98101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5B45-86D9-4D32-958A-98AE4D2A0B0B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C609A-81BD-4224-8874-8B3D9CE9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2F7986-DFB8-4690-A414-E1545BF0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1C33-3654-4CB4-BD80-883D31398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51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13BD8-F23A-4620-9C4A-7A4CCE676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5E84E-75DC-4008-BD19-35CD41099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DA150-6B23-4067-98C8-8E765D14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5B45-86D9-4D32-958A-98AE4D2A0B0B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D02716-D350-4A22-9D12-606EBB2E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5AADC-743F-45C1-972E-31B176B2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1C33-3654-4CB4-BD80-883D31398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2F58A-B13E-4646-9A99-1DBDECBE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4ECB0-D5D7-41D5-ABE4-5FA8D85B5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F2AE3D-D5A7-47CF-A166-E2154AF8E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437654-3EDA-45A3-BB59-2A07522B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5B45-86D9-4D32-958A-98AE4D2A0B0B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70BDED-49E8-4783-B42D-32132FAEA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E2941A-877A-4BCB-B244-ECB1437B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1C33-3654-4CB4-BD80-883D31398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58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58FE0-37B4-4A59-AB17-BF4FB048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3CEDF-4E77-42C9-905A-B1DFBFA7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EFF484-C19F-4D01-AED4-622081B53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4C07D6-69ED-4C97-83C3-8F8F8F3AD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9A2308-13EA-471A-ABE9-FB8AE7B50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EE5D35-791C-41B2-A84C-60C55AA2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5B45-86D9-4D32-958A-98AE4D2A0B0B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9F97BC-E822-47A7-AA28-8B8AD817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338333-CFBE-4020-892F-652661CE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1C33-3654-4CB4-BD80-883D31398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4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8B860-EA98-49C6-A6A3-BC8D408A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11E4F1-FE7E-4642-9145-85CDA9A4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5B45-86D9-4D32-958A-98AE4D2A0B0B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3765B0-E873-4140-8465-2019509A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C452D9-445E-484D-A2C5-44DC29CE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1C33-3654-4CB4-BD80-883D31398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18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908E77-FA3B-4909-BAA3-7873177A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5B45-86D9-4D32-958A-98AE4D2A0B0B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5BB71B-1528-4BAF-A97A-A6441693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1AA723-B6DE-4D23-9826-FA417EBD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1C33-3654-4CB4-BD80-883D31398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20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D9139-9F1C-4471-8337-6CBE3EB1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D4232-0188-4940-ACAF-84382B360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443A23-C122-474D-BCF1-4440465E2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AA4CD-2D5A-4961-867B-E92D74CE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5B45-86D9-4D32-958A-98AE4D2A0B0B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715F78-219D-4A9C-849F-46153B05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FA7319-E35F-45A4-8DA4-1A6FA32C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1C33-3654-4CB4-BD80-883D31398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06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5BC78-9BC5-4758-8949-96A397E6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AF2682-37C6-4A6F-82AB-FE4594685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349BF5-E014-411B-A093-2B100F828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9ACD79-B734-4CCB-AE04-FEFF3008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5B45-86D9-4D32-958A-98AE4D2A0B0B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E87D4-E21C-476D-AC17-FB1E6882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1E4FEB-818C-4E78-B38C-833FF25C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1C33-3654-4CB4-BD80-883D31398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31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541B36-7CDA-48E0-B5AE-C3317D76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9B15B-C616-46BD-BDF0-C79A34DCB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927CC-73ED-4379-86FD-FB1496957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05B45-86D9-4D32-958A-98AE4D2A0B0B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24349-631A-4C6A-8AA6-C29191B2C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F6714-1787-4C44-BAD2-7A7E641FC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C1C33-3654-4CB4-BD80-883D31398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50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7CFFCDE-819E-43CE-8439-612BB390F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7894"/>
            <a:ext cx="5500092" cy="46801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0F1F41-53AA-41B2-A205-37C8CE571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092" y="3434213"/>
            <a:ext cx="6442706" cy="15578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FB402F1-738B-4DCF-99D0-2ACCDCA8A616}"/>
              </a:ext>
            </a:extLst>
          </p:cNvPr>
          <p:cNvSpPr txBox="1"/>
          <p:nvPr/>
        </p:nvSpPr>
        <p:spPr>
          <a:xfrm>
            <a:off x="1351426" y="279399"/>
            <a:ext cx="10193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Design Method of Multi-Wavelength EMATs Based on Spatial Domain Harmonic Control</a:t>
            </a:r>
          </a:p>
          <a:p>
            <a:endParaRPr lang="en-US" altLang="zh-CN" dirty="0"/>
          </a:p>
          <a:p>
            <a:r>
              <a:rPr lang="en-US" altLang="zh-CN" dirty="0"/>
              <a:t>IEEE Transactions on Ultrasonics, Ferroelectrics, and Frequency Control</a:t>
            </a:r>
          </a:p>
        </p:txBody>
      </p:sp>
    </p:spTree>
    <p:extLst>
      <p:ext uri="{BB962C8B-B14F-4D97-AF65-F5344CB8AC3E}">
        <p14:creationId xmlns:p14="http://schemas.microsoft.com/office/powerpoint/2010/main" val="389068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CB09EFE-9682-4351-897A-1A6A8CA3A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48" y="1714260"/>
            <a:ext cx="6477904" cy="34294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84E671-C53E-4C7A-BF51-53FC1ABB3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94731"/>
            <a:ext cx="5668166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0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9FDD14-2B51-4443-B0AB-4576D58B4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2" y="609206"/>
            <a:ext cx="5792008" cy="56395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EAAE96-370F-4EB8-A01B-A9D717FD6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652" y="0"/>
            <a:ext cx="3495388" cy="24203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773F01-5E43-49F3-93DE-11F1D0FA8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388" y="304602"/>
            <a:ext cx="5127798" cy="624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0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259F8F-AB04-477C-A990-20366B9CF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74" y="1480865"/>
            <a:ext cx="4629796" cy="38962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5E2714-9679-41C5-9B7C-A90E57F1C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630" y="1909549"/>
            <a:ext cx="6935168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4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B0FDDA-A704-420C-85AE-2A47D7F7C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0" y="75241"/>
            <a:ext cx="9278645" cy="34294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A252B9-B584-492A-8937-8D9C230EC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81" y="4317067"/>
            <a:ext cx="9183382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8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1D85F23-96E8-425C-835C-325A0B60C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68" y="915837"/>
            <a:ext cx="8177664" cy="502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2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21</Words>
  <Application>Microsoft Office PowerPoint</Application>
  <PresentationFormat>宽屏</PresentationFormat>
  <Paragraphs>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浦 航</dc:creator>
  <cp:lastModifiedBy>浦 航</cp:lastModifiedBy>
  <cp:revision>6</cp:revision>
  <dcterms:created xsi:type="dcterms:W3CDTF">2021-03-28T02:43:24Z</dcterms:created>
  <dcterms:modified xsi:type="dcterms:W3CDTF">2021-03-28T03:39:12Z</dcterms:modified>
</cp:coreProperties>
</file>