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TEK1219\TEK1219\TEK00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TEK1219\TEK1219\TEK00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'TEK0001'!$D$1:$D$2500</c:f>
              <c:numCache>
                <c:formatCode>General</c:formatCode>
                <c:ptCount val="2500"/>
                <c:pt idx="0">
                  <c:v>-1.1399999999999999E-5</c:v>
                </c:pt>
                <c:pt idx="1">
                  <c:v>-1.1379999999999999E-5</c:v>
                </c:pt>
                <c:pt idx="2">
                  <c:v>-1.136E-5</c:v>
                </c:pt>
                <c:pt idx="3">
                  <c:v>-1.134E-5</c:v>
                </c:pt>
                <c:pt idx="4">
                  <c:v>-1.132E-5</c:v>
                </c:pt>
                <c:pt idx="5">
                  <c:v>-1.13E-5</c:v>
                </c:pt>
                <c:pt idx="6">
                  <c:v>-1.128E-5</c:v>
                </c:pt>
                <c:pt idx="7">
                  <c:v>-1.1260000000000001E-5</c:v>
                </c:pt>
                <c:pt idx="8">
                  <c:v>-1.1240000000000001E-5</c:v>
                </c:pt>
                <c:pt idx="9">
                  <c:v>-1.1219999999999999E-5</c:v>
                </c:pt>
                <c:pt idx="10">
                  <c:v>-1.1199999999999999E-5</c:v>
                </c:pt>
                <c:pt idx="11">
                  <c:v>-1.118E-5</c:v>
                </c:pt>
                <c:pt idx="12">
                  <c:v>-1.116E-5</c:v>
                </c:pt>
                <c:pt idx="13">
                  <c:v>-1.114E-5</c:v>
                </c:pt>
                <c:pt idx="14">
                  <c:v>-1.112E-5</c:v>
                </c:pt>
                <c:pt idx="15">
                  <c:v>-1.11E-5</c:v>
                </c:pt>
                <c:pt idx="16">
                  <c:v>-1.1080000000000001E-5</c:v>
                </c:pt>
                <c:pt idx="17">
                  <c:v>-1.1060000000000001E-5</c:v>
                </c:pt>
                <c:pt idx="18">
                  <c:v>-1.1039999999999999E-5</c:v>
                </c:pt>
                <c:pt idx="19">
                  <c:v>-1.102E-5</c:v>
                </c:pt>
                <c:pt idx="20">
                  <c:v>-1.1E-5</c:v>
                </c:pt>
                <c:pt idx="21">
                  <c:v>-1.098E-5</c:v>
                </c:pt>
                <c:pt idx="22">
                  <c:v>-1.096E-5</c:v>
                </c:pt>
                <c:pt idx="23">
                  <c:v>-1.094E-5</c:v>
                </c:pt>
                <c:pt idx="24">
                  <c:v>-1.092E-5</c:v>
                </c:pt>
                <c:pt idx="25">
                  <c:v>-1.0900000000000001E-5</c:v>
                </c:pt>
                <c:pt idx="26">
                  <c:v>-1.0879999999999999E-5</c:v>
                </c:pt>
                <c:pt idx="27">
                  <c:v>-1.0859999999999999E-5</c:v>
                </c:pt>
                <c:pt idx="28">
                  <c:v>-1.084E-5</c:v>
                </c:pt>
                <c:pt idx="29">
                  <c:v>-1.082E-5</c:v>
                </c:pt>
                <c:pt idx="30">
                  <c:v>-1.08E-5</c:v>
                </c:pt>
                <c:pt idx="31">
                  <c:v>-1.078E-5</c:v>
                </c:pt>
                <c:pt idx="32">
                  <c:v>-1.076E-5</c:v>
                </c:pt>
                <c:pt idx="33">
                  <c:v>-1.0740000000000001E-5</c:v>
                </c:pt>
                <c:pt idx="34">
                  <c:v>-1.0720000000000001E-5</c:v>
                </c:pt>
                <c:pt idx="35">
                  <c:v>-1.0699999999999999E-5</c:v>
                </c:pt>
                <c:pt idx="36">
                  <c:v>-1.0679999999999999E-5</c:v>
                </c:pt>
                <c:pt idx="37">
                  <c:v>-1.066E-5</c:v>
                </c:pt>
                <c:pt idx="38">
                  <c:v>-1.064E-5</c:v>
                </c:pt>
                <c:pt idx="39">
                  <c:v>-1.062E-5</c:v>
                </c:pt>
                <c:pt idx="40">
                  <c:v>-1.06E-5</c:v>
                </c:pt>
                <c:pt idx="41">
                  <c:v>-1.058E-5</c:v>
                </c:pt>
                <c:pt idx="42">
                  <c:v>-1.0560000000000001E-5</c:v>
                </c:pt>
                <c:pt idx="43">
                  <c:v>-1.0540000000000001E-5</c:v>
                </c:pt>
                <c:pt idx="44">
                  <c:v>-1.0519999999999999E-5</c:v>
                </c:pt>
                <c:pt idx="45">
                  <c:v>-1.0499999999999999E-5</c:v>
                </c:pt>
                <c:pt idx="46">
                  <c:v>-1.048E-5</c:v>
                </c:pt>
                <c:pt idx="47">
                  <c:v>-1.046E-5</c:v>
                </c:pt>
                <c:pt idx="48">
                  <c:v>-1.044E-5</c:v>
                </c:pt>
                <c:pt idx="49">
                  <c:v>-1.042E-5</c:v>
                </c:pt>
                <c:pt idx="50">
                  <c:v>-1.04E-5</c:v>
                </c:pt>
                <c:pt idx="51">
                  <c:v>-1.0380000000000001E-5</c:v>
                </c:pt>
                <c:pt idx="52">
                  <c:v>-1.0360000000000001E-5</c:v>
                </c:pt>
                <c:pt idx="53">
                  <c:v>-1.0339999999999999E-5</c:v>
                </c:pt>
                <c:pt idx="54">
                  <c:v>-1.0319999999999999E-5</c:v>
                </c:pt>
                <c:pt idx="55">
                  <c:v>-1.03E-5</c:v>
                </c:pt>
                <c:pt idx="56">
                  <c:v>-1.028E-5</c:v>
                </c:pt>
                <c:pt idx="57">
                  <c:v>-1.026E-5</c:v>
                </c:pt>
                <c:pt idx="58">
                  <c:v>-1.024E-5</c:v>
                </c:pt>
                <c:pt idx="59">
                  <c:v>-1.022E-5</c:v>
                </c:pt>
                <c:pt idx="60">
                  <c:v>-1.0200000000000001E-5</c:v>
                </c:pt>
                <c:pt idx="61">
                  <c:v>-1.0180000000000001E-5</c:v>
                </c:pt>
                <c:pt idx="62">
                  <c:v>-1.0159999999999999E-5</c:v>
                </c:pt>
                <c:pt idx="63">
                  <c:v>-1.0139999999999999E-5</c:v>
                </c:pt>
                <c:pt idx="64">
                  <c:v>-1.012E-5</c:v>
                </c:pt>
                <c:pt idx="65">
                  <c:v>-1.01E-5</c:v>
                </c:pt>
                <c:pt idx="66">
                  <c:v>-1.008E-5</c:v>
                </c:pt>
                <c:pt idx="67">
                  <c:v>-1.006E-5</c:v>
                </c:pt>
                <c:pt idx="68">
                  <c:v>-1.004E-5</c:v>
                </c:pt>
                <c:pt idx="69">
                  <c:v>-1.0020000000000001E-5</c:v>
                </c:pt>
                <c:pt idx="70">
                  <c:v>-1.0000000000000001E-5</c:v>
                </c:pt>
                <c:pt idx="71">
                  <c:v>-9.9799999999999993E-6</c:v>
                </c:pt>
                <c:pt idx="72">
                  <c:v>-9.9599999999999995E-6</c:v>
                </c:pt>
                <c:pt idx="73">
                  <c:v>-9.9399999999999997E-6</c:v>
                </c:pt>
                <c:pt idx="74">
                  <c:v>-9.9199999999999999E-6</c:v>
                </c:pt>
                <c:pt idx="75">
                  <c:v>-9.9000000000000001E-6</c:v>
                </c:pt>
                <c:pt idx="76">
                  <c:v>-9.8800000000000003E-6</c:v>
                </c:pt>
                <c:pt idx="77">
                  <c:v>-9.8600000000000005E-6</c:v>
                </c:pt>
                <c:pt idx="78">
                  <c:v>-9.8400000000000007E-6</c:v>
                </c:pt>
                <c:pt idx="79">
                  <c:v>-9.8200000000000008E-6</c:v>
                </c:pt>
                <c:pt idx="80">
                  <c:v>-9.7999999999999993E-6</c:v>
                </c:pt>
                <c:pt idx="81">
                  <c:v>-9.7799999999999995E-6</c:v>
                </c:pt>
                <c:pt idx="82">
                  <c:v>-9.7599999999999997E-6</c:v>
                </c:pt>
                <c:pt idx="83">
                  <c:v>-9.7399999999999999E-6</c:v>
                </c:pt>
                <c:pt idx="84">
                  <c:v>-9.7200000000000001E-6</c:v>
                </c:pt>
                <c:pt idx="85">
                  <c:v>-9.7000000000000003E-6</c:v>
                </c:pt>
                <c:pt idx="86">
                  <c:v>-9.6800000000000005E-6</c:v>
                </c:pt>
                <c:pt idx="87">
                  <c:v>-9.6600000000000007E-6</c:v>
                </c:pt>
                <c:pt idx="88">
                  <c:v>-9.6399999999999992E-6</c:v>
                </c:pt>
                <c:pt idx="89">
                  <c:v>-9.6199999999999994E-6</c:v>
                </c:pt>
                <c:pt idx="90">
                  <c:v>-9.5999999999999996E-6</c:v>
                </c:pt>
                <c:pt idx="91">
                  <c:v>-9.5799999999999998E-6</c:v>
                </c:pt>
                <c:pt idx="92">
                  <c:v>-9.5599999999999999E-6</c:v>
                </c:pt>
                <c:pt idx="93">
                  <c:v>-9.5400000000000001E-6</c:v>
                </c:pt>
                <c:pt idx="94">
                  <c:v>-9.5200000000000003E-6</c:v>
                </c:pt>
                <c:pt idx="95">
                  <c:v>-9.5000000000000005E-6</c:v>
                </c:pt>
                <c:pt idx="96">
                  <c:v>-9.4800000000000007E-6</c:v>
                </c:pt>
                <c:pt idx="97">
                  <c:v>-9.4599999999999992E-6</c:v>
                </c:pt>
                <c:pt idx="98">
                  <c:v>-9.4399999999999994E-6</c:v>
                </c:pt>
                <c:pt idx="99">
                  <c:v>-9.4199999999999996E-6</c:v>
                </c:pt>
                <c:pt idx="100">
                  <c:v>-9.3999999999999998E-6</c:v>
                </c:pt>
                <c:pt idx="101">
                  <c:v>-9.38E-6</c:v>
                </c:pt>
                <c:pt idx="102">
                  <c:v>-9.3600000000000002E-6</c:v>
                </c:pt>
                <c:pt idx="103">
                  <c:v>-9.3400000000000004E-6</c:v>
                </c:pt>
                <c:pt idx="104">
                  <c:v>-9.3200000000000006E-6</c:v>
                </c:pt>
                <c:pt idx="105">
                  <c:v>-9.3000000000000007E-6</c:v>
                </c:pt>
                <c:pt idx="106">
                  <c:v>-9.2799999999999992E-6</c:v>
                </c:pt>
                <c:pt idx="107">
                  <c:v>-9.2599999999999994E-6</c:v>
                </c:pt>
                <c:pt idx="108">
                  <c:v>-9.2399999999999996E-6</c:v>
                </c:pt>
                <c:pt idx="109">
                  <c:v>-9.2199999999999998E-6</c:v>
                </c:pt>
                <c:pt idx="110">
                  <c:v>-9.2E-6</c:v>
                </c:pt>
                <c:pt idx="111">
                  <c:v>-9.1800000000000002E-6</c:v>
                </c:pt>
                <c:pt idx="112">
                  <c:v>-9.1600000000000004E-6</c:v>
                </c:pt>
                <c:pt idx="113">
                  <c:v>-9.1400000000000006E-6</c:v>
                </c:pt>
                <c:pt idx="114">
                  <c:v>-9.1200000000000008E-6</c:v>
                </c:pt>
                <c:pt idx="115">
                  <c:v>-9.0999999999999993E-6</c:v>
                </c:pt>
                <c:pt idx="116">
                  <c:v>-9.0799999999999995E-6</c:v>
                </c:pt>
                <c:pt idx="117">
                  <c:v>-9.0599999999999997E-6</c:v>
                </c:pt>
                <c:pt idx="118">
                  <c:v>-9.0399999999999998E-6</c:v>
                </c:pt>
                <c:pt idx="119">
                  <c:v>-9.02E-6</c:v>
                </c:pt>
                <c:pt idx="120">
                  <c:v>-9.0000000000000002E-6</c:v>
                </c:pt>
                <c:pt idx="121">
                  <c:v>-8.9800000000000004E-6</c:v>
                </c:pt>
                <c:pt idx="122">
                  <c:v>-8.9600000000000006E-6</c:v>
                </c:pt>
                <c:pt idx="123">
                  <c:v>-8.9400000000000008E-6</c:v>
                </c:pt>
                <c:pt idx="124">
                  <c:v>-8.9199999999999993E-6</c:v>
                </c:pt>
                <c:pt idx="125">
                  <c:v>-8.8999999999999995E-6</c:v>
                </c:pt>
                <c:pt idx="126">
                  <c:v>-8.8799999999999997E-6</c:v>
                </c:pt>
                <c:pt idx="127">
                  <c:v>-8.8599999999999999E-6</c:v>
                </c:pt>
                <c:pt idx="128">
                  <c:v>-8.8400000000000001E-6</c:v>
                </c:pt>
                <c:pt idx="129">
                  <c:v>-8.8200000000000003E-6</c:v>
                </c:pt>
                <c:pt idx="130">
                  <c:v>-8.8000000000000004E-6</c:v>
                </c:pt>
                <c:pt idx="131">
                  <c:v>-8.7800000000000006E-6</c:v>
                </c:pt>
                <c:pt idx="132">
                  <c:v>-8.7600000000000008E-6</c:v>
                </c:pt>
                <c:pt idx="133">
                  <c:v>-8.7399999999999993E-6</c:v>
                </c:pt>
                <c:pt idx="134">
                  <c:v>-8.7199999999999995E-6</c:v>
                </c:pt>
                <c:pt idx="135">
                  <c:v>-8.6999999999999997E-6</c:v>
                </c:pt>
                <c:pt idx="136">
                  <c:v>-8.6799999999999999E-6</c:v>
                </c:pt>
                <c:pt idx="137">
                  <c:v>-8.6600000000000001E-6</c:v>
                </c:pt>
                <c:pt idx="138">
                  <c:v>-8.6400000000000003E-6</c:v>
                </c:pt>
                <c:pt idx="139">
                  <c:v>-8.6200000000000005E-6</c:v>
                </c:pt>
                <c:pt idx="140">
                  <c:v>-8.6000000000000007E-6</c:v>
                </c:pt>
                <c:pt idx="141">
                  <c:v>-8.5799999999999992E-6</c:v>
                </c:pt>
                <c:pt idx="142">
                  <c:v>-8.5599999999999994E-6</c:v>
                </c:pt>
                <c:pt idx="143">
                  <c:v>-8.5399999999999996E-6</c:v>
                </c:pt>
                <c:pt idx="144">
                  <c:v>-8.5199999999999997E-6</c:v>
                </c:pt>
                <c:pt idx="145">
                  <c:v>-8.4999999999999999E-6</c:v>
                </c:pt>
                <c:pt idx="146">
                  <c:v>-8.4800000000000001E-6</c:v>
                </c:pt>
                <c:pt idx="147">
                  <c:v>-8.4600000000000003E-6</c:v>
                </c:pt>
                <c:pt idx="148">
                  <c:v>-8.4400000000000005E-6</c:v>
                </c:pt>
                <c:pt idx="149">
                  <c:v>-8.4200000000000007E-6</c:v>
                </c:pt>
                <c:pt idx="150">
                  <c:v>-8.3999999999999992E-6</c:v>
                </c:pt>
                <c:pt idx="151">
                  <c:v>-8.3799999999999994E-6</c:v>
                </c:pt>
                <c:pt idx="152">
                  <c:v>-8.3599999999999996E-6</c:v>
                </c:pt>
                <c:pt idx="153">
                  <c:v>-8.3399999999999998E-6</c:v>
                </c:pt>
                <c:pt idx="154">
                  <c:v>-8.32E-6</c:v>
                </c:pt>
                <c:pt idx="155">
                  <c:v>-8.3000000000000002E-6</c:v>
                </c:pt>
                <c:pt idx="156">
                  <c:v>-8.2800000000000003E-6</c:v>
                </c:pt>
                <c:pt idx="157">
                  <c:v>-8.2600000000000005E-6</c:v>
                </c:pt>
                <c:pt idx="158">
                  <c:v>-8.2400000000000007E-6</c:v>
                </c:pt>
                <c:pt idx="159">
                  <c:v>-8.2199999999999992E-6</c:v>
                </c:pt>
                <c:pt idx="160">
                  <c:v>-8.1999999999999994E-6</c:v>
                </c:pt>
                <c:pt idx="161">
                  <c:v>-8.1799999999999996E-6</c:v>
                </c:pt>
                <c:pt idx="162">
                  <c:v>-8.1599999999999998E-6</c:v>
                </c:pt>
                <c:pt idx="163">
                  <c:v>-8.14E-6</c:v>
                </c:pt>
                <c:pt idx="164">
                  <c:v>-8.1200000000000002E-6</c:v>
                </c:pt>
                <c:pt idx="165">
                  <c:v>-8.1000000000000004E-6</c:v>
                </c:pt>
                <c:pt idx="166">
                  <c:v>-8.0800000000000006E-6</c:v>
                </c:pt>
                <c:pt idx="167">
                  <c:v>-8.0600000000000008E-6</c:v>
                </c:pt>
                <c:pt idx="168">
                  <c:v>-8.0399999999999993E-6</c:v>
                </c:pt>
                <c:pt idx="169">
                  <c:v>-8.0199999999999994E-6</c:v>
                </c:pt>
                <c:pt idx="170">
                  <c:v>-7.9999999999999996E-6</c:v>
                </c:pt>
                <c:pt idx="171">
                  <c:v>-7.9799999999999998E-6</c:v>
                </c:pt>
                <c:pt idx="172">
                  <c:v>-7.96E-6</c:v>
                </c:pt>
                <c:pt idx="173">
                  <c:v>-7.9400000000000002E-6</c:v>
                </c:pt>
                <c:pt idx="174">
                  <c:v>-7.9200000000000004E-6</c:v>
                </c:pt>
                <c:pt idx="175">
                  <c:v>-7.9000000000000006E-6</c:v>
                </c:pt>
                <c:pt idx="176">
                  <c:v>-7.8800000000000008E-6</c:v>
                </c:pt>
                <c:pt idx="177">
                  <c:v>-7.8599999999999993E-6</c:v>
                </c:pt>
                <c:pt idx="178">
                  <c:v>-7.8399999999999995E-6</c:v>
                </c:pt>
                <c:pt idx="179">
                  <c:v>-7.8199999999999997E-6</c:v>
                </c:pt>
                <c:pt idx="180">
                  <c:v>-7.7999999999999999E-6</c:v>
                </c:pt>
                <c:pt idx="181">
                  <c:v>-7.7800000000000001E-6</c:v>
                </c:pt>
                <c:pt idx="182">
                  <c:v>-7.7600000000000002E-6</c:v>
                </c:pt>
                <c:pt idx="183">
                  <c:v>-7.7400000000000004E-6</c:v>
                </c:pt>
                <c:pt idx="184">
                  <c:v>-7.7200000000000006E-6</c:v>
                </c:pt>
                <c:pt idx="185">
                  <c:v>-7.7000000000000008E-6</c:v>
                </c:pt>
                <c:pt idx="186">
                  <c:v>-7.6799999999999993E-6</c:v>
                </c:pt>
                <c:pt idx="187">
                  <c:v>-7.6599999999999995E-6</c:v>
                </c:pt>
                <c:pt idx="188">
                  <c:v>-7.6399999999999997E-6</c:v>
                </c:pt>
                <c:pt idx="189">
                  <c:v>-7.6199999999999999E-6</c:v>
                </c:pt>
                <c:pt idx="190">
                  <c:v>-7.6000000000000001E-6</c:v>
                </c:pt>
                <c:pt idx="191">
                  <c:v>-7.5800000000000003E-6</c:v>
                </c:pt>
                <c:pt idx="192">
                  <c:v>-7.5599999999999996E-6</c:v>
                </c:pt>
                <c:pt idx="193">
                  <c:v>-7.5399999999999998E-6</c:v>
                </c:pt>
                <c:pt idx="194">
                  <c:v>-7.52E-6</c:v>
                </c:pt>
                <c:pt idx="195">
                  <c:v>-7.5000000000000002E-6</c:v>
                </c:pt>
                <c:pt idx="196">
                  <c:v>-7.4800000000000004E-6</c:v>
                </c:pt>
                <c:pt idx="197">
                  <c:v>-7.4599999999999997E-6</c:v>
                </c:pt>
                <c:pt idx="198">
                  <c:v>-7.4399999999999999E-6</c:v>
                </c:pt>
                <c:pt idx="199">
                  <c:v>-7.4200000000000001E-6</c:v>
                </c:pt>
                <c:pt idx="200">
                  <c:v>-7.4000000000000003E-6</c:v>
                </c:pt>
                <c:pt idx="201">
                  <c:v>-7.3799999999999996E-6</c:v>
                </c:pt>
                <c:pt idx="202">
                  <c:v>-7.3599999999999998E-6</c:v>
                </c:pt>
                <c:pt idx="203">
                  <c:v>-7.34E-6</c:v>
                </c:pt>
                <c:pt idx="204">
                  <c:v>-7.3200000000000002E-6</c:v>
                </c:pt>
                <c:pt idx="205">
                  <c:v>-7.3000000000000004E-6</c:v>
                </c:pt>
                <c:pt idx="206">
                  <c:v>-7.2799999999999998E-6</c:v>
                </c:pt>
                <c:pt idx="207">
                  <c:v>-7.2599999999999999E-6</c:v>
                </c:pt>
                <c:pt idx="208">
                  <c:v>-7.2400000000000001E-6</c:v>
                </c:pt>
                <c:pt idx="209">
                  <c:v>-7.2200000000000003E-6</c:v>
                </c:pt>
                <c:pt idx="210">
                  <c:v>-7.1999999999999997E-6</c:v>
                </c:pt>
                <c:pt idx="211">
                  <c:v>-7.1799999999999999E-6</c:v>
                </c:pt>
                <c:pt idx="212">
                  <c:v>-7.1600000000000001E-6</c:v>
                </c:pt>
                <c:pt idx="213">
                  <c:v>-7.1400000000000002E-6</c:v>
                </c:pt>
                <c:pt idx="214">
                  <c:v>-7.1199999999999996E-6</c:v>
                </c:pt>
                <c:pt idx="215">
                  <c:v>-7.0999999999999998E-6</c:v>
                </c:pt>
                <c:pt idx="216">
                  <c:v>-7.08E-6</c:v>
                </c:pt>
                <c:pt idx="217">
                  <c:v>-7.0600000000000002E-6</c:v>
                </c:pt>
                <c:pt idx="218">
                  <c:v>-7.0400000000000004E-6</c:v>
                </c:pt>
                <c:pt idx="219">
                  <c:v>-7.0199999999999997E-6</c:v>
                </c:pt>
                <c:pt idx="220">
                  <c:v>-6.9999999999999999E-6</c:v>
                </c:pt>
                <c:pt idx="221">
                  <c:v>-6.9800000000000001E-6</c:v>
                </c:pt>
                <c:pt idx="222">
                  <c:v>-6.9600000000000003E-6</c:v>
                </c:pt>
                <c:pt idx="223">
                  <c:v>-6.9399999999999996E-6</c:v>
                </c:pt>
                <c:pt idx="224">
                  <c:v>-6.9199999999999998E-6</c:v>
                </c:pt>
                <c:pt idx="225">
                  <c:v>-6.9E-6</c:v>
                </c:pt>
                <c:pt idx="226">
                  <c:v>-6.8800000000000002E-6</c:v>
                </c:pt>
                <c:pt idx="227">
                  <c:v>-6.8600000000000004E-6</c:v>
                </c:pt>
                <c:pt idx="228">
                  <c:v>-6.8399999999999997E-6</c:v>
                </c:pt>
                <c:pt idx="229">
                  <c:v>-6.8199999999999999E-6</c:v>
                </c:pt>
                <c:pt idx="230">
                  <c:v>-6.8000000000000001E-6</c:v>
                </c:pt>
                <c:pt idx="231">
                  <c:v>-6.7800000000000003E-6</c:v>
                </c:pt>
                <c:pt idx="232">
                  <c:v>-6.7599999999999997E-6</c:v>
                </c:pt>
                <c:pt idx="233">
                  <c:v>-6.7399999999999998E-6</c:v>
                </c:pt>
                <c:pt idx="234">
                  <c:v>-6.72E-6</c:v>
                </c:pt>
                <c:pt idx="235">
                  <c:v>-6.7000000000000002E-6</c:v>
                </c:pt>
                <c:pt idx="236">
                  <c:v>-6.6800000000000004E-6</c:v>
                </c:pt>
                <c:pt idx="237">
                  <c:v>-6.6599999999999998E-6</c:v>
                </c:pt>
                <c:pt idx="238">
                  <c:v>-6.64E-6</c:v>
                </c:pt>
                <c:pt idx="239">
                  <c:v>-6.6200000000000001E-6</c:v>
                </c:pt>
                <c:pt idx="240">
                  <c:v>-6.6000000000000003E-6</c:v>
                </c:pt>
                <c:pt idx="241">
                  <c:v>-6.5799999999999997E-6</c:v>
                </c:pt>
                <c:pt idx="242">
                  <c:v>-6.5599999999999999E-6</c:v>
                </c:pt>
                <c:pt idx="243">
                  <c:v>-6.5400000000000001E-6</c:v>
                </c:pt>
                <c:pt idx="244">
                  <c:v>-6.5200000000000003E-6</c:v>
                </c:pt>
                <c:pt idx="245">
                  <c:v>-6.4999999999999996E-6</c:v>
                </c:pt>
                <c:pt idx="246">
                  <c:v>-6.4799999999999998E-6</c:v>
                </c:pt>
                <c:pt idx="247">
                  <c:v>-6.46E-6</c:v>
                </c:pt>
                <c:pt idx="248">
                  <c:v>-6.4400000000000002E-6</c:v>
                </c:pt>
                <c:pt idx="249">
                  <c:v>-6.4200000000000004E-6</c:v>
                </c:pt>
                <c:pt idx="250">
                  <c:v>-6.3999999999999997E-6</c:v>
                </c:pt>
                <c:pt idx="251">
                  <c:v>-6.3799999999999999E-6</c:v>
                </c:pt>
                <c:pt idx="252">
                  <c:v>-6.3600000000000001E-6</c:v>
                </c:pt>
                <c:pt idx="253">
                  <c:v>-6.3400000000000003E-6</c:v>
                </c:pt>
                <c:pt idx="254">
                  <c:v>-6.3199999999999996E-6</c:v>
                </c:pt>
                <c:pt idx="255">
                  <c:v>-6.2999999999999998E-6</c:v>
                </c:pt>
                <c:pt idx="256">
                  <c:v>-6.28E-6</c:v>
                </c:pt>
                <c:pt idx="257">
                  <c:v>-6.2600000000000002E-6</c:v>
                </c:pt>
                <c:pt idx="258">
                  <c:v>-6.2400000000000004E-6</c:v>
                </c:pt>
                <c:pt idx="259">
                  <c:v>-6.2199999999999997E-6</c:v>
                </c:pt>
                <c:pt idx="260">
                  <c:v>-6.1999999999999999E-6</c:v>
                </c:pt>
                <c:pt idx="261">
                  <c:v>-6.1800000000000001E-6</c:v>
                </c:pt>
                <c:pt idx="262">
                  <c:v>-6.1600000000000003E-6</c:v>
                </c:pt>
                <c:pt idx="263">
                  <c:v>-6.1399999999999997E-6</c:v>
                </c:pt>
                <c:pt idx="264">
                  <c:v>-6.1199999999999999E-6</c:v>
                </c:pt>
                <c:pt idx="265">
                  <c:v>-6.1E-6</c:v>
                </c:pt>
                <c:pt idx="266">
                  <c:v>-6.0800000000000002E-6</c:v>
                </c:pt>
                <c:pt idx="267">
                  <c:v>-6.0599999999999996E-6</c:v>
                </c:pt>
                <c:pt idx="268">
                  <c:v>-6.0399999999999998E-6</c:v>
                </c:pt>
                <c:pt idx="269">
                  <c:v>-6.02E-6</c:v>
                </c:pt>
                <c:pt idx="270">
                  <c:v>-6.0000000000000002E-6</c:v>
                </c:pt>
                <c:pt idx="271">
                  <c:v>-5.9800000000000003E-6</c:v>
                </c:pt>
                <c:pt idx="272">
                  <c:v>-5.9599999999999997E-6</c:v>
                </c:pt>
                <c:pt idx="273">
                  <c:v>-5.9399999999999999E-6</c:v>
                </c:pt>
                <c:pt idx="274">
                  <c:v>-5.9200000000000001E-6</c:v>
                </c:pt>
                <c:pt idx="275">
                  <c:v>-5.9000000000000003E-6</c:v>
                </c:pt>
                <c:pt idx="276">
                  <c:v>-5.8799999999999996E-6</c:v>
                </c:pt>
                <c:pt idx="277">
                  <c:v>-5.8599999999999998E-6</c:v>
                </c:pt>
                <c:pt idx="278">
                  <c:v>-5.84E-6</c:v>
                </c:pt>
                <c:pt idx="279">
                  <c:v>-5.8200000000000002E-6</c:v>
                </c:pt>
                <c:pt idx="280">
                  <c:v>-5.8000000000000004E-6</c:v>
                </c:pt>
                <c:pt idx="281">
                  <c:v>-5.7799999999999997E-6</c:v>
                </c:pt>
                <c:pt idx="282">
                  <c:v>-5.7599999999999999E-6</c:v>
                </c:pt>
                <c:pt idx="283">
                  <c:v>-5.7400000000000001E-6</c:v>
                </c:pt>
                <c:pt idx="284">
                  <c:v>-5.7200000000000003E-6</c:v>
                </c:pt>
                <c:pt idx="285">
                  <c:v>-5.6999999999999996E-6</c:v>
                </c:pt>
                <c:pt idx="286">
                  <c:v>-5.6799999999999998E-6</c:v>
                </c:pt>
                <c:pt idx="287">
                  <c:v>-5.66E-6</c:v>
                </c:pt>
                <c:pt idx="288">
                  <c:v>-5.6400000000000002E-6</c:v>
                </c:pt>
                <c:pt idx="289">
                  <c:v>-5.6200000000000004E-6</c:v>
                </c:pt>
                <c:pt idx="290">
                  <c:v>-5.5999999999999997E-6</c:v>
                </c:pt>
                <c:pt idx="291">
                  <c:v>-5.5799999999999999E-6</c:v>
                </c:pt>
                <c:pt idx="292">
                  <c:v>-5.5600000000000001E-6</c:v>
                </c:pt>
                <c:pt idx="293">
                  <c:v>-5.5400000000000003E-6</c:v>
                </c:pt>
                <c:pt idx="294">
                  <c:v>-5.5199999999999997E-6</c:v>
                </c:pt>
                <c:pt idx="295">
                  <c:v>-5.4999999999999999E-6</c:v>
                </c:pt>
                <c:pt idx="296">
                  <c:v>-5.48E-6</c:v>
                </c:pt>
                <c:pt idx="297">
                  <c:v>-5.4600000000000002E-6</c:v>
                </c:pt>
                <c:pt idx="298">
                  <c:v>-5.4399999999999996E-6</c:v>
                </c:pt>
                <c:pt idx="299">
                  <c:v>-5.4199999999999998E-6</c:v>
                </c:pt>
                <c:pt idx="300">
                  <c:v>-5.4E-6</c:v>
                </c:pt>
                <c:pt idx="301">
                  <c:v>-5.3800000000000002E-6</c:v>
                </c:pt>
                <c:pt idx="302">
                  <c:v>-5.3600000000000004E-6</c:v>
                </c:pt>
                <c:pt idx="303">
                  <c:v>-5.3399999999999997E-6</c:v>
                </c:pt>
                <c:pt idx="304">
                  <c:v>-5.3199999999999999E-6</c:v>
                </c:pt>
                <c:pt idx="305">
                  <c:v>-5.3000000000000001E-6</c:v>
                </c:pt>
                <c:pt idx="306">
                  <c:v>-5.2800000000000003E-6</c:v>
                </c:pt>
                <c:pt idx="307">
                  <c:v>-5.2599999999999996E-6</c:v>
                </c:pt>
                <c:pt idx="308">
                  <c:v>-5.2399999999999998E-6</c:v>
                </c:pt>
                <c:pt idx="309">
                  <c:v>-5.22E-6</c:v>
                </c:pt>
                <c:pt idx="310">
                  <c:v>-5.2000000000000002E-6</c:v>
                </c:pt>
                <c:pt idx="311">
                  <c:v>-5.1800000000000004E-6</c:v>
                </c:pt>
                <c:pt idx="312">
                  <c:v>-5.1599999999999997E-6</c:v>
                </c:pt>
                <c:pt idx="313">
                  <c:v>-5.1399999999999999E-6</c:v>
                </c:pt>
                <c:pt idx="314">
                  <c:v>-5.1200000000000001E-6</c:v>
                </c:pt>
                <c:pt idx="315">
                  <c:v>-5.1000000000000003E-6</c:v>
                </c:pt>
                <c:pt idx="316">
                  <c:v>-5.0799999999999996E-6</c:v>
                </c:pt>
                <c:pt idx="317">
                  <c:v>-5.0599999999999998E-6</c:v>
                </c:pt>
                <c:pt idx="318">
                  <c:v>-5.04E-6</c:v>
                </c:pt>
                <c:pt idx="319">
                  <c:v>-5.0200000000000002E-6</c:v>
                </c:pt>
                <c:pt idx="320">
                  <c:v>-5.0000000000000004E-6</c:v>
                </c:pt>
                <c:pt idx="321">
                  <c:v>-4.9799999999999998E-6</c:v>
                </c:pt>
                <c:pt idx="322">
                  <c:v>-4.9599999999999999E-6</c:v>
                </c:pt>
                <c:pt idx="323">
                  <c:v>-4.9400000000000001E-6</c:v>
                </c:pt>
                <c:pt idx="324">
                  <c:v>-4.9200000000000003E-6</c:v>
                </c:pt>
                <c:pt idx="325">
                  <c:v>-4.8999999999999997E-6</c:v>
                </c:pt>
                <c:pt idx="326">
                  <c:v>-4.8799999999999999E-6</c:v>
                </c:pt>
                <c:pt idx="327">
                  <c:v>-4.8600000000000001E-6</c:v>
                </c:pt>
                <c:pt idx="328">
                  <c:v>-4.8400000000000002E-6</c:v>
                </c:pt>
                <c:pt idx="329">
                  <c:v>-4.8199999999999996E-6</c:v>
                </c:pt>
                <c:pt idx="330">
                  <c:v>-4.7999999999999998E-6</c:v>
                </c:pt>
                <c:pt idx="331">
                  <c:v>-4.78E-6</c:v>
                </c:pt>
                <c:pt idx="332">
                  <c:v>-4.7600000000000002E-6</c:v>
                </c:pt>
                <c:pt idx="333">
                  <c:v>-4.7400000000000004E-6</c:v>
                </c:pt>
                <c:pt idx="334">
                  <c:v>-4.7199999999999997E-6</c:v>
                </c:pt>
                <c:pt idx="335">
                  <c:v>-4.6999999999999999E-6</c:v>
                </c:pt>
                <c:pt idx="336">
                  <c:v>-4.6800000000000001E-6</c:v>
                </c:pt>
                <c:pt idx="337">
                  <c:v>-4.6600000000000003E-6</c:v>
                </c:pt>
                <c:pt idx="338">
                  <c:v>-4.6399999999999996E-6</c:v>
                </c:pt>
                <c:pt idx="339">
                  <c:v>-4.6199999999999998E-6</c:v>
                </c:pt>
                <c:pt idx="340">
                  <c:v>-4.6E-6</c:v>
                </c:pt>
                <c:pt idx="341">
                  <c:v>-4.5800000000000002E-6</c:v>
                </c:pt>
                <c:pt idx="342">
                  <c:v>-4.5600000000000004E-6</c:v>
                </c:pt>
                <c:pt idx="343">
                  <c:v>-4.5399999999999997E-6</c:v>
                </c:pt>
                <c:pt idx="344">
                  <c:v>-4.5199999999999999E-6</c:v>
                </c:pt>
                <c:pt idx="345">
                  <c:v>-4.5000000000000001E-6</c:v>
                </c:pt>
                <c:pt idx="346">
                  <c:v>-4.4800000000000003E-6</c:v>
                </c:pt>
                <c:pt idx="347">
                  <c:v>-4.4599999999999996E-6</c:v>
                </c:pt>
                <c:pt idx="348">
                  <c:v>-4.4399999999999998E-6</c:v>
                </c:pt>
                <c:pt idx="349">
                  <c:v>-4.42E-6</c:v>
                </c:pt>
                <c:pt idx="350">
                  <c:v>-4.4000000000000002E-6</c:v>
                </c:pt>
                <c:pt idx="351">
                  <c:v>-4.3800000000000004E-6</c:v>
                </c:pt>
                <c:pt idx="352">
                  <c:v>-4.3599999999999998E-6</c:v>
                </c:pt>
                <c:pt idx="353">
                  <c:v>-4.34E-6</c:v>
                </c:pt>
                <c:pt idx="354">
                  <c:v>-4.3200000000000001E-6</c:v>
                </c:pt>
                <c:pt idx="355">
                  <c:v>-4.3000000000000003E-6</c:v>
                </c:pt>
                <c:pt idx="356">
                  <c:v>-4.2799999999999997E-6</c:v>
                </c:pt>
                <c:pt idx="357">
                  <c:v>-4.2599999999999999E-6</c:v>
                </c:pt>
                <c:pt idx="358">
                  <c:v>-4.2400000000000001E-6</c:v>
                </c:pt>
                <c:pt idx="359">
                  <c:v>-4.2200000000000003E-6</c:v>
                </c:pt>
                <c:pt idx="360">
                  <c:v>-4.1999999999999996E-6</c:v>
                </c:pt>
                <c:pt idx="361">
                  <c:v>-4.1799999999999998E-6</c:v>
                </c:pt>
                <c:pt idx="362">
                  <c:v>-4.16E-6</c:v>
                </c:pt>
                <c:pt idx="363">
                  <c:v>-4.1400000000000002E-6</c:v>
                </c:pt>
                <c:pt idx="364">
                  <c:v>-4.1200000000000004E-6</c:v>
                </c:pt>
                <c:pt idx="365">
                  <c:v>-4.0999999999999997E-6</c:v>
                </c:pt>
                <c:pt idx="366">
                  <c:v>-4.0799999999999999E-6</c:v>
                </c:pt>
                <c:pt idx="367">
                  <c:v>-4.0600000000000001E-6</c:v>
                </c:pt>
                <c:pt idx="368">
                  <c:v>-4.0400000000000003E-6</c:v>
                </c:pt>
                <c:pt idx="369">
                  <c:v>-4.0199999999999996E-6</c:v>
                </c:pt>
                <c:pt idx="370">
                  <c:v>-3.9999999999999998E-6</c:v>
                </c:pt>
                <c:pt idx="371">
                  <c:v>-3.98E-6</c:v>
                </c:pt>
                <c:pt idx="372">
                  <c:v>-3.9600000000000002E-6</c:v>
                </c:pt>
                <c:pt idx="373">
                  <c:v>-3.9400000000000004E-6</c:v>
                </c:pt>
                <c:pt idx="374">
                  <c:v>-3.9199999999999997E-6</c:v>
                </c:pt>
                <c:pt idx="375">
                  <c:v>-3.8999999999999999E-6</c:v>
                </c:pt>
                <c:pt idx="376">
                  <c:v>-3.8800000000000001E-6</c:v>
                </c:pt>
                <c:pt idx="377">
                  <c:v>-3.8600000000000003E-6</c:v>
                </c:pt>
                <c:pt idx="378">
                  <c:v>-3.8399999999999997E-6</c:v>
                </c:pt>
                <c:pt idx="379">
                  <c:v>-3.8199999999999998E-6</c:v>
                </c:pt>
                <c:pt idx="380">
                  <c:v>-3.8E-6</c:v>
                </c:pt>
                <c:pt idx="381">
                  <c:v>-3.7799999999999998E-6</c:v>
                </c:pt>
                <c:pt idx="382">
                  <c:v>-3.76E-6</c:v>
                </c:pt>
                <c:pt idx="383">
                  <c:v>-3.7400000000000002E-6</c:v>
                </c:pt>
                <c:pt idx="384">
                  <c:v>-3.72E-6</c:v>
                </c:pt>
                <c:pt idx="385">
                  <c:v>-3.7000000000000002E-6</c:v>
                </c:pt>
                <c:pt idx="386">
                  <c:v>-3.6799999999999999E-6</c:v>
                </c:pt>
                <c:pt idx="387">
                  <c:v>-3.6600000000000001E-6</c:v>
                </c:pt>
                <c:pt idx="388">
                  <c:v>-3.6399999999999999E-6</c:v>
                </c:pt>
                <c:pt idx="389">
                  <c:v>-3.6200000000000001E-6</c:v>
                </c:pt>
                <c:pt idx="390">
                  <c:v>-3.5999999999999998E-6</c:v>
                </c:pt>
                <c:pt idx="391">
                  <c:v>-3.58E-6</c:v>
                </c:pt>
                <c:pt idx="392">
                  <c:v>-3.5599999999999998E-6</c:v>
                </c:pt>
                <c:pt idx="393">
                  <c:v>-3.54E-6</c:v>
                </c:pt>
                <c:pt idx="394">
                  <c:v>-3.5200000000000002E-6</c:v>
                </c:pt>
                <c:pt idx="395">
                  <c:v>-3.4999999999999999E-6</c:v>
                </c:pt>
                <c:pt idx="396">
                  <c:v>-3.4800000000000001E-6</c:v>
                </c:pt>
                <c:pt idx="397">
                  <c:v>-3.4599999999999999E-6</c:v>
                </c:pt>
                <c:pt idx="398">
                  <c:v>-3.4400000000000001E-6</c:v>
                </c:pt>
                <c:pt idx="399">
                  <c:v>-3.4199999999999999E-6</c:v>
                </c:pt>
                <c:pt idx="400">
                  <c:v>-3.4000000000000001E-6</c:v>
                </c:pt>
                <c:pt idx="401">
                  <c:v>-3.3799999999999998E-6</c:v>
                </c:pt>
                <c:pt idx="402">
                  <c:v>-3.36E-6</c:v>
                </c:pt>
                <c:pt idx="403">
                  <c:v>-3.3400000000000002E-6</c:v>
                </c:pt>
                <c:pt idx="404">
                  <c:v>-3.32E-6</c:v>
                </c:pt>
                <c:pt idx="405">
                  <c:v>-3.3000000000000002E-6</c:v>
                </c:pt>
                <c:pt idx="406">
                  <c:v>-3.2799999999999999E-6</c:v>
                </c:pt>
                <c:pt idx="407">
                  <c:v>-3.2600000000000001E-6</c:v>
                </c:pt>
                <c:pt idx="408">
                  <c:v>-3.2399999999999999E-6</c:v>
                </c:pt>
                <c:pt idx="409">
                  <c:v>-3.2200000000000001E-6</c:v>
                </c:pt>
                <c:pt idx="410">
                  <c:v>-3.1999999999999999E-6</c:v>
                </c:pt>
                <c:pt idx="411">
                  <c:v>-3.18E-6</c:v>
                </c:pt>
                <c:pt idx="412">
                  <c:v>-3.1599999999999998E-6</c:v>
                </c:pt>
                <c:pt idx="413">
                  <c:v>-3.14E-6</c:v>
                </c:pt>
                <c:pt idx="414">
                  <c:v>-3.1200000000000002E-6</c:v>
                </c:pt>
                <c:pt idx="415">
                  <c:v>-3.1E-6</c:v>
                </c:pt>
                <c:pt idx="416">
                  <c:v>-3.0800000000000002E-6</c:v>
                </c:pt>
                <c:pt idx="417">
                  <c:v>-3.0599999999999999E-6</c:v>
                </c:pt>
                <c:pt idx="418">
                  <c:v>-3.0400000000000001E-6</c:v>
                </c:pt>
                <c:pt idx="419">
                  <c:v>-3.0199999999999999E-6</c:v>
                </c:pt>
                <c:pt idx="420">
                  <c:v>-3.0000000000000001E-6</c:v>
                </c:pt>
                <c:pt idx="421">
                  <c:v>-2.9799999999999998E-6</c:v>
                </c:pt>
                <c:pt idx="422">
                  <c:v>-2.96E-6</c:v>
                </c:pt>
                <c:pt idx="423">
                  <c:v>-2.9399999999999998E-6</c:v>
                </c:pt>
                <c:pt idx="424">
                  <c:v>-2.92E-6</c:v>
                </c:pt>
                <c:pt idx="425">
                  <c:v>-2.9000000000000002E-6</c:v>
                </c:pt>
                <c:pt idx="426">
                  <c:v>-2.88E-6</c:v>
                </c:pt>
                <c:pt idx="427">
                  <c:v>-2.8600000000000001E-6</c:v>
                </c:pt>
                <c:pt idx="428">
                  <c:v>-2.8399999999999999E-6</c:v>
                </c:pt>
                <c:pt idx="429">
                  <c:v>-2.8200000000000001E-6</c:v>
                </c:pt>
                <c:pt idx="430">
                  <c:v>-2.7999999999999999E-6</c:v>
                </c:pt>
                <c:pt idx="431">
                  <c:v>-2.7800000000000001E-6</c:v>
                </c:pt>
                <c:pt idx="432">
                  <c:v>-2.7599999999999998E-6</c:v>
                </c:pt>
                <c:pt idx="433">
                  <c:v>-2.74E-6</c:v>
                </c:pt>
                <c:pt idx="434">
                  <c:v>-2.7199999999999998E-6</c:v>
                </c:pt>
                <c:pt idx="435">
                  <c:v>-2.7E-6</c:v>
                </c:pt>
                <c:pt idx="436">
                  <c:v>-2.6800000000000002E-6</c:v>
                </c:pt>
                <c:pt idx="437">
                  <c:v>-2.6599999999999999E-6</c:v>
                </c:pt>
                <c:pt idx="438">
                  <c:v>-2.6400000000000001E-6</c:v>
                </c:pt>
                <c:pt idx="439">
                  <c:v>-2.6199999999999999E-6</c:v>
                </c:pt>
                <c:pt idx="440">
                  <c:v>-2.6000000000000001E-6</c:v>
                </c:pt>
                <c:pt idx="441">
                  <c:v>-2.5799999999999999E-6</c:v>
                </c:pt>
                <c:pt idx="442">
                  <c:v>-2.5600000000000001E-6</c:v>
                </c:pt>
                <c:pt idx="443">
                  <c:v>-2.5399999999999998E-6</c:v>
                </c:pt>
                <c:pt idx="444">
                  <c:v>-2.52E-6</c:v>
                </c:pt>
                <c:pt idx="445">
                  <c:v>-2.5000000000000002E-6</c:v>
                </c:pt>
                <c:pt idx="446">
                  <c:v>-2.48E-6</c:v>
                </c:pt>
                <c:pt idx="447">
                  <c:v>-2.4600000000000002E-6</c:v>
                </c:pt>
                <c:pt idx="448">
                  <c:v>-2.4399999999999999E-6</c:v>
                </c:pt>
                <c:pt idx="449">
                  <c:v>-2.4200000000000001E-6</c:v>
                </c:pt>
                <c:pt idx="450">
                  <c:v>-2.3999999999999999E-6</c:v>
                </c:pt>
                <c:pt idx="451">
                  <c:v>-2.3800000000000001E-6</c:v>
                </c:pt>
                <c:pt idx="452">
                  <c:v>-2.3599999999999999E-6</c:v>
                </c:pt>
                <c:pt idx="453">
                  <c:v>-2.34E-6</c:v>
                </c:pt>
                <c:pt idx="454">
                  <c:v>-2.3199999999999998E-6</c:v>
                </c:pt>
                <c:pt idx="455">
                  <c:v>-2.3E-6</c:v>
                </c:pt>
                <c:pt idx="456">
                  <c:v>-2.2800000000000002E-6</c:v>
                </c:pt>
                <c:pt idx="457">
                  <c:v>-2.26E-6</c:v>
                </c:pt>
                <c:pt idx="458">
                  <c:v>-2.2400000000000002E-6</c:v>
                </c:pt>
                <c:pt idx="459">
                  <c:v>-2.2199999999999999E-6</c:v>
                </c:pt>
                <c:pt idx="460">
                  <c:v>-2.2000000000000001E-6</c:v>
                </c:pt>
                <c:pt idx="461">
                  <c:v>-2.1799999999999999E-6</c:v>
                </c:pt>
                <c:pt idx="462">
                  <c:v>-2.1600000000000001E-6</c:v>
                </c:pt>
                <c:pt idx="463">
                  <c:v>-2.1399999999999998E-6</c:v>
                </c:pt>
                <c:pt idx="464">
                  <c:v>-2.12E-6</c:v>
                </c:pt>
                <c:pt idx="465">
                  <c:v>-2.0999999999999998E-6</c:v>
                </c:pt>
                <c:pt idx="466">
                  <c:v>-2.08E-6</c:v>
                </c:pt>
                <c:pt idx="467">
                  <c:v>-2.0600000000000002E-6</c:v>
                </c:pt>
                <c:pt idx="468">
                  <c:v>-2.04E-6</c:v>
                </c:pt>
                <c:pt idx="469">
                  <c:v>-2.0200000000000001E-6</c:v>
                </c:pt>
                <c:pt idx="470">
                  <c:v>-1.9999999999999999E-6</c:v>
                </c:pt>
                <c:pt idx="471">
                  <c:v>-1.9800000000000001E-6</c:v>
                </c:pt>
                <c:pt idx="472">
                  <c:v>-1.9599999999999999E-6</c:v>
                </c:pt>
                <c:pt idx="473">
                  <c:v>-1.9400000000000001E-6</c:v>
                </c:pt>
                <c:pt idx="474">
                  <c:v>-1.9199999999999998E-6</c:v>
                </c:pt>
                <c:pt idx="475">
                  <c:v>-1.9E-6</c:v>
                </c:pt>
                <c:pt idx="476">
                  <c:v>-1.88E-6</c:v>
                </c:pt>
                <c:pt idx="477">
                  <c:v>-1.86E-6</c:v>
                </c:pt>
                <c:pt idx="478">
                  <c:v>-1.84E-6</c:v>
                </c:pt>
                <c:pt idx="479">
                  <c:v>-1.8199999999999999E-6</c:v>
                </c:pt>
                <c:pt idx="480">
                  <c:v>-1.7999999999999999E-6</c:v>
                </c:pt>
                <c:pt idx="481">
                  <c:v>-1.7799999999999999E-6</c:v>
                </c:pt>
                <c:pt idx="482">
                  <c:v>-1.7600000000000001E-6</c:v>
                </c:pt>
                <c:pt idx="483">
                  <c:v>-1.7400000000000001E-6</c:v>
                </c:pt>
                <c:pt idx="484">
                  <c:v>-1.72E-6</c:v>
                </c:pt>
                <c:pt idx="485">
                  <c:v>-1.7E-6</c:v>
                </c:pt>
                <c:pt idx="486">
                  <c:v>-1.68E-6</c:v>
                </c:pt>
                <c:pt idx="487">
                  <c:v>-1.66E-6</c:v>
                </c:pt>
                <c:pt idx="488">
                  <c:v>-1.64E-6</c:v>
                </c:pt>
                <c:pt idx="489">
                  <c:v>-1.6199999999999999E-6</c:v>
                </c:pt>
                <c:pt idx="490">
                  <c:v>-1.5999999999999999E-6</c:v>
                </c:pt>
                <c:pt idx="491">
                  <c:v>-1.5799999999999999E-6</c:v>
                </c:pt>
                <c:pt idx="492">
                  <c:v>-1.5600000000000001E-6</c:v>
                </c:pt>
                <c:pt idx="493">
                  <c:v>-1.5400000000000001E-6</c:v>
                </c:pt>
                <c:pt idx="494">
                  <c:v>-1.5200000000000001E-6</c:v>
                </c:pt>
                <c:pt idx="495">
                  <c:v>-1.5E-6</c:v>
                </c:pt>
                <c:pt idx="496">
                  <c:v>-1.48E-6</c:v>
                </c:pt>
                <c:pt idx="497">
                  <c:v>-1.46E-6</c:v>
                </c:pt>
                <c:pt idx="498">
                  <c:v>-1.44E-6</c:v>
                </c:pt>
                <c:pt idx="499">
                  <c:v>-1.42E-6</c:v>
                </c:pt>
                <c:pt idx="500">
                  <c:v>-1.3999999999999999E-6</c:v>
                </c:pt>
                <c:pt idx="501">
                  <c:v>-1.3799999999999999E-6</c:v>
                </c:pt>
                <c:pt idx="502">
                  <c:v>-1.3599999999999999E-6</c:v>
                </c:pt>
                <c:pt idx="503">
                  <c:v>-1.3400000000000001E-6</c:v>
                </c:pt>
                <c:pt idx="504">
                  <c:v>-1.3200000000000001E-6</c:v>
                </c:pt>
                <c:pt idx="505">
                  <c:v>-1.3E-6</c:v>
                </c:pt>
                <c:pt idx="506">
                  <c:v>-1.28E-6</c:v>
                </c:pt>
                <c:pt idx="507">
                  <c:v>-1.26E-6</c:v>
                </c:pt>
                <c:pt idx="508">
                  <c:v>-1.24E-6</c:v>
                </c:pt>
                <c:pt idx="509">
                  <c:v>-1.22E-6</c:v>
                </c:pt>
                <c:pt idx="510">
                  <c:v>-1.1999999999999999E-6</c:v>
                </c:pt>
                <c:pt idx="511">
                  <c:v>-1.1799999999999999E-6</c:v>
                </c:pt>
                <c:pt idx="512">
                  <c:v>-1.1599999999999999E-6</c:v>
                </c:pt>
                <c:pt idx="513">
                  <c:v>-1.1400000000000001E-6</c:v>
                </c:pt>
                <c:pt idx="514">
                  <c:v>-1.1200000000000001E-6</c:v>
                </c:pt>
                <c:pt idx="515">
                  <c:v>-1.1000000000000001E-6</c:v>
                </c:pt>
                <c:pt idx="516">
                  <c:v>-1.08E-6</c:v>
                </c:pt>
                <c:pt idx="517">
                  <c:v>-1.06E-6</c:v>
                </c:pt>
                <c:pt idx="518">
                  <c:v>-1.04E-6</c:v>
                </c:pt>
                <c:pt idx="519">
                  <c:v>-1.02E-6</c:v>
                </c:pt>
                <c:pt idx="520">
                  <c:v>-9.9999999999999995E-7</c:v>
                </c:pt>
                <c:pt idx="521">
                  <c:v>-9.7999999999999993E-7</c:v>
                </c:pt>
                <c:pt idx="522">
                  <c:v>-9.5999999999999991E-7</c:v>
                </c:pt>
                <c:pt idx="523">
                  <c:v>-9.4E-7</c:v>
                </c:pt>
                <c:pt idx="524">
                  <c:v>-9.1999999999999998E-7</c:v>
                </c:pt>
                <c:pt idx="525">
                  <c:v>-8.9999999999999996E-7</c:v>
                </c:pt>
                <c:pt idx="526">
                  <c:v>-8.8000000000000004E-7</c:v>
                </c:pt>
                <c:pt idx="527">
                  <c:v>-8.6000000000000002E-7</c:v>
                </c:pt>
                <c:pt idx="528">
                  <c:v>-8.4E-7</c:v>
                </c:pt>
                <c:pt idx="529">
                  <c:v>-8.1999999999999998E-7</c:v>
                </c:pt>
                <c:pt idx="530">
                  <c:v>-7.9999999999999996E-7</c:v>
                </c:pt>
                <c:pt idx="531">
                  <c:v>-7.8000000000000005E-7</c:v>
                </c:pt>
                <c:pt idx="532">
                  <c:v>-7.6000000000000003E-7</c:v>
                </c:pt>
                <c:pt idx="533">
                  <c:v>-7.4000000000000001E-7</c:v>
                </c:pt>
                <c:pt idx="534">
                  <c:v>-7.1999999999999999E-7</c:v>
                </c:pt>
                <c:pt idx="535">
                  <c:v>-6.9999999999999997E-7</c:v>
                </c:pt>
                <c:pt idx="536">
                  <c:v>-6.7999999999999995E-7</c:v>
                </c:pt>
                <c:pt idx="537">
                  <c:v>-6.6000000000000003E-7</c:v>
                </c:pt>
                <c:pt idx="538">
                  <c:v>-6.4000000000000001E-7</c:v>
                </c:pt>
                <c:pt idx="539">
                  <c:v>-6.1999999999999999E-7</c:v>
                </c:pt>
                <c:pt idx="540">
                  <c:v>-5.9999999999999997E-7</c:v>
                </c:pt>
                <c:pt idx="541">
                  <c:v>-5.7999999999999995E-7</c:v>
                </c:pt>
                <c:pt idx="542">
                  <c:v>-5.6000000000000004E-7</c:v>
                </c:pt>
                <c:pt idx="543">
                  <c:v>-5.4000000000000002E-7</c:v>
                </c:pt>
                <c:pt idx="544">
                  <c:v>-5.2E-7</c:v>
                </c:pt>
                <c:pt idx="545">
                  <c:v>-4.9999999999999998E-7</c:v>
                </c:pt>
                <c:pt idx="546">
                  <c:v>-4.7999999999999996E-7</c:v>
                </c:pt>
                <c:pt idx="547">
                  <c:v>-4.5999999999999999E-7</c:v>
                </c:pt>
                <c:pt idx="548">
                  <c:v>-4.4000000000000002E-7</c:v>
                </c:pt>
                <c:pt idx="549">
                  <c:v>-4.2E-7</c:v>
                </c:pt>
                <c:pt idx="550">
                  <c:v>-3.9999999999999998E-7</c:v>
                </c:pt>
                <c:pt idx="551">
                  <c:v>-3.8000000000000001E-7</c:v>
                </c:pt>
                <c:pt idx="552">
                  <c:v>-3.5999999999999999E-7</c:v>
                </c:pt>
                <c:pt idx="553">
                  <c:v>-3.3999999999999997E-7</c:v>
                </c:pt>
                <c:pt idx="554">
                  <c:v>-3.2000000000000001E-7</c:v>
                </c:pt>
                <c:pt idx="555">
                  <c:v>-2.9999999999999999E-7</c:v>
                </c:pt>
                <c:pt idx="556">
                  <c:v>-2.8000000000000002E-7</c:v>
                </c:pt>
                <c:pt idx="557">
                  <c:v>-2.6E-7</c:v>
                </c:pt>
                <c:pt idx="558">
                  <c:v>-2.3999999999999998E-7</c:v>
                </c:pt>
                <c:pt idx="559">
                  <c:v>-2.2000000000000001E-7</c:v>
                </c:pt>
                <c:pt idx="560">
                  <c:v>-1.9999999999999999E-7</c:v>
                </c:pt>
                <c:pt idx="561">
                  <c:v>-1.8E-7</c:v>
                </c:pt>
                <c:pt idx="562">
                  <c:v>-1.6E-7</c:v>
                </c:pt>
                <c:pt idx="563">
                  <c:v>-1.4000000000000001E-7</c:v>
                </c:pt>
                <c:pt idx="564">
                  <c:v>-1.1999999999999999E-7</c:v>
                </c:pt>
                <c:pt idx="565">
                  <c:v>-9.9999999999999995E-8</c:v>
                </c:pt>
                <c:pt idx="566">
                  <c:v>-8.0000000000000002E-8</c:v>
                </c:pt>
                <c:pt idx="567">
                  <c:v>-5.9999999999999995E-8</c:v>
                </c:pt>
                <c:pt idx="568">
                  <c:v>-4.0000000000000001E-8</c:v>
                </c:pt>
                <c:pt idx="569">
                  <c:v>-2E-8</c:v>
                </c:pt>
                <c:pt idx="570">
                  <c:v>0</c:v>
                </c:pt>
                <c:pt idx="571">
                  <c:v>2E-8</c:v>
                </c:pt>
                <c:pt idx="572">
                  <c:v>4.0000000000000001E-8</c:v>
                </c:pt>
                <c:pt idx="573">
                  <c:v>5.9999999999999995E-8</c:v>
                </c:pt>
                <c:pt idx="574">
                  <c:v>8.0000000000000002E-8</c:v>
                </c:pt>
                <c:pt idx="575">
                  <c:v>9.9999999999999995E-8</c:v>
                </c:pt>
                <c:pt idx="576">
                  <c:v>1.1999999999999999E-7</c:v>
                </c:pt>
                <c:pt idx="577">
                  <c:v>1.4000000000000001E-7</c:v>
                </c:pt>
                <c:pt idx="578">
                  <c:v>1.6E-7</c:v>
                </c:pt>
                <c:pt idx="579">
                  <c:v>1.8E-7</c:v>
                </c:pt>
                <c:pt idx="580">
                  <c:v>1.9999999999999999E-7</c:v>
                </c:pt>
                <c:pt idx="581">
                  <c:v>2.2000000000000001E-7</c:v>
                </c:pt>
                <c:pt idx="582">
                  <c:v>2.3999999999999998E-7</c:v>
                </c:pt>
                <c:pt idx="583">
                  <c:v>2.6E-7</c:v>
                </c:pt>
                <c:pt idx="584">
                  <c:v>2.8000000000000002E-7</c:v>
                </c:pt>
                <c:pt idx="585">
                  <c:v>2.9999999999999999E-7</c:v>
                </c:pt>
                <c:pt idx="586">
                  <c:v>3.2000000000000001E-7</c:v>
                </c:pt>
                <c:pt idx="587">
                  <c:v>3.3999999999999997E-7</c:v>
                </c:pt>
                <c:pt idx="588">
                  <c:v>3.5999999999999999E-7</c:v>
                </c:pt>
                <c:pt idx="589">
                  <c:v>3.8000000000000001E-7</c:v>
                </c:pt>
                <c:pt idx="590">
                  <c:v>3.9999999999999998E-7</c:v>
                </c:pt>
                <c:pt idx="591">
                  <c:v>4.2E-7</c:v>
                </c:pt>
                <c:pt idx="592">
                  <c:v>4.4000000000000002E-7</c:v>
                </c:pt>
                <c:pt idx="593">
                  <c:v>4.5999999999999999E-7</c:v>
                </c:pt>
                <c:pt idx="594">
                  <c:v>4.7999999999999996E-7</c:v>
                </c:pt>
                <c:pt idx="595">
                  <c:v>4.9999999999999998E-7</c:v>
                </c:pt>
                <c:pt idx="596">
                  <c:v>5.2E-7</c:v>
                </c:pt>
                <c:pt idx="597">
                  <c:v>5.4000000000000002E-7</c:v>
                </c:pt>
                <c:pt idx="598">
                  <c:v>5.6000000000000004E-7</c:v>
                </c:pt>
                <c:pt idx="599">
                  <c:v>5.7999999999999995E-7</c:v>
                </c:pt>
                <c:pt idx="600">
                  <c:v>5.9999999999999997E-7</c:v>
                </c:pt>
                <c:pt idx="601">
                  <c:v>6.1999999999999999E-7</c:v>
                </c:pt>
                <c:pt idx="602">
                  <c:v>6.4000000000000001E-7</c:v>
                </c:pt>
                <c:pt idx="603">
                  <c:v>6.6000000000000003E-7</c:v>
                </c:pt>
                <c:pt idx="604">
                  <c:v>6.7999999999999995E-7</c:v>
                </c:pt>
                <c:pt idx="605">
                  <c:v>6.9999999999999997E-7</c:v>
                </c:pt>
                <c:pt idx="606">
                  <c:v>7.1999999999999999E-7</c:v>
                </c:pt>
                <c:pt idx="607">
                  <c:v>7.4000000000000001E-7</c:v>
                </c:pt>
                <c:pt idx="608">
                  <c:v>7.6000000000000003E-7</c:v>
                </c:pt>
                <c:pt idx="609">
                  <c:v>7.8000000000000005E-7</c:v>
                </c:pt>
                <c:pt idx="610">
                  <c:v>7.9999999999999996E-7</c:v>
                </c:pt>
                <c:pt idx="611">
                  <c:v>8.1999999999999998E-7</c:v>
                </c:pt>
                <c:pt idx="612">
                  <c:v>8.4E-7</c:v>
                </c:pt>
                <c:pt idx="613">
                  <c:v>8.6000000000000002E-7</c:v>
                </c:pt>
                <c:pt idx="614">
                  <c:v>8.8000000000000004E-7</c:v>
                </c:pt>
                <c:pt idx="615">
                  <c:v>8.9999999999999996E-7</c:v>
                </c:pt>
                <c:pt idx="616">
                  <c:v>9.1999999999999998E-7</c:v>
                </c:pt>
                <c:pt idx="617">
                  <c:v>9.4E-7</c:v>
                </c:pt>
                <c:pt idx="618">
                  <c:v>9.5999999999999991E-7</c:v>
                </c:pt>
                <c:pt idx="619">
                  <c:v>9.7999999999999993E-7</c:v>
                </c:pt>
                <c:pt idx="620">
                  <c:v>9.9999999999999995E-7</c:v>
                </c:pt>
                <c:pt idx="621">
                  <c:v>1.02E-6</c:v>
                </c:pt>
                <c:pt idx="622">
                  <c:v>1.04E-6</c:v>
                </c:pt>
                <c:pt idx="623">
                  <c:v>1.06E-6</c:v>
                </c:pt>
                <c:pt idx="624">
                  <c:v>1.08E-6</c:v>
                </c:pt>
                <c:pt idx="625">
                  <c:v>1.1000000000000001E-6</c:v>
                </c:pt>
                <c:pt idx="626">
                  <c:v>1.1200000000000001E-6</c:v>
                </c:pt>
                <c:pt idx="627">
                  <c:v>1.1400000000000001E-6</c:v>
                </c:pt>
                <c:pt idx="628">
                  <c:v>1.1599999999999999E-6</c:v>
                </c:pt>
                <c:pt idx="629">
                  <c:v>1.1799999999999999E-6</c:v>
                </c:pt>
                <c:pt idx="630">
                  <c:v>1.1999999999999999E-6</c:v>
                </c:pt>
                <c:pt idx="631">
                  <c:v>1.22E-6</c:v>
                </c:pt>
                <c:pt idx="632">
                  <c:v>1.24E-6</c:v>
                </c:pt>
                <c:pt idx="633">
                  <c:v>1.26E-6</c:v>
                </c:pt>
                <c:pt idx="634">
                  <c:v>1.28E-6</c:v>
                </c:pt>
                <c:pt idx="635">
                  <c:v>1.3E-6</c:v>
                </c:pt>
                <c:pt idx="636">
                  <c:v>1.3200000000000001E-6</c:v>
                </c:pt>
                <c:pt idx="637">
                  <c:v>1.3400000000000001E-6</c:v>
                </c:pt>
                <c:pt idx="638">
                  <c:v>1.3599999999999999E-6</c:v>
                </c:pt>
                <c:pt idx="639">
                  <c:v>1.3799999999999999E-6</c:v>
                </c:pt>
                <c:pt idx="640">
                  <c:v>1.3999999999999999E-6</c:v>
                </c:pt>
                <c:pt idx="641">
                  <c:v>1.42E-6</c:v>
                </c:pt>
                <c:pt idx="642">
                  <c:v>1.44E-6</c:v>
                </c:pt>
                <c:pt idx="643">
                  <c:v>1.46E-6</c:v>
                </c:pt>
                <c:pt idx="644">
                  <c:v>1.48E-6</c:v>
                </c:pt>
                <c:pt idx="645">
                  <c:v>1.5E-6</c:v>
                </c:pt>
                <c:pt idx="646">
                  <c:v>1.5200000000000001E-6</c:v>
                </c:pt>
                <c:pt idx="647">
                  <c:v>1.5400000000000001E-6</c:v>
                </c:pt>
                <c:pt idx="648">
                  <c:v>1.5600000000000001E-6</c:v>
                </c:pt>
                <c:pt idx="649">
                  <c:v>1.5799999999999999E-6</c:v>
                </c:pt>
                <c:pt idx="650">
                  <c:v>1.5999999999999999E-6</c:v>
                </c:pt>
                <c:pt idx="651">
                  <c:v>1.6199999999999999E-6</c:v>
                </c:pt>
                <c:pt idx="652">
                  <c:v>1.64E-6</c:v>
                </c:pt>
                <c:pt idx="653">
                  <c:v>1.66E-6</c:v>
                </c:pt>
                <c:pt idx="654">
                  <c:v>1.68E-6</c:v>
                </c:pt>
                <c:pt idx="655">
                  <c:v>1.7E-6</c:v>
                </c:pt>
                <c:pt idx="656">
                  <c:v>1.72E-6</c:v>
                </c:pt>
                <c:pt idx="657">
                  <c:v>1.7400000000000001E-6</c:v>
                </c:pt>
                <c:pt idx="658">
                  <c:v>1.7600000000000001E-6</c:v>
                </c:pt>
                <c:pt idx="659">
                  <c:v>1.7799999999999999E-6</c:v>
                </c:pt>
                <c:pt idx="660">
                  <c:v>1.7999999999999999E-6</c:v>
                </c:pt>
                <c:pt idx="661">
                  <c:v>1.8199999999999999E-6</c:v>
                </c:pt>
                <c:pt idx="662">
                  <c:v>1.84E-6</c:v>
                </c:pt>
                <c:pt idx="663">
                  <c:v>1.86E-6</c:v>
                </c:pt>
                <c:pt idx="664">
                  <c:v>1.88E-6</c:v>
                </c:pt>
                <c:pt idx="665">
                  <c:v>1.9E-6</c:v>
                </c:pt>
                <c:pt idx="666">
                  <c:v>1.9199999999999998E-6</c:v>
                </c:pt>
                <c:pt idx="667">
                  <c:v>1.9400000000000001E-6</c:v>
                </c:pt>
                <c:pt idx="668">
                  <c:v>1.9599999999999999E-6</c:v>
                </c:pt>
                <c:pt idx="669">
                  <c:v>1.9800000000000001E-6</c:v>
                </c:pt>
                <c:pt idx="670">
                  <c:v>1.9999999999999999E-6</c:v>
                </c:pt>
                <c:pt idx="671">
                  <c:v>2.0200000000000001E-6</c:v>
                </c:pt>
                <c:pt idx="672">
                  <c:v>2.04E-6</c:v>
                </c:pt>
                <c:pt idx="673">
                  <c:v>2.0600000000000002E-6</c:v>
                </c:pt>
                <c:pt idx="674">
                  <c:v>2.08E-6</c:v>
                </c:pt>
                <c:pt idx="675">
                  <c:v>2.0999999999999998E-6</c:v>
                </c:pt>
                <c:pt idx="676">
                  <c:v>2.12E-6</c:v>
                </c:pt>
                <c:pt idx="677">
                  <c:v>2.1399999999999998E-6</c:v>
                </c:pt>
                <c:pt idx="678">
                  <c:v>2.1600000000000001E-6</c:v>
                </c:pt>
                <c:pt idx="679">
                  <c:v>2.1799999999999999E-6</c:v>
                </c:pt>
                <c:pt idx="680">
                  <c:v>2.2000000000000001E-6</c:v>
                </c:pt>
                <c:pt idx="681">
                  <c:v>2.2199999999999999E-6</c:v>
                </c:pt>
                <c:pt idx="682">
                  <c:v>2.2400000000000002E-6</c:v>
                </c:pt>
                <c:pt idx="683">
                  <c:v>2.26E-6</c:v>
                </c:pt>
                <c:pt idx="684">
                  <c:v>2.2800000000000002E-6</c:v>
                </c:pt>
                <c:pt idx="685">
                  <c:v>2.3E-6</c:v>
                </c:pt>
                <c:pt idx="686">
                  <c:v>2.3199999999999998E-6</c:v>
                </c:pt>
                <c:pt idx="687">
                  <c:v>2.34E-6</c:v>
                </c:pt>
                <c:pt idx="688">
                  <c:v>2.3599999999999999E-6</c:v>
                </c:pt>
                <c:pt idx="689">
                  <c:v>2.3800000000000001E-6</c:v>
                </c:pt>
                <c:pt idx="690">
                  <c:v>2.3999999999999999E-6</c:v>
                </c:pt>
                <c:pt idx="691">
                  <c:v>2.4200000000000001E-6</c:v>
                </c:pt>
                <c:pt idx="692">
                  <c:v>2.4399999999999999E-6</c:v>
                </c:pt>
                <c:pt idx="693">
                  <c:v>2.4600000000000002E-6</c:v>
                </c:pt>
                <c:pt idx="694">
                  <c:v>2.48E-6</c:v>
                </c:pt>
                <c:pt idx="695">
                  <c:v>2.5000000000000002E-6</c:v>
                </c:pt>
                <c:pt idx="696">
                  <c:v>2.52E-6</c:v>
                </c:pt>
                <c:pt idx="697">
                  <c:v>2.5399999999999998E-6</c:v>
                </c:pt>
                <c:pt idx="698">
                  <c:v>2.5600000000000001E-6</c:v>
                </c:pt>
                <c:pt idx="699">
                  <c:v>2.5799999999999999E-6</c:v>
                </c:pt>
                <c:pt idx="700">
                  <c:v>2.6000000000000001E-6</c:v>
                </c:pt>
                <c:pt idx="701">
                  <c:v>2.6199999999999999E-6</c:v>
                </c:pt>
                <c:pt idx="702">
                  <c:v>2.6400000000000001E-6</c:v>
                </c:pt>
                <c:pt idx="703">
                  <c:v>2.6599999999999999E-6</c:v>
                </c:pt>
                <c:pt idx="704">
                  <c:v>2.6800000000000002E-6</c:v>
                </c:pt>
                <c:pt idx="705">
                  <c:v>2.7E-6</c:v>
                </c:pt>
                <c:pt idx="706">
                  <c:v>2.7199999999999998E-6</c:v>
                </c:pt>
                <c:pt idx="707">
                  <c:v>2.74E-6</c:v>
                </c:pt>
                <c:pt idx="708">
                  <c:v>2.7599999999999998E-6</c:v>
                </c:pt>
                <c:pt idx="709">
                  <c:v>2.7800000000000001E-6</c:v>
                </c:pt>
                <c:pt idx="710">
                  <c:v>2.7999999999999999E-6</c:v>
                </c:pt>
                <c:pt idx="711">
                  <c:v>2.8200000000000001E-6</c:v>
                </c:pt>
                <c:pt idx="712">
                  <c:v>2.8399999999999999E-6</c:v>
                </c:pt>
                <c:pt idx="713">
                  <c:v>2.8600000000000001E-6</c:v>
                </c:pt>
                <c:pt idx="714">
                  <c:v>2.88E-6</c:v>
                </c:pt>
                <c:pt idx="715">
                  <c:v>2.9000000000000002E-6</c:v>
                </c:pt>
                <c:pt idx="716">
                  <c:v>2.92E-6</c:v>
                </c:pt>
                <c:pt idx="717">
                  <c:v>2.9399999999999998E-6</c:v>
                </c:pt>
                <c:pt idx="718">
                  <c:v>2.96E-6</c:v>
                </c:pt>
                <c:pt idx="719">
                  <c:v>2.9799999999999998E-6</c:v>
                </c:pt>
                <c:pt idx="720">
                  <c:v>3.0000000000000001E-6</c:v>
                </c:pt>
                <c:pt idx="721">
                  <c:v>3.0199999999999999E-6</c:v>
                </c:pt>
                <c:pt idx="722">
                  <c:v>3.0400000000000001E-6</c:v>
                </c:pt>
                <c:pt idx="723">
                  <c:v>3.0599999999999999E-6</c:v>
                </c:pt>
                <c:pt idx="724">
                  <c:v>3.0800000000000002E-6</c:v>
                </c:pt>
                <c:pt idx="725">
                  <c:v>3.1E-6</c:v>
                </c:pt>
                <c:pt idx="726">
                  <c:v>3.1200000000000002E-6</c:v>
                </c:pt>
                <c:pt idx="727">
                  <c:v>3.14E-6</c:v>
                </c:pt>
                <c:pt idx="728">
                  <c:v>3.1599999999999998E-6</c:v>
                </c:pt>
                <c:pt idx="729">
                  <c:v>3.18E-6</c:v>
                </c:pt>
                <c:pt idx="730">
                  <c:v>3.1999999999999999E-6</c:v>
                </c:pt>
                <c:pt idx="731">
                  <c:v>3.2200000000000001E-6</c:v>
                </c:pt>
                <c:pt idx="732">
                  <c:v>3.2399999999999999E-6</c:v>
                </c:pt>
                <c:pt idx="733">
                  <c:v>3.2600000000000001E-6</c:v>
                </c:pt>
                <c:pt idx="734">
                  <c:v>3.2799999999999999E-6</c:v>
                </c:pt>
                <c:pt idx="735">
                  <c:v>3.3000000000000002E-6</c:v>
                </c:pt>
                <c:pt idx="736">
                  <c:v>3.32E-6</c:v>
                </c:pt>
                <c:pt idx="737">
                  <c:v>3.3400000000000002E-6</c:v>
                </c:pt>
                <c:pt idx="738">
                  <c:v>3.36E-6</c:v>
                </c:pt>
                <c:pt idx="739">
                  <c:v>3.3799999999999998E-6</c:v>
                </c:pt>
                <c:pt idx="740">
                  <c:v>3.4000000000000001E-6</c:v>
                </c:pt>
                <c:pt idx="741">
                  <c:v>3.4199999999999999E-6</c:v>
                </c:pt>
                <c:pt idx="742">
                  <c:v>3.4400000000000001E-6</c:v>
                </c:pt>
                <c:pt idx="743">
                  <c:v>3.4599999999999999E-6</c:v>
                </c:pt>
                <c:pt idx="744">
                  <c:v>3.4800000000000001E-6</c:v>
                </c:pt>
                <c:pt idx="745">
                  <c:v>3.4999999999999999E-6</c:v>
                </c:pt>
                <c:pt idx="746">
                  <c:v>3.5200000000000002E-6</c:v>
                </c:pt>
                <c:pt idx="747">
                  <c:v>3.54E-6</c:v>
                </c:pt>
                <c:pt idx="748">
                  <c:v>3.5599999999999998E-6</c:v>
                </c:pt>
                <c:pt idx="749">
                  <c:v>3.58E-6</c:v>
                </c:pt>
                <c:pt idx="750">
                  <c:v>3.5999999999999998E-6</c:v>
                </c:pt>
                <c:pt idx="751">
                  <c:v>3.6200000000000001E-6</c:v>
                </c:pt>
                <c:pt idx="752">
                  <c:v>3.6399999999999999E-6</c:v>
                </c:pt>
                <c:pt idx="753">
                  <c:v>3.6600000000000001E-6</c:v>
                </c:pt>
                <c:pt idx="754">
                  <c:v>3.6799999999999999E-6</c:v>
                </c:pt>
                <c:pt idx="755">
                  <c:v>3.7000000000000002E-6</c:v>
                </c:pt>
                <c:pt idx="756">
                  <c:v>3.72E-6</c:v>
                </c:pt>
                <c:pt idx="757">
                  <c:v>3.7400000000000002E-6</c:v>
                </c:pt>
                <c:pt idx="758">
                  <c:v>3.76E-6</c:v>
                </c:pt>
                <c:pt idx="759">
                  <c:v>3.7799999999999998E-6</c:v>
                </c:pt>
                <c:pt idx="760">
                  <c:v>3.8E-6</c:v>
                </c:pt>
                <c:pt idx="761">
                  <c:v>3.8199999999999998E-6</c:v>
                </c:pt>
                <c:pt idx="762">
                  <c:v>3.8399999999999997E-6</c:v>
                </c:pt>
                <c:pt idx="763">
                  <c:v>3.8600000000000003E-6</c:v>
                </c:pt>
                <c:pt idx="764">
                  <c:v>3.8800000000000001E-6</c:v>
                </c:pt>
                <c:pt idx="765">
                  <c:v>3.8999999999999999E-6</c:v>
                </c:pt>
                <c:pt idx="766">
                  <c:v>3.9199999999999997E-6</c:v>
                </c:pt>
                <c:pt idx="767">
                  <c:v>3.9400000000000004E-6</c:v>
                </c:pt>
                <c:pt idx="768">
                  <c:v>3.9600000000000002E-6</c:v>
                </c:pt>
                <c:pt idx="769">
                  <c:v>3.98E-6</c:v>
                </c:pt>
                <c:pt idx="770">
                  <c:v>3.9999999999999998E-6</c:v>
                </c:pt>
                <c:pt idx="771">
                  <c:v>4.0199999999999996E-6</c:v>
                </c:pt>
                <c:pt idx="772">
                  <c:v>4.0400000000000003E-6</c:v>
                </c:pt>
                <c:pt idx="773">
                  <c:v>4.0600000000000001E-6</c:v>
                </c:pt>
                <c:pt idx="774">
                  <c:v>4.0799999999999999E-6</c:v>
                </c:pt>
                <c:pt idx="775">
                  <c:v>4.0999999999999997E-6</c:v>
                </c:pt>
                <c:pt idx="776">
                  <c:v>4.1200000000000004E-6</c:v>
                </c:pt>
                <c:pt idx="777">
                  <c:v>4.1400000000000002E-6</c:v>
                </c:pt>
                <c:pt idx="778">
                  <c:v>4.16E-6</c:v>
                </c:pt>
                <c:pt idx="779">
                  <c:v>4.1799999999999998E-6</c:v>
                </c:pt>
                <c:pt idx="780">
                  <c:v>4.1999999999999996E-6</c:v>
                </c:pt>
                <c:pt idx="781">
                  <c:v>4.2200000000000003E-6</c:v>
                </c:pt>
                <c:pt idx="782">
                  <c:v>4.2400000000000001E-6</c:v>
                </c:pt>
                <c:pt idx="783">
                  <c:v>4.2599999999999999E-6</c:v>
                </c:pt>
                <c:pt idx="784">
                  <c:v>4.2799999999999997E-6</c:v>
                </c:pt>
                <c:pt idx="785">
                  <c:v>4.3000000000000003E-6</c:v>
                </c:pt>
                <c:pt idx="786">
                  <c:v>4.3200000000000001E-6</c:v>
                </c:pt>
                <c:pt idx="787">
                  <c:v>4.34E-6</c:v>
                </c:pt>
                <c:pt idx="788">
                  <c:v>4.3599999999999998E-6</c:v>
                </c:pt>
                <c:pt idx="789">
                  <c:v>4.3800000000000004E-6</c:v>
                </c:pt>
                <c:pt idx="790">
                  <c:v>4.4000000000000002E-6</c:v>
                </c:pt>
                <c:pt idx="791">
                  <c:v>4.42E-6</c:v>
                </c:pt>
                <c:pt idx="792">
                  <c:v>4.4399999999999998E-6</c:v>
                </c:pt>
                <c:pt idx="793">
                  <c:v>4.4599999999999996E-6</c:v>
                </c:pt>
                <c:pt idx="794">
                  <c:v>4.4800000000000003E-6</c:v>
                </c:pt>
                <c:pt idx="795">
                  <c:v>4.5000000000000001E-6</c:v>
                </c:pt>
                <c:pt idx="796">
                  <c:v>4.5199999999999999E-6</c:v>
                </c:pt>
                <c:pt idx="797">
                  <c:v>4.5399999999999997E-6</c:v>
                </c:pt>
                <c:pt idx="798">
                  <c:v>4.5600000000000004E-6</c:v>
                </c:pt>
                <c:pt idx="799">
                  <c:v>4.5800000000000002E-6</c:v>
                </c:pt>
                <c:pt idx="800">
                  <c:v>4.6E-6</c:v>
                </c:pt>
                <c:pt idx="801">
                  <c:v>4.6199999999999998E-6</c:v>
                </c:pt>
                <c:pt idx="802">
                  <c:v>4.6399999999999996E-6</c:v>
                </c:pt>
                <c:pt idx="803">
                  <c:v>4.6600000000000003E-6</c:v>
                </c:pt>
                <c:pt idx="804">
                  <c:v>4.6800000000000001E-6</c:v>
                </c:pt>
                <c:pt idx="805">
                  <c:v>4.6999999999999999E-6</c:v>
                </c:pt>
                <c:pt idx="806">
                  <c:v>4.7199999999999997E-6</c:v>
                </c:pt>
                <c:pt idx="807">
                  <c:v>4.7400000000000004E-6</c:v>
                </c:pt>
                <c:pt idx="808">
                  <c:v>4.7600000000000002E-6</c:v>
                </c:pt>
                <c:pt idx="809">
                  <c:v>4.78E-6</c:v>
                </c:pt>
                <c:pt idx="810">
                  <c:v>4.7999999999999998E-6</c:v>
                </c:pt>
                <c:pt idx="811">
                  <c:v>4.8199999999999996E-6</c:v>
                </c:pt>
                <c:pt idx="812">
                  <c:v>4.8400000000000002E-6</c:v>
                </c:pt>
                <c:pt idx="813">
                  <c:v>4.8600000000000001E-6</c:v>
                </c:pt>
                <c:pt idx="814">
                  <c:v>4.8799999999999999E-6</c:v>
                </c:pt>
                <c:pt idx="815">
                  <c:v>4.8999999999999997E-6</c:v>
                </c:pt>
                <c:pt idx="816">
                  <c:v>4.9200000000000003E-6</c:v>
                </c:pt>
                <c:pt idx="817">
                  <c:v>4.9400000000000001E-6</c:v>
                </c:pt>
                <c:pt idx="818">
                  <c:v>4.9599999999999999E-6</c:v>
                </c:pt>
                <c:pt idx="819">
                  <c:v>4.9799999999999998E-6</c:v>
                </c:pt>
                <c:pt idx="820">
                  <c:v>5.0000000000000004E-6</c:v>
                </c:pt>
                <c:pt idx="821">
                  <c:v>5.0200000000000002E-6</c:v>
                </c:pt>
                <c:pt idx="822">
                  <c:v>5.04E-6</c:v>
                </c:pt>
                <c:pt idx="823">
                  <c:v>5.0599999999999998E-6</c:v>
                </c:pt>
                <c:pt idx="824">
                  <c:v>5.0799999999999996E-6</c:v>
                </c:pt>
                <c:pt idx="825">
                  <c:v>5.1000000000000003E-6</c:v>
                </c:pt>
                <c:pt idx="826">
                  <c:v>5.1200000000000001E-6</c:v>
                </c:pt>
                <c:pt idx="827">
                  <c:v>5.1399999999999999E-6</c:v>
                </c:pt>
                <c:pt idx="828">
                  <c:v>5.1599999999999997E-6</c:v>
                </c:pt>
                <c:pt idx="829">
                  <c:v>5.1800000000000004E-6</c:v>
                </c:pt>
                <c:pt idx="830">
                  <c:v>5.2000000000000002E-6</c:v>
                </c:pt>
                <c:pt idx="831">
                  <c:v>5.22E-6</c:v>
                </c:pt>
                <c:pt idx="832">
                  <c:v>5.2399999999999998E-6</c:v>
                </c:pt>
                <c:pt idx="833">
                  <c:v>5.2599999999999996E-6</c:v>
                </c:pt>
                <c:pt idx="834">
                  <c:v>5.2800000000000003E-6</c:v>
                </c:pt>
                <c:pt idx="835">
                  <c:v>5.3000000000000001E-6</c:v>
                </c:pt>
                <c:pt idx="836">
                  <c:v>5.3199999999999999E-6</c:v>
                </c:pt>
                <c:pt idx="837">
                  <c:v>5.3399999999999997E-6</c:v>
                </c:pt>
                <c:pt idx="838">
                  <c:v>5.3600000000000004E-6</c:v>
                </c:pt>
                <c:pt idx="839">
                  <c:v>5.3800000000000002E-6</c:v>
                </c:pt>
                <c:pt idx="840">
                  <c:v>5.4E-6</c:v>
                </c:pt>
                <c:pt idx="841">
                  <c:v>5.4199999999999998E-6</c:v>
                </c:pt>
                <c:pt idx="842">
                  <c:v>5.4399999999999996E-6</c:v>
                </c:pt>
                <c:pt idx="843">
                  <c:v>5.4600000000000002E-6</c:v>
                </c:pt>
                <c:pt idx="844">
                  <c:v>5.48E-6</c:v>
                </c:pt>
                <c:pt idx="845">
                  <c:v>5.4999999999999999E-6</c:v>
                </c:pt>
                <c:pt idx="846">
                  <c:v>5.5199999999999997E-6</c:v>
                </c:pt>
                <c:pt idx="847">
                  <c:v>5.5400000000000003E-6</c:v>
                </c:pt>
                <c:pt idx="848">
                  <c:v>5.5600000000000001E-6</c:v>
                </c:pt>
                <c:pt idx="849">
                  <c:v>5.5799999999999999E-6</c:v>
                </c:pt>
                <c:pt idx="850">
                  <c:v>5.5999999999999997E-6</c:v>
                </c:pt>
                <c:pt idx="851">
                  <c:v>5.6200000000000004E-6</c:v>
                </c:pt>
                <c:pt idx="852">
                  <c:v>5.6400000000000002E-6</c:v>
                </c:pt>
                <c:pt idx="853">
                  <c:v>5.66E-6</c:v>
                </c:pt>
                <c:pt idx="854">
                  <c:v>5.6799999999999998E-6</c:v>
                </c:pt>
                <c:pt idx="855">
                  <c:v>5.6999999999999996E-6</c:v>
                </c:pt>
                <c:pt idx="856">
                  <c:v>5.7200000000000003E-6</c:v>
                </c:pt>
                <c:pt idx="857">
                  <c:v>5.7400000000000001E-6</c:v>
                </c:pt>
                <c:pt idx="858">
                  <c:v>5.7599999999999999E-6</c:v>
                </c:pt>
                <c:pt idx="859">
                  <c:v>5.7799999999999997E-6</c:v>
                </c:pt>
                <c:pt idx="860">
                  <c:v>5.8000000000000004E-6</c:v>
                </c:pt>
                <c:pt idx="861">
                  <c:v>5.8200000000000002E-6</c:v>
                </c:pt>
                <c:pt idx="862">
                  <c:v>5.84E-6</c:v>
                </c:pt>
                <c:pt idx="863">
                  <c:v>5.8599999999999998E-6</c:v>
                </c:pt>
                <c:pt idx="864">
                  <c:v>5.8799999999999996E-6</c:v>
                </c:pt>
                <c:pt idx="865">
                  <c:v>5.9000000000000003E-6</c:v>
                </c:pt>
                <c:pt idx="866">
                  <c:v>5.9200000000000001E-6</c:v>
                </c:pt>
                <c:pt idx="867">
                  <c:v>5.9399999999999999E-6</c:v>
                </c:pt>
                <c:pt idx="868">
                  <c:v>5.9599999999999997E-6</c:v>
                </c:pt>
                <c:pt idx="869">
                  <c:v>5.9800000000000003E-6</c:v>
                </c:pt>
                <c:pt idx="870">
                  <c:v>6.0000000000000002E-6</c:v>
                </c:pt>
                <c:pt idx="871">
                  <c:v>6.02E-6</c:v>
                </c:pt>
                <c:pt idx="872">
                  <c:v>6.0399999999999998E-6</c:v>
                </c:pt>
                <c:pt idx="873">
                  <c:v>6.0599999999999996E-6</c:v>
                </c:pt>
                <c:pt idx="874">
                  <c:v>6.0800000000000002E-6</c:v>
                </c:pt>
                <c:pt idx="875">
                  <c:v>6.1E-6</c:v>
                </c:pt>
                <c:pt idx="876">
                  <c:v>6.1199999999999999E-6</c:v>
                </c:pt>
                <c:pt idx="877">
                  <c:v>6.1399999999999997E-6</c:v>
                </c:pt>
                <c:pt idx="878">
                  <c:v>6.1600000000000003E-6</c:v>
                </c:pt>
                <c:pt idx="879">
                  <c:v>6.1800000000000001E-6</c:v>
                </c:pt>
                <c:pt idx="880">
                  <c:v>6.1999999999999999E-6</c:v>
                </c:pt>
                <c:pt idx="881">
                  <c:v>6.2199999999999997E-6</c:v>
                </c:pt>
                <c:pt idx="882">
                  <c:v>6.2400000000000004E-6</c:v>
                </c:pt>
                <c:pt idx="883">
                  <c:v>6.2600000000000002E-6</c:v>
                </c:pt>
                <c:pt idx="884">
                  <c:v>6.28E-6</c:v>
                </c:pt>
                <c:pt idx="885">
                  <c:v>6.2999999999999998E-6</c:v>
                </c:pt>
                <c:pt idx="886">
                  <c:v>6.3199999999999996E-6</c:v>
                </c:pt>
                <c:pt idx="887">
                  <c:v>6.3400000000000003E-6</c:v>
                </c:pt>
                <c:pt idx="888">
                  <c:v>6.3600000000000001E-6</c:v>
                </c:pt>
                <c:pt idx="889">
                  <c:v>6.3799999999999999E-6</c:v>
                </c:pt>
                <c:pt idx="890">
                  <c:v>6.3999999999999997E-6</c:v>
                </c:pt>
                <c:pt idx="891">
                  <c:v>6.4200000000000004E-6</c:v>
                </c:pt>
                <c:pt idx="892">
                  <c:v>6.4400000000000002E-6</c:v>
                </c:pt>
                <c:pt idx="893">
                  <c:v>6.46E-6</c:v>
                </c:pt>
                <c:pt idx="894">
                  <c:v>6.4799999999999998E-6</c:v>
                </c:pt>
                <c:pt idx="895">
                  <c:v>6.4999999999999996E-6</c:v>
                </c:pt>
                <c:pt idx="896">
                  <c:v>6.5200000000000003E-6</c:v>
                </c:pt>
                <c:pt idx="897">
                  <c:v>6.5400000000000001E-6</c:v>
                </c:pt>
                <c:pt idx="898">
                  <c:v>6.5599999999999999E-6</c:v>
                </c:pt>
                <c:pt idx="899">
                  <c:v>6.5799999999999997E-6</c:v>
                </c:pt>
                <c:pt idx="900">
                  <c:v>6.6000000000000003E-6</c:v>
                </c:pt>
                <c:pt idx="901">
                  <c:v>6.6200000000000001E-6</c:v>
                </c:pt>
                <c:pt idx="902">
                  <c:v>6.64E-6</c:v>
                </c:pt>
                <c:pt idx="903">
                  <c:v>6.6599999999999998E-6</c:v>
                </c:pt>
                <c:pt idx="904">
                  <c:v>6.6800000000000004E-6</c:v>
                </c:pt>
                <c:pt idx="905">
                  <c:v>6.7000000000000002E-6</c:v>
                </c:pt>
                <c:pt idx="906">
                  <c:v>6.72E-6</c:v>
                </c:pt>
                <c:pt idx="907">
                  <c:v>6.7399999999999998E-6</c:v>
                </c:pt>
                <c:pt idx="908">
                  <c:v>6.7599999999999997E-6</c:v>
                </c:pt>
                <c:pt idx="909">
                  <c:v>6.7800000000000003E-6</c:v>
                </c:pt>
                <c:pt idx="910">
                  <c:v>6.8000000000000001E-6</c:v>
                </c:pt>
                <c:pt idx="911">
                  <c:v>6.8199999999999999E-6</c:v>
                </c:pt>
                <c:pt idx="912">
                  <c:v>6.8399999999999997E-6</c:v>
                </c:pt>
                <c:pt idx="913">
                  <c:v>6.8600000000000004E-6</c:v>
                </c:pt>
                <c:pt idx="914">
                  <c:v>6.8800000000000002E-6</c:v>
                </c:pt>
                <c:pt idx="915">
                  <c:v>6.9E-6</c:v>
                </c:pt>
                <c:pt idx="916">
                  <c:v>6.9199999999999998E-6</c:v>
                </c:pt>
                <c:pt idx="917">
                  <c:v>6.9399999999999996E-6</c:v>
                </c:pt>
                <c:pt idx="918">
                  <c:v>6.9600000000000003E-6</c:v>
                </c:pt>
                <c:pt idx="919">
                  <c:v>6.9800000000000001E-6</c:v>
                </c:pt>
                <c:pt idx="920">
                  <c:v>6.9999999999999999E-6</c:v>
                </c:pt>
                <c:pt idx="921">
                  <c:v>7.0199999999999997E-6</c:v>
                </c:pt>
                <c:pt idx="922">
                  <c:v>7.0400000000000004E-6</c:v>
                </c:pt>
                <c:pt idx="923">
                  <c:v>7.0600000000000002E-6</c:v>
                </c:pt>
                <c:pt idx="924">
                  <c:v>7.08E-6</c:v>
                </c:pt>
                <c:pt idx="925">
                  <c:v>7.0999999999999998E-6</c:v>
                </c:pt>
                <c:pt idx="926">
                  <c:v>7.1199999999999996E-6</c:v>
                </c:pt>
                <c:pt idx="927">
                  <c:v>7.1400000000000002E-6</c:v>
                </c:pt>
                <c:pt idx="928">
                  <c:v>7.1600000000000001E-6</c:v>
                </c:pt>
                <c:pt idx="929">
                  <c:v>7.1799999999999999E-6</c:v>
                </c:pt>
                <c:pt idx="930">
                  <c:v>7.1999999999999997E-6</c:v>
                </c:pt>
                <c:pt idx="931">
                  <c:v>7.2200000000000003E-6</c:v>
                </c:pt>
                <c:pt idx="932">
                  <c:v>7.2400000000000001E-6</c:v>
                </c:pt>
                <c:pt idx="933">
                  <c:v>7.2599999999999999E-6</c:v>
                </c:pt>
                <c:pt idx="934">
                  <c:v>7.2799999999999998E-6</c:v>
                </c:pt>
                <c:pt idx="935">
                  <c:v>7.3000000000000004E-6</c:v>
                </c:pt>
                <c:pt idx="936">
                  <c:v>7.3200000000000002E-6</c:v>
                </c:pt>
                <c:pt idx="937">
                  <c:v>7.34E-6</c:v>
                </c:pt>
                <c:pt idx="938">
                  <c:v>7.3599999999999998E-6</c:v>
                </c:pt>
                <c:pt idx="939">
                  <c:v>7.3799999999999996E-6</c:v>
                </c:pt>
                <c:pt idx="940">
                  <c:v>7.4000000000000003E-6</c:v>
                </c:pt>
                <c:pt idx="941">
                  <c:v>7.4200000000000001E-6</c:v>
                </c:pt>
                <c:pt idx="942">
                  <c:v>7.4399999999999999E-6</c:v>
                </c:pt>
                <c:pt idx="943">
                  <c:v>7.4599999999999997E-6</c:v>
                </c:pt>
                <c:pt idx="944">
                  <c:v>7.4800000000000004E-6</c:v>
                </c:pt>
                <c:pt idx="945">
                  <c:v>7.5000000000000002E-6</c:v>
                </c:pt>
                <c:pt idx="946">
                  <c:v>7.52E-6</c:v>
                </c:pt>
                <c:pt idx="947">
                  <c:v>7.5399999999999998E-6</c:v>
                </c:pt>
                <c:pt idx="948">
                  <c:v>7.5599999999999996E-6</c:v>
                </c:pt>
                <c:pt idx="949">
                  <c:v>7.5800000000000003E-6</c:v>
                </c:pt>
                <c:pt idx="950">
                  <c:v>7.6000000000000001E-6</c:v>
                </c:pt>
                <c:pt idx="951">
                  <c:v>7.6199999999999999E-6</c:v>
                </c:pt>
                <c:pt idx="952">
                  <c:v>7.6399999999999997E-6</c:v>
                </c:pt>
                <c:pt idx="953">
                  <c:v>7.6599999999999995E-6</c:v>
                </c:pt>
                <c:pt idx="954">
                  <c:v>7.6799999999999993E-6</c:v>
                </c:pt>
                <c:pt idx="955">
                  <c:v>7.7000000000000008E-6</c:v>
                </c:pt>
                <c:pt idx="956">
                  <c:v>7.7200000000000006E-6</c:v>
                </c:pt>
                <c:pt idx="957">
                  <c:v>7.7400000000000004E-6</c:v>
                </c:pt>
                <c:pt idx="958">
                  <c:v>7.7600000000000002E-6</c:v>
                </c:pt>
                <c:pt idx="959">
                  <c:v>7.7800000000000001E-6</c:v>
                </c:pt>
                <c:pt idx="960">
                  <c:v>7.7999999999999999E-6</c:v>
                </c:pt>
                <c:pt idx="961">
                  <c:v>7.8199999999999997E-6</c:v>
                </c:pt>
                <c:pt idx="962">
                  <c:v>7.8399999999999995E-6</c:v>
                </c:pt>
                <c:pt idx="963">
                  <c:v>7.8599999999999993E-6</c:v>
                </c:pt>
                <c:pt idx="964">
                  <c:v>7.8800000000000008E-6</c:v>
                </c:pt>
                <c:pt idx="965">
                  <c:v>7.9000000000000006E-6</c:v>
                </c:pt>
                <c:pt idx="966">
                  <c:v>7.9200000000000004E-6</c:v>
                </c:pt>
                <c:pt idx="967">
                  <c:v>7.9400000000000002E-6</c:v>
                </c:pt>
                <c:pt idx="968">
                  <c:v>7.96E-6</c:v>
                </c:pt>
                <c:pt idx="969">
                  <c:v>7.9799999999999998E-6</c:v>
                </c:pt>
                <c:pt idx="970">
                  <c:v>7.9999999999999996E-6</c:v>
                </c:pt>
                <c:pt idx="971">
                  <c:v>8.0199999999999994E-6</c:v>
                </c:pt>
                <c:pt idx="972">
                  <c:v>8.0399999999999993E-6</c:v>
                </c:pt>
                <c:pt idx="973">
                  <c:v>8.0600000000000008E-6</c:v>
                </c:pt>
                <c:pt idx="974">
                  <c:v>8.0800000000000006E-6</c:v>
                </c:pt>
                <c:pt idx="975">
                  <c:v>8.1000000000000004E-6</c:v>
                </c:pt>
                <c:pt idx="976">
                  <c:v>8.1200000000000002E-6</c:v>
                </c:pt>
                <c:pt idx="977">
                  <c:v>8.14E-6</c:v>
                </c:pt>
                <c:pt idx="978">
                  <c:v>8.1599999999999998E-6</c:v>
                </c:pt>
                <c:pt idx="979">
                  <c:v>8.1799999999999996E-6</c:v>
                </c:pt>
                <c:pt idx="980">
                  <c:v>8.1999999999999994E-6</c:v>
                </c:pt>
                <c:pt idx="981">
                  <c:v>8.2199999999999992E-6</c:v>
                </c:pt>
                <c:pt idx="982">
                  <c:v>8.2400000000000007E-6</c:v>
                </c:pt>
                <c:pt idx="983">
                  <c:v>8.2600000000000005E-6</c:v>
                </c:pt>
                <c:pt idx="984">
                  <c:v>8.2800000000000003E-6</c:v>
                </c:pt>
                <c:pt idx="985">
                  <c:v>8.3000000000000002E-6</c:v>
                </c:pt>
                <c:pt idx="986">
                  <c:v>8.32E-6</c:v>
                </c:pt>
                <c:pt idx="987">
                  <c:v>8.3399999999999998E-6</c:v>
                </c:pt>
                <c:pt idx="988">
                  <c:v>8.3599999999999996E-6</c:v>
                </c:pt>
                <c:pt idx="989">
                  <c:v>8.3799999999999994E-6</c:v>
                </c:pt>
                <c:pt idx="990">
                  <c:v>8.3999999999999992E-6</c:v>
                </c:pt>
                <c:pt idx="991">
                  <c:v>8.4200000000000007E-6</c:v>
                </c:pt>
                <c:pt idx="992">
                  <c:v>8.4400000000000005E-6</c:v>
                </c:pt>
                <c:pt idx="993">
                  <c:v>8.4600000000000003E-6</c:v>
                </c:pt>
                <c:pt idx="994">
                  <c:v>8.4800000000000001E-6</c:v>
                </c:pt>
                <c:pt idx="995">
                  <c:v>8.4999999999999999E-6</c:v>
                </c:pt>
                <c:pt idx="996">
                  <c:v>8.5199999999999997E-6</c:v>
                </c:pt>
                <c:pt idx="997">
                  <c:v>8.5399999999999996E-6</c:v>
                </c:pt>
                <c:pt idx="998">
                  <c:v>8.5599999999999994E-6</c:v>
                </c:pt>
                <c:pt idx="999">
                  <c:v>8.5799999999999992E-6</c:v>
                </c:pt>
                <c:pt idx="1000">
                  <c:v>8.6000000000000007E-6</c:v>
                </c:pt>
                <c:pt idx="1001">
                  <c:v>8.6200000000000005E-6</c:v>
                </c:pt>
                <c:pt idx="1002">
                  <c:v>8.6400000000000003E-6</c:v>
                </c:pt>
                <c:pt idx="1003">
                  <c:v>8.6600000000000001E-6</c:v>
                </c:pt>
                <c:pt idx="1004">
                  <c:v>8.6799999999999999E-6</c:v>
                </c:pt>
                <c:pt idx="1005">
                  <c:v>8.6999999999999997E-6</c:v>
                </c:pt>
                <c:pt idx="1006">
                  <c:v>8.7199999999999995E-6</c:v>
                </c:pt>
                <c:pt idx="1007">
                  <c:v>8.7399999999999993E-6</c:v>
                </c:pt>
                <c:pt idx="1008">
                  <c:v>8.7600000000000008E-6</c:v>
                </c:pt>
                <c:pt idx="1009">
                  <c:v>8.7800000000000006E-6</c:v>
                </c:pt>
                <c:pt idx="1010">
                  <c:v>8.8000000000000004E-6</c:v>
                </c:pt>
                <c:pt idx="1011">
                  <c:v>8.8200000000000003E-6</c:v>
                </c:pt>
                <c:pt idx="1012">
                  <c:v>8.8400000000000001E-6</c:v>
                </c:pt>
                <c:pt idx="1013">
                  <c:v>8.8599999999999999E-6</c:v>
                </c:pt>
                <c:pt idx="1014">
                  <c:v>8.8799999999999997E-6</c:v>
                </c:pt>
                <c:pt idx="1015">
                  <c:v>8.8999999999999995E-6</c:v>
                </c:pt>
                <c:pt idx="1016">
                  <c:v>8.9199999999999993E-6</c:v>
                </c:pt>
                <c:pt idx="1017">
                  <c:v>8.9400000000000008E-6</c:v>
                </c:pt>
                <c:pt idx="1018">
                  <c:v>8.9600000000000006E-6</c:v>
                </c:pt>
                <c:pt idx="1019">
                  <c:v>8.9800000000000004E-6</c:v>
                </c:pt>
                <c:pt idx="1020">
                  <c:v>9.0000000000000002E-6</c:v>
                </c:pt>
                <c:pt idx="1021">
                  <c:v>9.02E-6</c:v>
                </c:pt>
                <c:pt idx="1022">
                  <c:v>9.0399999999999998E-6</c:v>
                </c:pt>
                <c:pt idx="1023">
                  <c:v>9.0599999999999997E-6</c:v>
                </c:pt>
                <c:pt idx="1024">
                  <c:v>9.0799999999999995E-6</c:v>
                </c:pt>
                <c:pt idx="1025">
                  <c:v>9.0999999999999993E-6</c:v>
                </c:pt>
                <c:pt idx="1026">
                  <c:v>9.1200000000000008E-6</c:v>
                </c:pt>
                <c:pt idx="1027">
                  <c:v>9.1400000000000006E-6</c:v>
                </c:pt>
                <c:pt idx="1028">
                  <c:v>9.1600000000000004E-6</c:v>
                </c:pt>
                <c:pt idx="1029">
                  <c:v>9.1800000000000002E-6</c:v>
                </c:pt>
                <c:pt idx="1030">
                  <c:v>9.2E-6</c:v>
                </c:pt>
                <c:pt idx="1031">
                  <c:v>9.2199999999999998E-6</c:v>
                </c:pt>
                <c:pt idx="1032">
                  <c:v>9.2399999999999996E-6</c:v>
                </c:pt>
                <c:pt idx="1033">
                  <c:v>9.2599999999999994E-6</c:v>
                </c:pt>
                <c:pt idx="1034">
                  <c:v>9.2799999999999992E-6</c:v>
                </c:pt>
                <c:pt idx="1035">
                  <c:v>9.3000000000000007E-6</c:v>
                </c:pt>
                <c:pt idx="1036">
                  <c:v>9.3200000000000006E-6</c:v>
                </c:pt>
                <c:pt idx="1037">
                  <c:v>9.3400000000000004E-6</c:v>
                </c:pt>
                <c:pt idx="1038">
                  <c:v>9.3600000000000002E-6</c:v>
                </c:pt>
                <c:pt idx="1039">
                  <c:v>9.38E-6</c:v>
                </c:pt>
                <c:pt idx="1040">
                  <c:v>9.3999999999999998E-6</c:v>
                </c:pt>
                <c:pt idx="1041">
                  <c:v>9.4199999999999996E-6</c:v>
                </c:pt>
                <c:pt idx="1042">
                  <c:v>9.4399999999999994E-6</c:v>
                </c:pt>
                <c:pt idx="1043">
                  <c:v>9.4599999999999992E-6</c:v>
                </c:pt>
                <c:pt idx="1044">
                  <c:v>9.4800000000000007E-6</c:v>
                </c:pt>
                <c:pt idx="1045">
                  <c:v>9.5000000000000005E-6</c:v>
                </c:pt>
                <c:pt idx="1046">
                  <c:v>9.5200000000000003E-6</c:v>
                </c:pt>
                <c:pt idx="1047">
                  <c:v>9.5400000000000001E-6</c:v>
                </c:pt>
                <c:pt idx="1048">
                  <c:v>9.5599999999999999E-6</c:v>
                </c:pt>
                <c:pt idx="1049">
                  <c:v>9.5799999999999998E-6</c:v>
                </c:pt>
                <c:pt idx="1050">
                  <c:v>9.5999999999999996E-6</c:v>
                </c:pt>
                <c:pt idx="1051">
                  <c:v>9.6199999999999994E-6</c:v>
                </c:pt>
                <c:pt idx="1052">
                  <c:v>9.6399999999999992E-6</c:v>
                </c:pt>
                <c:pt idx="1053">
                  <c:v>9.6600000000000007E-6</c:v>
                </c:pt>
                <c:pt idx="1054">
                  <c:v>9.6800000000000005E-6</c:v>
                </c:pt>
                <c:pt idx="1055">
                  <c:v>9.7000000000000003E-6</c:v>
                </c:pt>
                <c:pt idx="1056">
                  <c:v>9.7200000000000001E-6</c:v>
                </c:pt>
                <c:pt idx="1057">
                  <c:v>9.7399999999999999E-6</c:v>
                </c:pt>
                <c:pt idx="1058">
                  <c:v>9.7599999999999997E-6</c:v>
                </c:pt>
                <c:pt idx="1059">
                  <c:v>9.7799999999999995E-6</c:v>
                </c:pt>
                <c:pt idx="1060">
                  <c:v>9.7999999999999993E-6</c:v>
                </c:pt>
                <c:pt idx="1061">
                  <c:v>9.8200000000000008E-6</c:v>
                </c:pt>
                <c:pt idx="1062">
                  <c:v>9.8400000000000007E-6</c:v>
                </c:pt>
                <c:pt idx="1063">
                  <c:v>9.8600000000000005E-6</c:v>
                </c:pt>
                <c:pt idx="1064">
                  <c:v>9.8800000000000003E-6</c:v>
                </c:pt>
                <c:pt idx="1065">
                  <c:v>9.9000000000000001E-6</c:v>
                </c:pt>
                <c:pt idx="1066">
                  <c:v>9.9199999999999999E-6</c:v>
                </c:pt>
                <c:pt idx="1067">
                  <c:v>9.9399999999999997E-6</c:v>
                </c:pt>
                <c:pt idx="1068">
                  <c:v>9.9599999999999995E-6</c:v>
                </c:pt>
                <c:pt idx="1069">
                  <c:v>9.9799999999999993E-6</c:v>
                </c:pt>
                <c:pt idx="1070">
                  <c:v>1.0000000000000001E-5</c:v>
                </c:pt>
                <c:pt idx="1071">
                  <c:v>1.0020000000000001E-5</c:v>
                </c:pt>
                <c:pt idx="1072">
                  <c:v>1.004E-5</c:v>
                </c:pt>
                <c:pt idx="1073">
                  <c:v>1.006E-5</c:v>
                </c:pt>
                <c:pt idx="1074">
                  <c:v>1.008E-5</c:v>
                </c:pt>
                <c:pt idx="1075">
                  <c:v>1.01E-5</c:v>
                </c:pt>
                <c:pt idx="1076">
                  <c:v>1.012E-5</c:v>
                </c:pt>
                <c:pt idx="1077">
                  <c:v>1.0139999999999999E-5</c:v>
                </c:pt>
                <c:pt idx="1078">
                  <c:v>1.0159999999999999E-5</c:v>
                </c:pt>
                <c:pt idx="1079">
                  <c:v>1.0180000000000001E-5</c:v>
                </c:pt>
                <c:pt idx="1080">
                  <c:v>1.0200000000000001E-5</c:v>
                </c:pt>
                <c:pt idx="1081">
                  <c:v>1.022E-5</c:v>
                </c:pt>
                <c:pt idx="1082">
                  <c:v>1.024E-5</c:v>
                </c:pt>
                <c:pt idx="1083">
                  <c:v>1.026E-5</c:v>
                </c:pt>
                <c:pt idx="1084">
                  <c:v>1.028E-5</c:v>
                </c:pt>
                <c:pt idx="1085">
                  <c:v>1.03E-5</c:v>
                </c:pt>
                <c:pt idx="1086">
                  <c:v>1.0319999999999999E-5</c:v>
                </c:pt>
                <c:pt idx="1087">
                  <c:v>1.0339999999999999E-5</c:v>
                </c:pt>
                <c:pt idx="1088">
                  <c:v>1.0360000000000001E-5</c:v>
                </c:pt>
                <c:pt idx="1089">
                  <c:v>1.0380000000000001E-5</c:v>
                </c:pt>
                <c:pt idx="1090">
                  <c:v>1.04E-5</c:v>
                </c:pt>
                <c:pt idx="1091">
                  <c:v>1.042E-5</c:v>
                </c:pt>
                <c:pt idx="1092">
                  <c:v>1.044E-5</c:v>
                </c:pt>
                <c:pt idx="1093">
                  <c:v>1.046E-5</c:v>
                </c:pt>
                <c:pt idx="1094">
                  <c:v>1.048E-5</c:v>
                </c:pt>
                <c:pt idx="1095">
                  <c:v>1.0499999999999999E-5</c:v>
                </c:pt>
                <c:pt idx="1096">
                  <c:v>1.0519999999999999E-5</c:v>
                </c:pt>
                <c:pt idx="1097">
                  <c:v>1.0540000000000001E-5</c:v>
                </c:pt>
                <c:pt idx="1098">
                  <c:v>1.0560000000000001E-5</c:v>
                </c:pt>
                <c:pt idx="1099">
                  <c:v>1.058E-5</c:v>
                </c:pt>
                <c:pt idx="1100">
                  <c:v>1.06E-5</c:v>
                </c:pt>
                <c:pt idx="1101">
                  <c:v>1.062E-5</c:v>
                </c:pt>
                <c:pt idx="1102">
                  <c:v>1.064E-5</c:v>
                </c:pt>
                <c:pt idx="1103">
                  <c:v>1.066E-5</c:v>
                </c:pt>
                <c:pt idx="1104">
                  <c:v>1.0679999999999999E-5</c:v>
                </c:pt>
                <c:pt idx="1105">
                  <c:v>1.0699999999999999E-5</c:v>
                </c:pt>
                <c:pt idx="1106">
                  <c:v>1.0720000000000001E-5</c:v>
                </c:pt>
                <c:pt idx="1107">
                  <c:v>1.0740000000000001E-5</c:v>
                </c:pt>
                <c:pt idx="1108">
                  <c:v>1.076E-5</c:v>
                </c:pt>
                <c:pt idx="1109">
                  <c:v>1.078E-5</c:v>
                </c:pt>
                <c:pt idx="1110">
                  <c:v>1.08E-5</c:v>
                </c:pt>
                <c:pt idx="1111">
                  <c:v>1.082E-5</c:v>
                </c:pt>
                <c:pt idx="1112">
                  <c:v>1.084E-5</c:v>
                </c:pt>
                <c:pt idx="1113">
                  <c:v>1.0859999999999999E-5</c:v>
                </c:pt>
                <c:pt idx="1114">
                  <c:v>1.0879999999999999E-5</c:v>
                </c:pt>
                <c:pt idx="1115">
                  <c:v>1.0900000000000001E-5</c:v>
                </c:pt>
                <c:pt idx="1116">
                  <c:v>1.092E-5</c:v>
                </c:pt>
                <c:pt idx="1117">
                  <c:v>1.094E-5</c:v>
                </c:pt>
                <c:pt idx="1118">
                  <c:v>1.096E-5</c:v>
                </c:pt>
                <c:pt idx="1119">
                  <c:v>1.098E-5</c:v>
                </c:pt>
                <c:pt idx="1120">
                  <c:v>1.1E-5</c:v>
                </c:pt>
                <c:pt idx="1121">
                  <c:v>1.102E-5</c:v>
                </c:pt>
                <c:pt idx="1122">
                  <c:v>1.1039999999999999E-5</c:v>
                </c:pt>
                <c:pt idx="1123">
                  <c:v>1.1060000000000001E-5</c:v>
                </c:pt>
                <c:pt idx="1124">
                  <c:v>1.1080000000000001E-5</c:v>
                </c:pt>
                <c:pt idx="1125">
                  <c:v>1.11E-5</c:v>
                </c:pt>
                <c:pt idx="1126">
                  <c:v>1.112E-5</c:v>
                </c:pt>
                <c:pt idx="1127">
                  <c:v>1.114E-5</c:v>
                </c:pt>
                <c:pt idx="1128">
                  <c:v>1.116E-5</c:v>
                </c:pt>
                <c:pt idx="1129">
                  <c:v>1.118E-5</c:v>
                </c:pt>
                <c:pt idx="1130">
                  <c:v>1.1199999999999999E-5</c:v>
                </c:pt>
                <c:pt idx="1131">
                  <c:v>1.1219999999999999E-5</c:v>
                </c:pt>
                <c:pt idx="1132">
                  <c:v>1.1240000000000001E-5</c:v>
                </c:pt>
                <c:pt idx="1133">
                  <c:v>1.1260000000000001E-5</c:v>
                </c:pt>
                <c:pt idx="1134">
                  <c:v>1.128E-5</c:v>
                </c:pt>
                <c:pt idx="1135">
                  <c:v>1.13E-5</c:v>
                </c:pt>
                <c:pt idx="1136">
                  <c:v>1.132E-5</c:v>
                </c:pt>
                <c:pt idx="1137">
                  <c:v>1.134E-5</c:v>
                </c:pt>
                <c:pt idx="1138">
                  <c:v>1.136E-5</c:v>
                </c:pt>
                <c:pt idx="1139">
                  <c:v>1.1379999999999999E-5</c:v>
                </c:pt>
                <c:pt idx="1140">
                  <c:v>1.1399999999999999E-5</c:v>
                </c:pt>
                <c:pt idx="1141">
                  <c:v>1.1420000000000001E-5</c:v>
                </c:pt>
                <c:pt idx="1142">
                  <c:v>1.1440000000000001E-5</c:v>
                </c:pt>
                <c:pt idx="1143">
                  <c:v>1.146E-5</c:v>
                </c:pt>
                <c:pt idx="1144">
                  <c:v>1.148E-5</c:v>
                </c:pt>
                <c:pt idx="1145">
                  <c:v>1.15E-5</c:v>
                </c:pt>
                <c:pt idx="1146">
                  <c:v>1.152E-5</c:v>
                </c:pt>
                <c:pt idx="1147">
                  <c:v>1.154E-5</c:v>
                </c:pt>
                <c:pt idx="1148">
                  <c:v>1.1559999999999999E-5</c:v>
                </c:pt>
                <c:pt idx="1149">
                  <c:v>1.1579999999999999E-5</c:v>
                </c:pt>
                <c:pt idx="1150">
                  <c:v>1.1600000000000001E-5</c:v>
                </c:pt>
                <c:pt idx="1151">
                  <c:v>1.1620000000000001E-5</c:v>
                </c:pt>
                <c:pt idx="1152">
                  <c:v>1.164E-5</c:v>
                </c:pt>
                <c:pt idx="1153">
                  <c:v>1.166E-5</c:v>
                </c:pt>
                <c:pt idx="1154">
                  <c:v>1.168E-5</c:v>
                </c:pt>
                <c:pt idx="1155">
                  <c:v>1.17E-5</c:v>
                </c:pt>
                <c:pt idx="1156">
                  <c:v>1.172E-5</c:v>
                </c:pt>
                <c:pt idx="1157">
                  <c:v>1.1739999999999999E-5</c:v>
                </c:pt>
                <c:pt idx="1158">
                  <c:v>1.1759999999999999E-5</c:v>
                </c:pt>
                <c:pt idx="1159">
                  <c:v>1.1780000000000001E-5</c:v>
                </c:pt>
                <c:pt idx="1160">
                  <c:v>1.1800000000000001E-5</c:v>
                </c:pt>
                <c:pt idx="1161">
                  <c:v>1.182E-5</c:v>
                </c:pt>
                <c:pt idx="1162">
                  <c:v>1.184E-5</c:v>
                </c:pt>
                <c:pt idx="1163">
                  <c:v>1.186E-5</c:v>
                </c:pt>
                <c:pt idx="1164">
                  <c:v>1.188E-5</c:v>
                </c:pt>
                <c:pt idx="1165">
                  <c:v>1.19E-5</c:v>
                </c:pt>
                <c:pt idx="1166">
                  <c:v>1.1919999999999999E-5</c:v>
                </c:pt>
                <c:pt idx="1167">
                  <c:v>1.1939999999999999E-5</c:v>
                </c:pt>
                <c:pt idx="1168">
                  <c:v>1.1960000000000001E-5</c:v>
                </c:pt>
                <c:pt idx="1169">
                  <c:v>1.198E-5</c:v>
                </c:pt>
                <c:pt idx="1170">
                  <c:v>1.2E-5</c:v>
                </c:pt>
                <c:pt idx="1171">
                  <c:v>1.202E-5</c:v>
                </c:pt>
                <c:pt idx="1172">
                  <c:v>1.204E-5</c:v>
                </c:pt>
                <c:pt idx="1173">
                  <c:v>1.206E-5</c:v>
                </c:pt>
                <c:pt idx="1174">
                  <c:v>1.208E-5</c:v>
                </c:pt>
                <c:pt idx="1175">
                  <c:v>1.2099999999999999E-5</c:v>
                </c:pt>
                <c:pt idx="1176">
                  <c:v>1.2119999999999999E-5</c:v>
                </c:pt>
                <c:pt idx="1177">
                  <c:v>1.2140000000000001E-5</c:v>
                </c:pt>
                <c:pt idx="1178">
                  <c:v>1.216E-5</c:v>
                </c:pt>
                <c:pt idx="1179">
                  <c:v>1.218E-5</c:v>
                </c:pt>
                <c:pt idx="1180">
                  <c:v>1.22E-5</c:v>
                </c:pt>
                <c:pt idx="1181">
                  <c:v>1.222E-5</c:v>
                </c:pt>
                <c:pt idx="1182">
                  <c:v>1.224E-5</c:v>
                </c:pt>
                <c:pt idx="1183">
                  <c:v>1.226E-5</c:v>
                </c:pt>
                <c:pt idx="1184">
                  <c:v>1.2279999999999999E-5</c:v>
                </c:pt>
                <c:pt idx="1185">
                  <c:v>1.2300000000000001E-5</c:v>
                </c:pt>
                <c:pt idx="1186">
                  <c:v>1.2320000000000001E-5</c:v>
                </c:pt>
                <c:pt idx="1187">
                  <c:v>1.234E-5</c:v>
                </c:pt>
                <c:pt idx="1188">
                  <c:v>1.236E-5</c:v>
                </c:pt>
                <c:pt idx="1189">
                  <c:v>1.238E-5</c:v>
                </c:pt>
                <c:pt idx="1190">
                  <c:v>1.24E-5</c:v>
                </c:pt>
                <c:pt idx="1191">
                  <c:v>1.242E-5</c:v>
                </c:pt>
                <c:pt idx="1192">
                  <c:v>1.2439999999999999E-5</c:v>
                </c:pt>
                <c:pt idx="1193">
                  <c:v>1.2459999999999999E-5</c:v>
                </c:pt>
                <c:pt idx="1194">
                  <c:v>1.2480000000000001E-5</c:v>
                </c:pt>
                <c:pt idx="1195">
                  <c:v>1.2500000000000001E-5</c:v>
                </c:pt>
                <c:pt idx="1196">
                  <c:v>1.252E-5</c:v>
                </c:pt>
                <c:pt idx="1197">
                  <c:v>1.254E-5</c:v>
                </c:pt>
                <c:pt idx="1198">
                  <c:v>1.256E-5</c:v>
                </c:pt>
                <c:pt idx="1199">
                  <c:v>1.258E-5</c:v>
                </c:pt>
                <c:pt idx="1200">
                  <c:v>1.26E-5</c:v>
                </c:pt>
                <c:pt idx="1201">
                  <c:v>1.2619999999999999E-5</c:v>
                </c:pt>
                <c:pt idx="1202">
                  <c:v>1.2639999999999999E-5</c:v>
                </c:pt>
                <c:pt idx="1203">
                  <c:v>1.2660000000000001E-5</c:v>
                </c:pt>
                <c:pt idx="1204">
                  <c:v>1.2680000000000001E-5</c:v>
                </c:pt>
                <c:pt idx="1205">
                  <c:v>1.27E-5</c:v>
                </c:pt>
                <c:pt idx="1206">
                  <c:v>1.272E-5</c:v>
                </c:pt>
                <c:pt idx="1207">
                  <c:v>1.274E-5</c:v>
                </c:pt>
                <c:pt idx="1208">
                  <c:v>1.276E-5</c:v>
                </c:pt>
                <c:pt idx="1209">
                  <c:v>1.278E-5</c:v>
                </c:pt>
                <c:pt idx="1210">
                  <c:v>1.2799999999999999E-5</c:v>
                </c:pt>
                <c:pt idx="1211">
                  <c:v>1.2819999999999999E-5</c:v>
                </c:pt>
                <c:pt idx="1212">
                  <c:v>1.2840000000000001E-5</c:v>
                </c:pt>
                <c:pt idx="1213">
                  <c:v>1.2860000000000001E-5</c:v>
                </c:pt>
                <c:pt idx="1214">
                  <c:v>1.288E-5</c:v>
                </c:pt>
                <c:pt idx="1215">
                  <c:v>1.29E-5</c:v>
                </c:pt>
                <c:pt idx="1216">
                  <c:v>1.292E-5</c:v>
                </c:pt>
                <c:pt idx="1217">
                  <c:v>1.294E-5</c:v>
                </c:pt>
                <c:pt idx="1218">
                  <c:v>1.296E-5</c:v>
                </c:pt>
                <c:pt idx="1219">
                  <c:v>1.2979999999999999E-5</c:v>
                </c:pt>
                <c:pt idx="1220">
                  <c:v>1.2999999999999999E-5</c:v>
                </c:pt>
                <c:pt idx="1221">
                  <c:v>1.3020000000000001E-5</c:v>
                </c:pt>
                <c:pt idx="1222">
                  <c:v>1.3040000000000001E-5</c:v>
                </c:pt>
                <c:pt idx="1223">
                  <c:v>1.306E-5</c:v>
                </c:pt>
                <c:pt idx="1224">
                  <c:v>1.308E-5</c:v>
                </c:pt>
                <c:pt idx="1225">
                  <c:v>1.31E-5</c:v>
                </c:pt>
                <c:pt idx="1226">
                  <c:v>1.312E-5</c:v>
                </c:pt>
                <c:pt idx="1227">
                  <c:v>1.314E-5</c:v>
                </c:pt>
                <c:pt idx="1228">
                  <c:v>1.3159999999999999E-5</c:v>
                </c:pt>
                <c:pt idx="1229">
                  <c:v>1.3179999999999999E-5</c:v>
                </c:pt>
                <c:pt idx="1230">
                  <c:v>1.3200000000000001E-5</c:v>
                </c:pt>
                <c:pt idx="1231">
                  <c:v>1.322E-5</c:v>
                </c:pt>
                <c:pt idx="1232">
                  <c:v>1.324E-5</c:v>
                </c:pt>
                <c:pt idx="1233">
                  <c:v>1.326E-5</c:v>
                </c:pt>
                <c:pt idx="1234">
                  <c:v>1.328E-5</c:v>
                </c:pt>
                <c:pt idx="1235">
                  <c:v>1.33E-5</c:v>
                </c:pt>
                <c:pt idx="1236">
                  <c:v>1.332E-5</c:v>
                </c:pt>
                <c:pt idx="1237">
                  <c:v>1.3339999999999999E-5</c:v>
                </c:pt>
                <c:pt idx="1238">
                  <c:v>1.3360000000000001E-5</c:v>
                </c:pt>
                <c:pt idx="1239">
                  <c:v>1.3380000000000001E-5</c:v>
                </c:pt>
                <c:pt idx="1240">
                  <c:v>1.34E-5</c:v>
                </c:pt>
                <c:pt idx="1241">
                  <c:v>1.342E-5</c:v>
                </c:pt>
                <c:pt idx="1242">
                  <c:v>1.344E-5</c:v>
                </c:pt>
                <c:pt idx="1243">
                  <c:v>1.346E-5</c:v>
                </c:pt>
                <c:pt idx="1244">
                  <c:v>1.348E-5</c:v>
                </c:pt>
                <c:pt idx="1245">
                  <c:v>1.3499999999999999E-5</c:v>
                </c:pt>
                <c:pt idx="1246">
                  <c:v>1.3519999999999999E-5</c:v>
                </c:pt>
                <c:pt idx="1247">
                  <c:v>1.3540000000000001E-5</c:v>
                </c:pt>
                <c:pt idx="1248">
                  <c:v>1.3560000000000001E-5</c:v>
                </c:pt>
                <c:pt idx="1249">
                  <c:v>1.358E-5</c:v>
                </c:pt>
                <c:pt idx="1250">
                  <c:v>1.36E-5</c:v>
                </c:pt>
                <c:pt idx="1251">
                  <c:v>1.362E-5</c:v>
                </c:pt>
                <c:pt idx="1252">
                  <c:v>1.364E-5</c:v>
                </c:pt>
                <c:pt idx="1253">
                  <c:v>1.366E-5</c:v>
                </c:pt>
                <c:pt idx="1254">
                  <c:v>1.3679999999999999E-5</c:v>
                </c:pt>
                <c:pt idx="1255">
                  <c:v>1.3699999999999999E-5</c:v>
                </c:pt>
                <c:pt idx="1256">
                  <c:v>1.3720000000000001E-5</c:v>
                </c:pt>
                <c:pt idx="1257">
                  <c:v>1.3740000000000001E-5</c:v>
                </c:pt>
                <c:pt idx="1258">
                  <c:v>1.376E-5</c:v>
                </c:pt>
                <c:pt idx="1259">
                  <c:v>1.378E-5</c:v>
                </c:pt>
                <c:pt idx="1260">
                  <c:v>1.38E-5</c:v>
                </c:pt>
                <c:pt idx="1261">
                  <c:v>1.382E-5</c:v>
                </c:pt>
                <c:pt idx="1262">
                  <c:v>1.384E-5</c:v>
                </c:pt>
                <c:pt idx="1263">
                  <c:v>1.3859999999999999E-5</c:v>
                </c:pt>
                <c:pt idx="1264">
                  <c:v>1.3879999999999999E-5</c:v>
                </c:pt>
                <c:pt idx="1265">
                  <c:v>1.3900000000000001E-5</c:v>
                </c:pt>
                <c:pt idx="1266">
                  <c:v>1.3920000000000001E-5</c:v>
                </c:pt>
                <c:pt idx="1267">
                  <c:v>1.394E-5</c:v>
                </c:pt>
                <c:pt idx="1268">
                  <c:v>1.396E-5</c:v>
                </c:pt>
                <c:pt idx="1269">
                  <c:v>1.398E-5</c:v>
                </c:pt>
                <c:pt idx="1270">
                  <c:v>1.4E-5</c:v>
                </c:pt>
                <c:pt idx="1271">
                  <c:v>1.402E-5</c:v>
                </c:pt>
                <c:pt idx="1272">
                  <c:v>1.4039999999999999E-5</c:v>
                </c:pt>
                <c:pt idx="1273">
                  <c:v>1.4059999999999999E-5</c:v>
                </c:pt>
                <c:pt idx="1274">
                  <c:v>1.4080000000000001E-5</c:v>
                </c:pt>
                <c:pt idx="1275">
                  <c:v>1.4100000000000001E-5</c:v>
                </c:pt>
                <c:pt idx="1276">
                  <c:v>1.412E-5</c:v>
                </c:pt>
                <c:pt idx="1277">
                  <c:v>1.414E-5</c:v>
                </c:pt>
                <c:pt idx="1278">
                  <c:v>1.416E-5</c:v>
                </c:pt>
                <c:pt idx="1279">
                  <c:v>1.418E-5</c:v>
                </c:pt>
                <c:pt idx="1280">
                  <c:v>1.42E-5</c:v>
                </c:pt>
                <c:pt idx="1281">
                  <c:v>1.4219999999999999E-5</c:v>
                </c:pt>
                <c:pt idx="1282">
                  <c:v>1.4239999999999999E-5</c:v>
                </c:pt>
                <c:pt idx="1283">
                  <c:v>1.4260000000000001E-5</c:v>
                </c:pt>
                <c:pt idx="1284">
                  <c:v>1.428E-5</c:v>
                </c:pt>
                <c:pt idx="1285">
                  <c:v>1.43E-5</c:v>
                </c:pt>
                <c:pt idx="1286">
                  <c:v>1.432E-5</c:v>
                </c:pt>
                <c:pt idx="1287">
                  <c:v>1.434E-5</c:v>
                </c:pt>
                <c:pt idx="1288">
                  <c:v>1.436E-5</c:v>
                </c:pt>
                <c:pt idx="1289">
                  <c:v>1.438E-5</c:v>
                </c:pt>
                <c:pt idx="1290">
                  <c:v>1.4399999999999999E-5</c:v>
                </c:pt>
                <c:pt idx="1291">
                  <c:v>1.4419999999999999E-5</c:v>
                </c:pt>
                <c:pt idx="1292">
                  <c:v>1.4440000000000001E-5</c:v>
                </c:pt>
                <c:pt idx="1293">
                  <c:v>1.446E-5</c:v>
                </c:pt>
                <c:pt idx="1294">
                  <c:v>1.448E-5</c:v>
                </c:pt>
                <c:pt idx="1295">
                  <c:v>1.45E-5</c:v>
                </c:pt>
                <c:pt idx="1296">
                  <c:v>1.452E-5</c:v>
                </c:pt>
                <c:pt idx="1297">
                  <c:v>1.454E-5</c:v>
                </c:pt>
                <c:pt idx="1298">
                  <c:v>1.456E-5</c:v>
                </c:pt>
                <c:pt idx="1299">
                  <c:v>1.4579999999999999E-5</c:v>
                </c:pt>
                <c:pt idx="1300">
                  <c:v>1.4600000000000001E-5</c:v>
                </c:pt>
                <c:pt idx="1301">
                  <c:v>1.4620000000000001E-5</c:v>
                </c:pt>
                <c:pt idx="1302">
                  <c:v>1.464E-5</c:v>
                </c:pt>
                <c:pt idx="1303">
                  <c:v>1.466E-5</c:v>
                </c:pt>
                <c:pt idx="1304">
                  <c:v>1.468E-5</c:v>
                </c:pt>
                <c:pt idx="1305">
                  <c:v>1.47E-5</c:v>
                </c:pt>
                <c:pt idx="1306">
                  <c:v>1.472E-5</c:v>
                </c:pt>
                <c:pt idx="1307">
                  <c:v>1.4739999999999999E-5</c:v>
                </c:pt>
                <c:pt idx="1308">
                  <c:v>1.4759999999999999E-5</c:v>
                </c:pt>
                <c:pt idx="1309">
                  <c:v>1.4780000000000001E-5</c:v>
                </c:pt>
                <c:pt idx="1310">
                  <c:v>1.4800000000000001E-5</c:v>
                </c:pt>
                <c:pt idx="1311">
                  <c:v>1.482E-5</c:v>
                </c:pt>
                <c:pt idx="1312">
                  <c:v>1.484E-5</c:v>
                </c:pt>
                <c:pt idx="1313">
                  <c:v>1.486E-5</c:v>
                </c:pt>
                <c:pt idx="1314">
                  <c:v>1.488E-5</c:v>
                </c:pt>
                <c:pt idx="1315">
                  <c:v>1.49E-5</c:v>
                </c:pt>
                <c:pt idx="1316">
                  <c:v>1.4919999999999999E-5</c:v>
                </c:pt>
                <c:pt idx="1317">
                  <c:v>1.4939999999999999E-5</c:v>
                </c:pt>
                <c:pt idx="1318">
                  <c:v>1.4960000000000001E-5</c:v>
                </c:pt>
                <c:pt idx="1319">
                  <c:v>1.4980000000000001E-5</c:v>
                </c:pt>
                <c:pt idx="1320">
                  <c:v>1.5E-5</c:v>
                </c:pt>
                <c:pt idx="1321">
                  <c:v>1.502E-5</c:v>
                </c:pt>
                <c:pt idx="1322">
                  <c:v>1.504E-5</c:v>
                </c:pt>
                <c:pt idx="1323">
                  <c:v>1.506E-5</c:v>
                </c:pt>
                <c:pt idx="1324">
                  <c:v>1.508E-5</c:v>
                </c:pt>
                <c:pt idx="1325">
                  <c:v>1.5099999999999999E-5</c:v>
                </c:pt>
                <c:pt idx="1326">
                  <c:v>1.5119999999999999E-5</c:v>
                </c:pt>
                <c:pt idx="1327">
                  <c:v>1.5140000000000001E-5</c:v>
                </c:pt>
                <c:pt idx="1328">
                  <c:v>1.5160000000000001E-5</c:v>
                </c:pt>
                <c:pt idx="1329">
                  <c:v>1.518E-5</c:v>
                </c:pt>
                <c:pt idx="1330">
                  <c:v>1.52E-5</c:v>
                </c:pt>
                <c:pt idx="1331">
                  <c:v>1.522E-5</c:v>
                </c:pt>
                <c:pt idx="1332">
                  <c:v>1.524E-5</c:v>
                </c:pt>
                <c:pt idx="1333">
                  <c:v>1.526E-5</c:v>
                </c:pt>
                <c:pt idx="1334">
                  <c:v>1.5279999999999999E-5</c:v>
                </c:pt>
                <c:pt idx="1335">
                  <c:v>1.5299999999999999E-5</c:v>
                </c:pt>
                <c:pt idx="1336">
                  <c:v>1.5319999999999999E-5</c:v>
                </c:pt>
                <c:pt idx="1337">
                  <c:v>1.5339999999999999E-5</c:v>
                </c:pt>
                <c:pt idx="1338">
                  <c:v>1.5359999999999999E-5</c:v>
                </c:pt>
                <c:pt idx="1339">
                  <c:v>1.5379999999999998E-5</c:v>
                </c:pt>
                <c:pt idx="1340">
                  <c:v>1.5400000000000002E-5</c:v>
                </c:pt>
                <c:pt idx="1341">
                  <c:v>1.5420000000000001E-5</c:v>
                </c:pt>
                <c:pt idx="1342">
                  <c:v>1.5440000000000001E-5</c:v>
                </c:pt>
                <c:pt idx="1343">
                  <c:v>1.5460000000000001E-5</c:v>
                </c:pt>
                <c:pt idx="1344">
                  <c:v>1.5480000000000001E-5</c:v>
                </c:pt>
                <c:pt idx="1345">
                  <c:v>1.5500000000000001E-5</c:v>
                </c:pt>
                <c:pt idx="1346">
                  <c:v>1.552E-5</c:v>
                </c:pt>
                <c:pt idx="1347">
                  <c:v>1.554E-5</c:v>
                </c:pt>
                <c:pt idx="1348">
                  <c:v>1.556E-5</c:v>
                </c:pt>
                <c:pt idx="1349">
                  <c:v>1.558E-5</c:v>
                </c:pt>
                <c:pt idx="1350">
                  <c:v>1.56E-5</c:v>
                </c:pt>
                <c:pt idx="1351">
                  <c:v>1.562E-5</c:v>
                </c:pt>
                <c:pt idx="1352">
                  <c:v>1.5639999999999999E-5</c:v>
                </c:pt>
                <c:pt idx="1353">
                  <c:v>1.5659999999999999E-5</c:v>
                </c:pt>
                <c:pt idx="1354">
                  <c:v>1.5679999999999999E-5</c:v>
                </c:pt>
                <c:pt idx="1355">
                  <c:v>1.5699999999999999E-5</c:v>
                </c:pt>
                <c:pt idx="1356">
                  <c:v>1.5719999999999999E-5</c:v>
                </c:pt>
                <c:pt idx="1357">
                  <c:v>1.5739999999999998E-5</c:v>
                </c:pt>
                <c:pt idx="1358">
                  <c:v>1.5760000000000002E-5</c:v>
                </c:pt>
                <c:pt idx="1359">
                  <c:v>1.5780000000000001E-5</c:v>
                </c:pt>
                <c:pt idx="1360">
                  <c:v>1.5800000000000001E-5</c:v>
                </c:pt>
                <c:pt idx="1361">
                  <c:v>1.5820000000000001E-5</c:v>
                </c:pt>
                <c:pt idx="1362">
                  <c:v>1.5840000000000001E-5</c:v>
                </c:pt>
                <c:pt idx="1363">
                  <c:v>1.5860000000000001E-5</c:v>
                </c:pt>
                <c:pt idx="1364">
                  <c:v>1.588E-5</c:v>
                </c:pt>
                <c:pt idx="1365">
                  <c:v>1.59E-5</c:v>
                </c:pt>
                <c:pt idx="1366">
                  <c:v>1.592E-5</c:v>
                </c:pt>
                <c:pt idx="1367">
                  <c:v>1.594E-5</c:v>
                </c:pt>
                <c:pt idx="1368">
                  <c:v>1.596E-5</c:v>
                </c:pt>
                <c:pt idx="1369">
                  <c:v>1.5979999999999999E-5</c:v>
                </c:pt>
                <c:pt idx="1370">
                  <c:v>1.5999999999999999E-5</c:v>
                </c:pt>
                <c:pt idx="1371">
                  <c:v>1.6019999999999999E-5</c:v>
                </c:pt>
                <c:pt idx="1372">
                  <c:v>1.6039999999999999E-5</c:v>
                </c:pt>
                <c:pt idx="1373">
                  <c:v>1.6059999999999999E-5</c:v>
                </c:pt>
                <c:pt idx="1374">
                  <c:v>1.6079999999999999E-5</c:v>
                </c:pt>
                <c:pt idx="1375">
                  <c:v>1.6099999999999998E-5</c:v>
                </c:pt>
                <c:pt idx="1376">
                  <c:v>1.6120000000000002E-5</c:v>
                </c:pt>
                <c:pt idx="1377">
                  <c:v>1.6140000000000001E-5</c:v>
                </c:pt>
                <c:pt idx="1378">
                  <c:v>1.6160000000000001E-5</c:v>
                </c:pt>
                <c:pt idx="1379">
                  <c:v>1.6180000000000001E-5</c:v>
                </c:pt>
                <c:pt idx="1380">
                  <c:v>1.6200000000000001E-5</c:v>
                </c:pt>
                <c:pt idx="1381">
                  <c:v>1.6220000000000001E-5</c:v>
                </c:pt>
                <c:pt idx="1382">
                  <c:v>1.624E-5</c:v>
                </c:pt>
                <c:pt idx="1383">
                  <c:v>1.626E-5</c:v>
                </c:pt>
                <c:pt idx="1384">
                  <c:v>1.628E-5</c:v>
                </c:pt>
                <c:pt idx="1385">
                  <c:v>1.63E-5</c:v>
                </c:pt>
                <c:pt idx="1386">
                  <c:v>1.632E-5</c:v>
                </c:pt>
                <c:pt idx="1387">
                  <c:v>1.6339999999999999E-5</c:v>
                </c:pt>
                <c:pt idx="1388">
                  <c:v>1.6359999999999999E-5</c:v>
                </c:pt>
                <c:pt idx="1389">
                  <c:v>1.6379999999999999E-5</c:v>
                </c:pt>
                <c:pt idx="1390">
                  <c:v>1.6399999999999999E-5</c:v>
                </c:pt>
                <c:pt idx="1391">
                  <c:v>1.6419999999999999E-5</c:v>
                </c:pt>
                <c:pt idx="1392">
                  <c:v>1.6439999999999998E-5</c:v>
                </c:pt>
                <c:pt idx="1393">
                  <c:v>1.6460000000000002E-5</c:v>
                </c:pt>
                <c:pt idx="1394">
                  <c:v>1.6480000000000001E-5</c:v>
                </c:pt>
                <c:pt idx="1395">
                  <c:v>1.6500000000000001E-5</c:v>
                </c:pt>
                <c:pt idx="1396">
                  <c:v>1.6520000000000001E-5</c:v>
                </c:pt>
                <c:pt idx="1397">
                  <c:v>1.6540000000000001E-5</c:v>
                </c:pt>
                <c:pt idx="1398">
                  <c:v>1.6560000000000001E-5</c:v>
                </c:pt>
                <c:pt idx="1399">
                  <c:v>1.658E-5</c:v>
                </c:pt>
                <c:pt idx="1400">
                  <c:v>1.66E-5</c:v>
                </c:pt>
                <c:pt idx="1401">
                  <c:v>1.662E-5</c:v>
                </c:pt>
                <c:pt idx="1402">
                  <c:v>1.664E-5</c:v>
                </c:pt>
                <c:pt idx="1403">
                  <c:v>1.666E-5</c:v>
                </c:pt>
                <c:pt idx="1404">
                  <c:v>1.668E-5</c:v>
                </c:pt>
                <c:pt idx="1405">
                  <c:v>1.6699999999999999E-5</c:v>
                </c:pt>
                <c:pt idx="1406">
                  <c:v>1.6719999999999999E-5</c:v>
                </c:pt>
                <c:pt idx="1407">
                  <c:v>1.6739999999999999E-5</c:v>
                </c:pt>
                <c:pt idx="1408">
                  <c:v>1.6759999999999999E-5</c:v>
                </c:pt>
                <c:pt idx="1409">
                  <c:v>1.6779999999999999E-5</c:v>
                </c:pt>
                <c:pt idx="1410">
                  <c:v>1.6799999999999998E-5</c:v>
                </c:pt>
                <c:pt idx="1411">
                  <c:v>1.6820000000000002E-5</c:v>
                </c:pt>
                <c:pt idx="1412">
                  <c:v>1.6840000000000001E-5</c:v>
                </c:pt>
                <c:pt idx="1413">
                  <c:v>1.6860000000000001E-5</c:v>
                </c:pt>
                <c:pt idx="1414">
                  <c:v>1.6880000000000001E-5</c:v>
                </c:pt>
                <c:pt idx="1415">
                  <c:v>1.6900000000000001E-5</c:v>
                </c:pt>
                <c:pt idx="1416">
                  <c:v>1.6920000000000001E-5</c:v>
                </c:pt>
                <c:pt idx="1417">
                  <c:v>1.694E-5</c:v>
                </c:pt>
                <c:pt idx="1418">
                  <c:v>1.696E-5</c:v>
                </c:pt>
                <c:pt idx="1419">
                  <c:v>1.698E-5</c:v>
                </c:pt>
                <c:pt idx="1420">
                  <c:v>1.7E-5</c:v>
                </c:pt>
                <c:pt idx="1421">
                  <c:v>1.702E-5</c:v>
                </c:pt>
                <c:pt idx="1422">
                  <c:v>1.7039999999999999E-5</c:v>
                </c:pt>
                <c:pt idx="1423">
                  <c:v>1.7059999999999999E-5</c:v>
                </c:pt>
                <c:pt idx="1424">
                  <c:v>1.7079999999999999E-5</c:v>
                </c:pt>
                <c:pt idx="1425">
                  <c:v>1.7099999999999999E-5</c:v>
                </c:pt>
                <c:pt idx="1426">
                  <c:v>1.7119999999999999E-5</c:v>
                </c:pt>
                <c:pt idx="1427">
                  <c:v>1.7139999999999999E-5</c:v>
                </c:pt>
                <c:pt idx="1428">
                  <c:v>1.7159999999999998E-5</c:v>
                </c:pt>
                <c:pt idx="1429">
                  <c:v>1.7180000000000002E-5</c:v>
                </c:pt>
                <c:pt idx="1430">
                  <c:v>1.7200000000000001E-5</c:v>
                </c:pt>
                <c:pt idx="1431">
                  <c:v>1.7220000000000001E-5</c:v>
                </c:pt>
                <c:pt idx="1432">
                  <c:v>1.7240000000000001E-5</c:v>
                </c:pt>
                <c:pt idx="1433">
                  <c:v>1.7260000000000001E-5</c:v>
                </c:pt>
                <c:pt idx="1434">
                  <c:v>1.7280000000000001E-5</c:v>
                </c:pt>
                <c:pt idx="1435">
                  <c:v>1.73E-5</c:v>
                </c:pt>
                <c:pt idx="1436">
                  <c:v>1.732E-5</c:v>
                </c:pt>
                <c:pt idx="1437">
                  <c:v>1.734E-5</c:v>
                </c:pt>
                <c:pt idx="1438">
                  <c:v>1.736E-5</c:v>
                </c:pt>
                <c:pt idx="1439">
                  <c:v>1.738E-5</c:v>
                </c:pt>
                <c:pt idx="1440">
                  <c:v>1.7399999999999999E-5</c:v>
                </c:pt>
                <c:pt idx="1441">
                  <c:v>1.7419999999999999E-5</c:v>
                </c:pt>
                <c:pt idx="1442">
                  <c:v>1.7439999999999999E-5</c:v>
                </c:pt>
                <c:pt idx="1443">
                  <c:v>1.7459999999999999E-5</c:v>
                </c:pt>
                <c:pt idx="1444">
                  <c:v>1.7479999999999999E-5</c:v>
                </c:pt>
                <c:pt idx="1445">
                  <c:v>1.7499999999999998E-5</c:v>
                </c:pt>
                <c:pt idx="1446">
                  <c:v>1.7520000000000002E-5</c:v>
                </c:pt>
                <c:pt idx="1447">
                  <c:v>1.7540000000000001E-5</c:v>
                </c:pt>
                <c:pt idx="1448">
                  <c:v>1.7560000000000001E-5</c:v>
                </c:pt>
                <c:pt idx="1449">
                  <c:v>1.7580000000000001E-5</c:v>
                </c:pt>
                <c:pt idx="1450">
                  <c:v>1.7600000000000001E-5</c:v>
                </c:pt>
                <c:pt idx="1451">
                  <c:v>1.7620000000000001E-5</c:v>
                </c:pt>
                <c:pt idx="1452">
                  <c:v>1.7640000000000001E-5</c:v>
                </c:pt>
                <c:pt idx="1453">
                  <c:v>1.766E-5</c:v>
                </c:pt>
                <c:pt idx="1454">
                  <c:v>1.768E-5</c:v>
                </c:pt>
                <c:pt idx="1455">
                  <c:v>1.77E-5</c:v>
                </c:pt>
                <c:pt idx="1456">
                  <c:v>1.772E-5</c:v>
                </c:pt>
                <c:pt idx="1457">
                  <c:v>1.774E-5</c:v>
                </c:pt>
                <c:pt idx="1458">
                  <c:v>1.7759999999999999E-5</c:v>
                </c:pt>
                <c:pt idx="1459">
                  <c:v>1.7779999999999999E-5</c:v>
                </c:pt>
                <c:pt idx="1460">
                  <c:v>1.7799999999999999E-5</c:v>
                </c:pt>
                <c:pt idx="1461">
                  <c:v>1.7819999999999999E-5</c:v>
                </c:pt>
                <c:pt idx="1462">
                  <c:v>1.7839999999999999E-5</c:v>
                </c:pt>
                <c:pt idx="1463">
                  <c:v>1.7859999999999998E-5</c:v>
                </c:pt>
                <c:pt idx="1464">
                  <c:v>1.7880000000000002E-5</c:v>
                </c:pt>
                <c:pt idx="1465">
                  <c:v>1.7900000000000001E-5</c:v>
                </c:pt>
                <c:pt idx="1466">
                  <c:v>1.7920000000000001E-5</c:v>
                </c:pt>
                <c:pt idx="1467">
                  <c:v>1.7940000000000001E-5</c:v>
                </c:pt>
                <c:pt idx="1468">
                  <c:v>1.7960000000000001E-5</c:v>
                </c:pt>
                <c:pt idx="1469">
                  <c:v>1.7980000000000001E-5</c:v>
                </c:pt>
                <c:pt idx="1470">
                  <c:v>1.8E-5</c:v>
                </c:pt>
                <c:pt idx="1471">
                  <c:v>1.802E-5</c:v>
                </c:pt>
                <c:pt idx="1472">
                  <c:v>1.804E-5</c:v>
                </c:pt>
                <c:pt idx="1473">
                  <c:v>1.806E-5</c:v>
                </c:pt>
                <c:pt idx="1474">
                  <c:v>1.808E-5</c:v>
                </c:pt>
                <c:pt idx="1475">
                  <c:v>1.8099999999999999E-5</c:v>
                </c:pt>
                <c:pt idx="1476">
                  <c:v>1.8119999999999999E-5</c:v>
                </c:pt>
                <c:pt idx="1477">
                  <c:v>1.8139999999999999E-5</c:v>
                </c:pt>
                <c:pt idx="1478">
                  <c:v>1.8159999999999999E-5</c:v>
                </c:pt>
                <c:pt idx="1479">
                  <c:v>1.8179999999999999E-5</c:v>
                </c:pt>
                <c:pt idx="1480">
                  <c:v>1.8199999999999999E-5</c:v>
                </c:pt>
                <c:pt idx="1481">
                  <c:v>1.8219999999999998E-5</c:v>
                </c:pt>
                <c:pt idx="1482">
                  <c:v>1.8240000000000002E-5</c:v>
                </c:pt>
                <c:pt idx="1483">
                  <c:v>1.8260000000000001E-5</c:v>
                </c:pt>
                <c:pt idx="1484">
                  <c:v>1.8280000000000001E-5</c:v>
                </c:pt>
                <c:pt idx="1485">
                  <c:v>1.8300000000000001E-5</c:v>
                </c:pt>
                <c:pt idx="1486">
                  <c:v>1.8320000000000001E-5</c:v>
                </c:pt>
                <c:pt idx="1487">
                  <c:v>1.8340000000000001E-5</c:v>
                </c:pt>
                <c:pt idx="1488">
                  <c:v>1.836E-5</c:v>
                </c:pt>
                <c:pt idx="1489">
                  <c:v>1.838E-5</c:v>
                </c:pt>
                <c:pt idx="1490">
                  <c:v>1.84E-5</c:v>
                </c:pt>
                <c:pt idx="1491">
                  <c:v>1.842E-5</c:v>
                </c:pt>
                <c:pt idx="1492">
                  <c:v>1.844E-5</c:v>
                </c:pt>
                <c:pt idx="1493">
                  <c:v>1.8459999999999999E-5</c:v>
                </c:pt>
                <c:pt idx="1494">
                  <c:v>1.8479999999999999E-5</c:v>
                </c:pt>
                <c:pt idx="1495">
                  <c:v>1.8499999999999999E-5</c:v>
                </c:pt>
                <c:pt idx="1496">
                  <c:v>1.8519999999999999E-5</c:v>
                </c:pt>
                <c:pt idx="1497">
                  <c:v>1.8539999999999999E-5</c:v>
                </c:pt>
                <c:pt idx="1498">
                  <c:v>1.8559999999999998E-5</c:v>
                </c:pt>
                <c:pt idx="1499">
                  <c:v>1.8580000000000002E-5</c:v>
                </c:pt>
                <c:pt idx="1500">
                  <c:v>1.8600000000000001E-5</c:v>
                </c:pt>
                <c:pt idx="1501">
                  <c:v>1.8620000000000001E-5</c:v>
                </c:pt>
                <c:pt idx="1502">
                  <c:v>1.8640000000000001E-5</c:v>
                </c:pt>
                <c:pt idx="1503">
                  <c:v>1.8660000000000001E-5</c:v>
                </c:pt>
                <c:pt idx="1504">
                  <c:v>1.8680000000000001E-5</c:v>
                </c:pt>
                <c:pt idx="1505">
                  <c:v>1.8700000000000001E-5</c:v>
                </c:pt>
                <c:pt idx="1506">
                  <c:v>1.872E-5</c:v>
                </c:pt>
                <c:pt idx="1507">
                  <c:v>1.874E-5</c:v>
                </c:pt>
                <c:pt idx="1508">
                  <c:v>1.876E-5</c:v>
                </c:pt>
                <c:pt idx="1509">
                  <c:v>1.878E-5</c:v>
                </c:pt>
                <c:pt idx="1510">
                  <c:v>1.88E-5</c:v>
                </c:pt>
                <c:pt idx="1511">
                  <c:v>1.8819999999999999E-5</c:v>
                </c:pt>
                <c:pt idx="1512">
                  <c:v>1.8839999999999999E-5</c:v>
                </c:pt>
                <c:pt idx="1513">
                  <c:v>1.8859999999999999E-5</c:v>
                </c:pt>
                <c:pt idx="1514">
                  <c:v>1.8879999999999999E-5</c:v>
                </c:pt>
                <c:pt idx="1515">
                  <c:v>1.8899999999999999E-5</c:v>
                </c:pt>
                <c:pt idx="1516">
                  <c:v>1.8919999999999998E-5</c:v>
                </c:pt>
                <c:pt idx="1517">
                  <c:v>1.8940000000000002E-5</c:v>
                </c:pt>
                <c:pt idx="1518">
                  <c:v>1.8960000000000001E-5</c:v>
                </c:pt>
                <c:pt idx="1519">
                  <c:v>1.8980000000000001E-5</c:v>
                </c:pt>
                <c:pt idx="1520">
                  <c:v>1.9000000000000001E-5</c:v>
                </c:pt>
                <c:pt idx="1521">
                  <c:v>1.9020000000000001E-5</c:v>
                </c:pt>
                <c:pt idx="1522">
                  <c:v>1.9040000000000001E-5</c:v>
                </c:pt>
                <c:pt idx="1523">
                  <c:v>1.906E-5</c:v>
                </c:pt>
                <c:pt idx="1524">
                  <c:v>1.908E-5</c:v>
                </c:pt>
                <c:pt idx="1525">
                  <c:v>1.91E-5</c:v>
                </c:pt>
                <c:pt idx="1526">
                  <c:v>1.912E-5</c:v>
                </c:pt>
                <c:pt idx="1527">
                  <c:v>1.914E-5</c:v>
                </c:pt>
                <c:pt idx="1528">
                  <c:v>1.916E-5</c:v>
                </c:pt>
                <c:pt idx="1529">
                  <c:v>1.9179999999999999E-5</c:v>
                </c:pt>
                <c:pt idx="1530">
                  <c:v>1.9199999999999999E-5</c:v>
                </c:pt>
                <c:pt idx="1531">
                  <c:v>1.9219999999999999E-5</c:v>
                </c:pt>
                <c:pt idx="1532">
                  <c:v>1.9239999999999999E-5</c:v>
                </c:pt>
                <c:pt idx="1533">
                  <c:v>1.9259999999999999E-5</c:v>
                </c:pt>
                <c:pt idx="1534">
                  <c:v>1.9279999999999998E-5</c:v>
                </c:pt>
                <c:pt idx="1535">
                  <c:v>1.9300000000000002E-5</c:v>
                </c:pt>
                <c:pt idx="1536">
                  <c:v>1.9320000000000001E-5</c:v>
                </c:pt>
                <c:pt idx="1537">
                  <c:v>1.9340000000000001E-5</c:v>
                </c:pt>
                <c:pt idx="1538">
                  <c:v>1.9360000000000001E-5</c:v>
                </c:pt>
                <c:pt idx="1539">
                  <c:v>1.9380000000000001E-5</c:v>
                </c:pt>
                <c:pt idx="1540">
                  <c:v>1.9400000000000001E-5</c:v>
                </c:pt>
                <c:pt idx="1541">
                  <c:v>1.942E-5</c:v>
                </c:pt>
                <c:pt idx="1542">
                  <c:v>1.944E-5</c:v>
                </c:pt>
                <c:pt idx="1543">
                  <c:v>1.946E-5</c:v>
                </c:pt>
                <c:pt idx="1544">
                  <c:v>1.948E-5</c:v>
                </c:pt>
                <c:pt idx="1545">
                  <c:v>1.95E-5</c:v>
                </c:pt>
                <c:pt idx="1546">
                  <c:v>1.9519999999999999E-5</c:v>
                </c:pt>
                <c:pt idx="1547">
                  <c:v>1.9539999999999999E-5</c:v>
                </c:pt>
                <c:pt idx="1548">
                  <c:v>1.9559999999999999E-5</c:v>
                </c:pt>
                <c:pt idx="1549">
                  <c:v>1.9579999999999999E-5</c:v>
                </c:pt>
                <c:pt idx="1550">
                  <c:v>1.9599999999999999E-5</c:v>
                </c:pt>
                <c:pt idx="1551">
                  <c:v>1.9619999999999998E-5</c:v>
                </c:pt>
                <c:pt idx="1552">
                  <c:v>1.9640000000000002E-5</c:v>
                </c:pt>
                <c:pt idx="1553">
                  <c:v>1.9660000000000002E-5</c:v>
                </c:pt>
                <c:pt idx="1554">
                  <c:v>1.9680000000000001E-5</c:v>
                </c:pt>
                <c:pt idx="1555">
                  <c:v>1.9700000000000001E-5</c:v>
                </c:pt>
                <c:pt idx="1556">
                  <c:v>1.9720000000000001E-5</c:v>
                </c:pt>
                <c:pt idx="1557">
                  <c:v>1.9740000000000001E-5</c:v>
                </c:pt>
                <c:pt idx="1558">
                  <c:v>1.9760000000000001E-5</c:v>
                </c:pt>
                <c:pt idx="1559">
                  <c:v>1.978E-5</c:v>
                </c:pt>
                <c:pt idx="1560">
                  <c:v>1.98E-5</c:v>
                </c:pt>
                <c:pt idx="1561">
                  <c:v>1.982E-5</c:v>
                </c:pt>
                <c:pt idx="1562">
                  <c:v>1.984E-5</c:v>
                </c:pt>
                <c:pt idx="1563">
                  <c:v>1.986E-5</c:v>
                </c:pt>
                <c:pt idx="1564">
                  <c:v>1.9879999999999999E-5</c:v>
                </c:pt>
                <c:pt idx="1565">
                  <c:v>1.9899999999999999E-5</c:v>
                </c:pt>
                <c:pt idx="1566">
                  <c:v>1.9919999999999999E-5</c:v>
                </c:pt>
                <c:pt idx="1567">
                  <c:v>1.9939999999999999E-5</c:v>
                </c:pt>
                <c:pt idx="1568">
                  <c:v>1.9959999999999999E-5</c:v>
                </c:pt>
                <c:pt idx="1569">
                  <c:v>1.9979999999999998E-5</c:v>
                </c:pt>
                <c:pt idx="1570">
                  <c:v>2.0000000000000002E-5</c:v>
                </c:pt>
                <c:pt idx="1571">
                  <c:v>2.0020000000000001E-5</c:v>
                </c:pt>
                <c:pt idx="1572">
                  <c:v>2.0040000000000001E-5</c:v>
                </c:pt>
                <c:pt idx="1573">
                  <c:v>2.0060000000000001E-5</c:v>
                </c:pt>
                <c:pt idx="1574">
                  <c:v>2.0080000000000001E-5</c:v>
                </c:pt>
                <c:pt idx="1575">
                  <c:v>2.0100000000000001E-5</c:v>
                </c:pt>
                <c:pt idx="1576">
                  <c:v>2.012E-5</c:v>
                </c:pt>
                <c:pt idx="1577">
                  <c:v>2.014E-5</c:v>
                </c:pt>
                <c:pt idx="1578">
                  <c:v>2.016E-5</c:v>
                </c:pt>
                <c:pt idx="1579">
                  <c:v>2.018E-5</c:v>
                </c:pt>
                <c:pt idx="1580">
                  <c:v>2.02E-5</c:v>
                </c:pt>
                <c:pt idx="1581">
                  <c:v>2.022E-5</c:v>
                </c:pt>
                <c:pt idx="1582">
                  <c:v>2.0239999999999999E-5</c:v>
                </c:pt>
                <c:pt idx="1583">
                  <c:v>2.0259999999999999E-5</c:v>
                </c:pt>
                <c:pt idx="1584">
                  <c:v>2.0279999999999999E-5</c:v>
                </c:pt>
                <c:pt idx="1585">
                  <c:v>2.0299999999999999E-5</c:v>
                </c:pt>
                <c:pt idx="1586">
                  <c:v>2.0319999999999999E-5</c:v>
                </c:pt>
                <c:pt idx="1587">
                  <c:v>2.0339999999999998E-5</c:v>
                </c:pt>
                <c:pt idx="1588">
                  <c:v>2.0360000000000002E-5</c:v>
                </c:pt>
                <c:pt idx="1589">
                  <c:v>2.0380000000000001E-5</c:v>
                </c:pt>
                <c:pt idx="1590">
                  <c:v>2.0400000000000001E-5</c:v>
                </c:pt>
                <c:pt idx="1591">
                  <c:v>2.0420000000000001E-5</c:v>
                </c:pt>
                <c:pt idx="1592">
                  <c:v>2.0440000000000001E-5</c:v>
                </c:pt>
                <c:pt idx="1593">
                  <c:v>2.0460000000000001E-5</c:v>
                </c:pt>
                <c:pt idx="1594">
                  <c:v>2.048E-5</c:v>
                </c:pt>
                <c:pt idx="1595">
                  <c:v>2.05E-5</c:v>
                </c:pt>
                <c:pt idx="1596">
                  <c:v>2.052E-5</c:v>
                </c:pt>
                <c:pt idx="1597">
                  <c:v>2.054E-5</c:v>
                </c:pt>
                <c:pt idx="1598">
                  <c:v>2.056E-5</c:v>
                </c:pt>
                <c:pt idx="1599">
                  <c:v>2.0579999999999999E-5</c:v>
                </c:pt>
                <c:pt idx="1600">
                  <c:v>2.0599999999999999E-5</c:v>
                </c:pt>
                <c:pt idx="1601">
                  <c:v>2.0619999999999999E-5</c:v>
                </c:pt>
                <c:pt idx="1602">
                  <c:v>2.0639999999999999E-5</c:v>
                </c:pt>
                <c:pt idx="1603">
                  <c:v>2.0659999999999999E-5</c:v>
                </c:pt>
                <c:pt idx="1604">
                  <c:v>2.0679999999999999E-5</c:v>
                </c:pt>
                <c:pt idx="1605">
                  <c:v>2.0699999999999998E-5</c:v>
                </c:pt>
                <c:pt idx="1606">
                  <c:v>2.0720000000000002E-5</c:v>
                </c:pt>
                <c:pt idx="1607">
                  <c:v>2.0740000000000001E-5</c:v>
                </c:pt>
                <c:pt idx="1608">
                  <c:v>2.0760000000000001E-5</c:v>
                </c:pt>
                <c:pt idx="1609">
                  <c:v>2.0780000000000001E-5</c:v>
                </c:pt>
                <c:pt idx="1610">
                  <c:v>2.0800000000000001E-5</c:v>
                </c:pt>
                <c:pt idx="1611">
                  <c:v>2.0820000000000001E-5</c:v>
                </c:pt>
                <c:pt idx="1612">
                  <c:v>2.084E-5</c:v>
                </c:pt>
                <c:pt idx="1613">
                  <c:v>2.086E-5</c:v>
                </c:pt>
                <c:pt idx="1614">
                  <c:v>2.088E-5</c:v>
                </c:pt>
                <c:pt idx="1615">
                  <c:v>2.09E-5</c:v>
                </c:pt>
                <c:pt idx="1616">
                  <c:v>2.092E-5</c:v>
                </c:pt>
                <c:pt idx="1617">
                  <c:v>2.0939999999999999E-5</c:v>
                </c:pt>
                <c:pt idx="1618">
                  <c:v>2.0959999999999999E-5</c:v>
                </c:pt>
                <c:pt idx="1619">
                  <c:v>2.0979999999999999E-5</c:v>
                </c:pt>
                <c:pt idx="1620">
                  <c:v>2.0999999999999999E-5</c:v>
                </c:pt>
                <c:pt idx="1621">
                  <c:v>2.1019999999999999E-5</c:v>
                </c:pt>
                <c:pt idx="1622">
                  <c:v>2.1039999999999998E-5</c:v>
                </c:pt>
                <c:pt idx="1623">
                  <c:v>2.1060000000000002E-5</c:v>
                </c:pt>
                <c:pt idx="1624">
                  <c:v>2.1080000000000001E-5</c:v>
                </c:pt>
                <c:pt idx="1625">
                  <c:v>2.1100000000000001E-5</c:v>
                </c:pt>
                <c:pt idx="1626">
                  <c:v>2.1120000000000001E-5</c:v>
                </c:pt>
                <c:pt idx="1627">
                  <c:v>2.1140000000000001E-5</c:v>
                </c:pt>
                <c:pt idx="1628">
                  <c:v>2.1160000000000001E-5</c:v>
                </c:pt>
                <c:pt idx="1629">
                  <c:v>2.1180000000000001E-5</c:v>
                </c:pt>
                <c:pt idx="1630">
                  <c:v>2.12E-5</c:v>
                </c:pt>
                <c:pt idx="1631">
                  <c:v>2.122E-5</c:v>
                </c:pt>
                <c:pt idx="1632">
                  <c:v>2.124E-5</c:v>
                </c:pt>
                <c:pt idx="1633">
                  <c:v>2.126E-5</c:v>
                </c:pt>
                <c:pt idx="1634">
                  <c:v>2.128E-5</c:v>
                </c:pt>
                <c:pt idx="1635">
                  <c:v>2.1299999999999999E-5</c:v>
                </c:pt>
                <c:pt idx="1636">
                  <c:v>2.1319999999999999E-5</c:v>
                </c:pt>
                <c:pt idx="1637">
                  <c:v>2.1339999999999999E-5</c:v>
                </c:pt>
                <c:pt idx="1638">
                  <c:v>2.1359999999999999E-5</c:v>
                </c:pt>
                <c:pt idx="1639">
                  <c:v>2.1379999999999999E-5</c:v>
                </c:pt>
                <c:pt idx="1640">
                  <c:v>2.1399999999999998E-5</c:v>
                </c:pt>
                <c:pt idx="1641">
                  <c:v>2.1420000000000002E-5</c:v>
                </c:pt>
                <c:pt idx="1642">
                  <c:v>2.1440000000000001E-5</c:v>
                </c:pt>
                <c:pt idx="1643">
                  <c:v>2.1460000000000001E-5</c:v>
                </c:pt>
                <c:pt idx="1644">
                  <c:v>2.1480000000000001E-5</c:v>
                </c:pt>
                <c:pt idx="1645">
                  <c:v>2.1500000000000001E-5</c:v>
                </c:pt>
                <c:pt idx="1646">
                  <c:v>2.1520000000000001E-5</c:v>
                </c:pt>
                <c:pt idx="1647">
                  <c:v>2.154E-5</c:v>
                </c:pt>
                <c:pt idx="1648">
                  <c:v>2.156E-5</c:v>
                </c:pt>
                <c:pt idx="1649">
                  <c:v>2.158E-5</c:v>
                </c:pt>
                <c:pt idx="1650">
                  <c:v>2.16E-5</c:v>
                </c:pt>
                <c:pt idx="1651">
                  <c:v>2.162E-5</c:v>
                </c:pt>
                <c:pt idx="1652">
                  <c:v>2.1639999999999999E-5</c:v>
                </c:pt>
                <c:pt idx="1653">
                  <c:v>2.1659999999999999E-5</c:v>
                </c:pt>
                <c:pt idx="1654">
                  <c:v>2.1679999999999999E-5</c:v>
                </c:pt>
                <c:pt idx="1655">
                  <c:v>2.1699999999999999E-5</c:v>
                </c:pt>
                <c:pt idx="1656">
                  <c:v>2.1719999999999999E-5</c:v>
                </c:pt>
                <c:pt idx="1657">
                  <c:v>2.1739999999999999E-5</c:v>
                </c:pt>
                <c:pt idx="1658">
                  <c:v>2.1759999999999998E-5</c:v>
                </c:pt>
                <c:pt idx="1659">
                  <c:v>2.1780000000000002E-5</c:v>
                </c:pt>
                <c:pt idx="1660">
                  <c:v>2.1800000000000001E-5</c:v>
                </c:pt>
                <c:pt idx="1661">
                  <c:v>2.1820000000000001E-5</c:v>
                </c:pt>
                <c:pt idx="1662">
                  <c:v>2.1840000000000001E-5</c:v>
                </c:pt>
                <c:pt idx="1663">
                  <c:v>2.1860000000000001E-5</c:v>
                </c:pt>
                <c:pt idx="1664">
                  <c:v>2.1880000000000001E-5</c:v>
                </c:pt>
                <c:pt idx="1665">
                  <c:v>2.19E-5</c:v>
                </c:pt>
                <c:pt idx="1666">
                  <c:v>2.192E-5</c:v>
                </c:pt>
                <c:pt idx="1667">
                  <c:v>2.194E-5</c:v>
                </c:pt>
                <c:pt idx="1668">
                  <c:v>2.196E-5</c:v>
                </c:pt>
                <c:pt idx="1669">
                  <c:v>2.198E-5</c:v>
                </c:pt>
                <c:pt idx="1670">
                  <c:v>2.1999999999999999E-5</c:v>
                </c:pt>
                <c:pt idx="1671">
                  <c:v>2.2019999999999999E-5</c:v>
                </c:pt>
                <c:pt idx="1672">
                  <c:v>2.2039999999999999E-5</c:v>
                </c:pt>
                <c:pt idx="1673">
                  <c:v>2.2059999999999999E-5</c:v>
                </c:pt>
                <c:pt idx="1674">
                  <c:v>2.2079999999999999E-5</c:v>
                </c:pt>
                <c:pt idx="1675">
                  <c:v>2.2099999999999998E-5</c:v>
                </c:pt>
                <c:pt idx="1676">
                  <c:v>2.2120000000000002E-5</c:v>
                </c:pt>
                <c:pt idx="1677">
                  <c:v>2.2140000000000001E-5</c:v>
                </c:pt>
                <c:pt idx="1678">
                  <c:v>2.2160000000000001E-5</c:v>
                </c:pt>
                <c:pt idx="1679">
                  <c:v>2.2180000000000001E-5</c:v>
                </c:pt>
                <c:pt idx="1680">
                  <c:v>2.2200000000000001E-5</c:v>
                </c:pt>
                <c:pt idx="1681">
                  <c:v>2.2220000000000001E-5</c:v>
                </c:pt>
                <c:pt idx="1682">
                  <c:v>2.2240000000000001E-5</c:v>
                </c:pt>
                <c:pt idx="1683">
                  <c:v>2.226E-5</c:v>
                </c:pt>
                <c:pt idx="1684">
                  <c:v>2.228E-5</c:v>
                </c:pt>
                <c:pt idx="1685">
                  <c:v>2.23E-5</c:v>
                </c:pt>
                <c:pt idx="1686">
                  <c:v>2.232E-5</c:v>
                </c:pt>
                <c:pt idx="1687">
                  <c:v>2.234E-5</c:v>
                </c:pt>
                <c:pt idx="1688">
                  <c:v>2.2359999999999999E-5</c:v>
                </c:pt>
                <c:pt idx="1689">
                  <c:v>2.2379999999999999E-5</c:v>
                </c:pt>
                <c:pt idx="1690">
                  <c:v>2.2399999999999999E-5</c:v>
                </c:pt>
                <c:pt idx="1691">
                  <c:v>2.2419999999999999E-5</c:v>
                </c:pt>
                <c:pt idx="1692">
                  <c:v>2.2439999999999999E-5</c:v>
                </c:pt>
                <c:pt idx="1693">
                  <c:v>2.2459999999999998E-5</c:v>
                </c:pt>
                <c:pt idx="1694">
                  <c:v>2.2480000000000002E-5</c:v>
                </c:pt>
                <c:pt idx="1695">
                  <c:v>2.2500000000000001E-5</c:v>
                </c:pt>
                <c:pt idx="1696">
                  <c:v>2.2520000000000001E-5</c:v>
                </c:pt>
                <c:pt idx="1697">
                  <c:v>2.2540000000000001E-5</c:v>
                </c:pt>
                <c:pt idx="1698">
                  <c:v>2.2560000000000001E-5</c:v>
                </c:pt>
                <c:pt idx="1699">
                  <c:v>2.2580000000000001E-5</c:v>
                </c:pt>
                <c:pt idx="1700">
                  <c:v>2.26E-5</c:v>
                </c:pt>
                <c:pt idx="1701">
                  <c:v>2.262E-5</c:v>
                </c:pt>
                <c:pt idx="1702">
                  <c:v>2.264E-5</c:v>
                </c:pt>
                <c:pt idx="1703">
                  <c:v>2.266E-5</c:v>
                </c:pt>
                <c:pt idx="1704">
                  <c:v>2.268E-5</c:v>
                </c:pt>
                <c:pt idx="1705">
                  <c:v>2.27E-5</c:v>
                </c:pt>
                <c:pt idx="1706">
                  <c:v>2.2719999999999999E-5</c:v>
                </c:pt>
                <c:pt idx="1707">
                  <c:v>2.2739999999999999E-5</c:v>
                </c:pt>
                <c:pt idx="1708">
                  <c:v>2.2759999999999999E-5</c:v>
                </c:pt>
                <c:pt idx="1709">
                  <c:v>2.2779999999999999E-5</c:v>
                </c:pt>
                <c:pt idx="1710">
                  <c:v>2.2799999999999999E-5</c:v>
                </c:pt>
                <c:pt idx="1711">
                  <c:v>2.2819999999999998E-5</c:v>
                </c:pt>
                <c:pt idx="1712">
                  <c:v>2.2840000000000002E-5</c:v>
                </c:pt>
                <c:pt idx="1713">
                  <c:v>2.2860000000000001E-5</c:v>
                </c:pt>
                <c:pt idx="1714">
                  <c:v>2.2880000000000001E-5</c:v>
                </c:pt>
                <c:pt idx="1715">
                  <c:v>2.2900000000000001E-5</c:v>
                </c:pt>
                <c:pt idx="1716">
                  <c:v>2.2920000000000001E-5</c:v>
                </c:pt>
                <c:pt idx="1717">
                  <c:v>2.2940000000000001E-5</c:v>
                </c:pt>
                <c:pt idx="1718">
                  <c:v>2.296E-5</c:v>
                </c:pt>
                <c:pt idx="1719">
                  <c:v>2.298E-5</c:v>
                </c:pt>
                <c:pt idx="1720">
                  <c:v>2.3E-5</c:v>
                </c:pt>
                <c:pt idx="1721">
                  <c:v>2.302E-5</c:v>
                </c:pt>
                <c:pt idx="1722">
                  <c:v>2.304E-5</c:v>
                </c:pt>
                <c:pt idx="1723">
                  <c:v>2.3059999999999999E-5</c:v>
                </c:pt>
                <c:pt idx="1724">
                  <c:v>2.3079999999999999E-5</c:v>
                </c:pt>
                <c:pt idx="1725">
                  <c:v>2.3099999999999999E-5</c:v>
                </c:pt>
                <c:pt idx="1726">
                  <c:v>2.3119999999999999E-5</c:v>
                </c:pt>
                <c:pt idx="1727">
                  <c:v>2.3139999999999999E-5</c:v>
                </c:pt>
                <c:pt idx="1728">
                  <c:v>2.3159999999999998E-5</c:v>
                </c:pt>
                <c:pt idx="1729">
                  <c:v>2.3180000000000002E-5</c:v>
                </c:pt>
                <c:pt idx="1730">
                  <c:v>2.3200000000000001E-5</c:v>
                </c:pt>
                <c:pt idx="1731">
                  <c:v>2.3220000000000001E-5</c:v>
                </c:pt>
                <c:pt idx="1732">
                  <c:v>2.3240000000000001E-5</c:v>
                </c:pt>
                <c:pt idx="1733">
                  <c:v>2.3260000000000001E-5</c:v>
                </c:pt>
                <c:pt idx="1734">
                  <c:v>2.3280000000000001E-5</c:v>
                </c:pt>
                <c:pt idx="1735">
                  <c:v>2.3300000000000001E-5</c:v>
                </c:pt>
                <c:pt idx="1736">
                  <c:v>2.332E-5</c:v>
                </c:pt>
                <c:pt idx="1737">
                  <c:v>2.334E-5</c:v>
                </c:pt>
                <c:pt idx="1738">
                  <c:v>2.336E-5</c:v>
                </c:pt>
                <c:pt idx="1739">
                  <c:v>2.338E-5</c:v>
                </c:pt>
                <c:pt idx="1740">
                  <c:v>2.34E-5</c:v>
                </c:pt>
                <c:pt idx="1741">
                  <c:v>2.3419999999999999E-5</c:v>
                </c:pt>
                <c:pt idx="1742">
                  <c:v>2.3439999999999999E-5</c:v>
                </c:pt>
                <c:pt idx="1743">
                  <c:v>2.3459999999999999E-5</c:v>
                </c:pt>
                <c:pt idx="1744">
                  <c:v>2.3479999999999999E-5</c:v>
                </c:pt>
                <c:pt idx="1745">
                  <c:v>2.3499999999999999E-5</c:v>
                </c:pt>
                <c:pt idx="1746">
                  <c:v>2.3519999999999998E-5</c:v>
                </c:pt>
                <c:pt idx="1747">
                  <c:v>2.3540000000000002E-5</c:v>
                </c:pt>
                <c:pt idx="1748">
                  <c:v>2.3560000000000001E-5</c:v>
                </c:pt>
                <c:pt idx="1749">
                  <c:v>2.3580000000000001E-5</c:v>
                </c:pt>
                <c:pt idx="1750">
                  <c:v>2.3600000000000001E-5</c:v>
                </c:pt>
                <c:pt idx="1751">
                  <c:v>2.3620000000000001E-5</c:v>
                </c:pt>
                <c:pt idx="1752">
                  <c:v>2.3640000000000001E-5</c:v>
                </c:pt>
                <c:pt idx="1753">
                  <c:v>2.366E-5</c:v>
                </c:pt>
                <c:pt idx="1754">
                  <c:v>2.368E-5</c:v>
                </c:pt>
                <c:pt idx="1755">
                  <c:v>2.37E-5</c:v>
                </c:pt>
                <c:pt idx="1756">
                  <c:v>2.372E-5</c:v>
                </c:pt>
                <c:pt idx="1757">
                  <c:v>2.374E-5</c:v>
                </c:pt>
                <c:pt idx="1758">
                  <c:v>2.376E-5</c:v>
                </c:pt>
                <c:pt idx="1759">
                  <c:v>2.3779999999999999E-5</c:v>
                </c:pt>
                <c:pt idx="1760">
                  <c:v>2.3799999999999999E-5</c:v>
                </c:pt>
                <c:pt idx="1761">
                  <c:v>2.3819999999999999E-5</c:v>
                </c:pt>
                <c:pt idx="1762">
                  <c:v>2.3839999999999999E-5</c:v>
                </c:pt>
                <c:pt idx="1763">
                  <c:v>2.3859999999999999E-5</c:v>
                </c:pt>
                <c:pt idx="1764">
                  <c:v>2.3879999999999998E-5</c:v>
                </c:pt>
                <c:pt idx="1765">
                  <c:v>2.3900000000000002E-5</c:v>
                </c:pt>
                <c:pt idx="1766">
                  <c:v>2.3920000000000001E-5</c:v>
                </c:pt>
                <c:pt idx="1767">
                  <c:v>2.3940000000000001E-5</c:v>
                </c:pt>
                <c:pt idx="1768">
                  <c:v>2.3960000000000001E-5</c:v>
                </c:pt>
                <c:pt idx="1769">
                  <c:v>2.3980000000000001E-5</c:v>
                </c:pt>
                <c:pt idx="1770">
                  <c:v>2.4000000000000001E-5</c:v>
                </c:pt>
                <c:pt idx="1771">
                  <c:v>2.402E-5</c:v>
                </c:pt>
                <c:pt idx="1772">
                  <c:v>2.404E-5</c:v>
                </c:pt>
                <c:pt idx="1773">
                  <c:v>2.406E-5</c:v>
                </c:pt>
                <c:pt idx="1774">
                  <c:v>2.408E-5</c:v>
                </c:pt>
                <c:pt idx="1775">
                  <c:v>2.41E-5</c:v>
                </c:pt>
                <c:pt idx="1776">
                  <c:v>2.4119999999999999E-5</c:v>
                </c:pt>
                <c:pt idx="1777">
                  <c:v>2.4139999999999999E-5</c:v>
                </c:pt>
                <c:pt idx="1778">
                  <c:v>2.4159999999999999E-5</c:v>
                </c:pt>
                <c:pt idx="1779">
                  <c:v>2.4179999999999999E-5</c:v>
                </c:pt>
                <c:pt idx="1780">
                  <c:v>2.4199999999999999E-5</c:v>
                </c:pt>
                <c:pt idx="1781">
                  <c:v>2.4219999999999999E-5</c:v>
                </c:pt>
                <c:pt idx="1782">
                  <c:v>2.4239999999999998E-5</c:v>
                </c:pt>
                <c:pt idx="1783">
                  <c:v>2.4260000000000002E-5</c:v>
                </c:pt>
                <c:pt idx="1784">
                  <c:v>2.4280000000000001E-5</c:v>
                </c:pt>
                <c:pt idx="1785">
                  <c:v>2.4300000000000001E-5</c:v>
                </c:pt>
                <c:pt idx="1786">
                  <c:v>2.4320000000000001E-5</c:v>
                </c:pt>
                <c:pt idx="1787">
                  <c:v>2.4340000000000001E-5</c:v>
                </c:pt>
                <c:pt idx="1788">
                  <c:v>2.4360000000000001E-5</c:v>
                </c:pt>
                <c:pt idx="1789">
                  <c:v>2.438E-5</c:v>
                </c:pt>
                <c:pt idx="1790">
                  <c:v>2.44E-5</c:v>
                </c:pt>
                <c:pt idx="1791">
                  <c:v>2.442E-5</c:v>
                </c:pt>
                <c:pt idx="1792">
                  <c:v>2.444E-5</c:v>
                </c:pt>
                <c:pt idx="1793">
                  <c:v>2.446E-5</c:v>
                </c:pt>
                <c:pt idx="1794">
                  <c:v>2.4479999999999999E-5</c:v>
                </c:pt>
                <c:pt idx="1795">
                  <c:v>2.4499999999999999E-5</c:v>
                </c:pt>
                <c:pt idx="1796">
                  <c:v>2.4519999999999999E-5</c:v>
                </c:pt>
                <c:pt idx="1797">
                  <c:v>2.4539999999999999E-5</c:v>
                </c:pt>
                <c:pt idx="1798">
                  <c:v>2.4559999999999999E-5</c:v>
                </c:pt>
                <c:pt idx="1799">
                  <c:v>2.4579999999999998E-5</c:v>
                </c:pt>
                <c:pt idx="1800">
                  <c:v>2.4600000000000002E-5</c:v>
                </c:pt>
                <c:pt idx="1801">
                  <c:v>2.4620000000000001E-5</c:v>
                </c:pt>
                <c:pt idx="1802">
                  <c:v>2.4640000000000001E-5</c:v>
                </c:pt>
                <c:pt idx="1803">
                  <c:v>2.4660000000000001E-5</c:v>
                </c:pt>
                <c:pt idx="1804">
                  <c:v>2.4680000000000001E-5</c:v>
                </c:pt>
                <c:pt idx="1805">
                  <c:v>2.4700000000000001E-5</c:v>
                </c:pt>
                <c:pt idx="1806">
                  <c:v>2.472E-5</c:v>
                </c:pt>
                <c:pt idx="1807">
                  <c:v>2.474E-5</c:v>
                </c:pt>
                <c:pt idx="1808">
                  <c:v>2.476E-5</c:v>
                </c:pt>
                <c:pt idx="1809">
                  <c:v>2.478E-5</c:v>
                </c:pt>
                <c:pt idx="1810">
                  <c:v>2.48E-5</c:v>
                </c:pt>
                <c:pt idx="1811">
                  <c:v>2.482E-5</c:v>
                </c:pt>
                <c:pt idx="1812">
                  <c:v>2.4839999999999999E-5</c:v>
                </c:pt>
                <c:pt idx="1813">
                  <c:v>2.4859999999999999E-5</c:v>
                </c:pt>
                <c:pt idx="1814">
                  <c:v>2.4879999999999999E-5</c:v>
                </c:pt>
                <c:pt idx="1815">
                  <c:v>2.4899999999999999E-5</c:v>
                </c:pt>
                <c:pt idx="1816">
                  <c:v>2.4919999999999999E-5</c:v>
                </c:pt>
                <c:pt idx="1817">
                  <c:v>2.4939999999999998E-5</c:v>
                </c:pt>
                <c:pt idx="1818">
                  <c:v>2.4960000000000002E-5</c:v>
                </c:pt>
                <c:pt idx="1819">
                  <c:v>2.4980000000000001E-5</c:v>
                </c:pt>
                <c:pt idx="1820">
                  <c:v>2.5000000000000001E-5</c:v>
                </c:pt>
                <c:pt idx="1821">
                  <c:v>2.5020000000000001E-5</c:v>
                </c:pt>
                <c:pt idx="1822">
                  <c:v>2.5040000000000001E-5</c:v>
                </c:pt>
                <c:pt idx="1823">
                  <c:v>2.5060000000000001E-5</c:v>
                </c:pt>
                <c:pt idx="1824">
                  <c:v>2.508E-5</c:v>
                </c:pt>
                <c:pt idx="1825">
                  <c:v>2.51E-5</c:v>
                </c:pt>
                <c:pt idx="1826">
                  <c:v>2.512E-5</c:v>
                </c:pt>
                <c:pt idx="1827">
                  <c:v>2.514E-5</c:v>
                </c:pt>
                <c:pt idx="1828">
                  <c:v>2.516E-5</c:v>
                </c:pt>
                <c:pt idx="1829">
                  <c:v>2.5179999999999999E-5</c:v>
                </c:pt>
                <c:pt idx="1830">
                  <c:v>2.5199999999999999E-5</c:v>
                </c:pt>
                <c:pt idx="1831">
                  <c:v>2.5219999999999999E-5</c:v>
                </c:pt>
                <c:pt idx="1832">
                  <c:v>2.5239999999999999E-5</c:v>
                </c:pt>
                <c:pt idx="1833">
                  <c:v>2.5259999999999999E-5</c:v>
                </c:pt>
                <c:pt idx="1834">
                  <c:v>2.5279999999999999E-5</c:v>
                </c:pt>
                <c:pt idx="1835">
                  <c:v>2.5299999999999998E-5</c:v>
                </c:pt>
                <c:pt idx="1836">
                  <c:v>2.5320000000000002E-5</c:v>
                </c:pt>
                <c:pt idx="1837">
                  <c:v>2.5340000000000001E-5</c:v>
                </c:pt>
                <c:pt idx="1838">
                  <c:v>2.5360000000000001E-5</c:v>
                </c:pt>
                <c:pt idx="1839">
                  <c:v>2.5380000000000001E-5</c:v>
                </c:pt>
                <c:pt idx="1840">
                  <c:v>2.5400000000000001E-5</c:v>
                </c:pt>
                <c:pt idx="1841">
                  <c:v>2.5420000000000001E-5</c:v>
                </c:pt>
                <c:pt idx="1842">
                  <c:v>2.544E-5</c:v>
                </c:pt>
                <c:pt idx="1843">
                  <c:v>2.546E-5</c:v>
                </c:pt>
                <c:pt idx="1844">
                  <c:v>2.548E-5</c:v>
                </c:pt>
                <c:pt idx="1845">
                  <c:v>2.55E-5</c:v>
                </c:pt>
                <c:pt idx="1846">
                  <c:v>2.552E-5</c:v>
                </c:pt>
                <c:pt idx="1847">
                  <c:v>2.5539999999999999E-5</c:v>
                </c:pt>
                <c:pt idx="1848">
                  <c:v>2.5559999999999999E-5</c:v>
                </c:pt>
                <c:pt idx="1849">
                  <c:v>2.5579999999999999E-5</c:v>
                </c:pt>
                <c:pt idx="1850">
                  <c:v>2.5599999999999999E-5</c:v>
                </c:pt>
                <c:pt idx="1851">
                  <c:v>2.5619999999999999E-5</c:v>
                </c:pt>
                <c:pt idx="1852">
                  <c:v>2.5639999999999998E-5</c:v>
                </c:pt>
                <c:pt idx="1853">
                  <c:v>2.5660000000000002E-5</c:v>
                </c:pt>
                <c:pt idx="1854">
                  <c:v>2.5680000000000001E-5</c:v>
                </c:pt>
                <c:pt idx="1855">
                  <c:v>2.5700000000000001E-5</c:v>
                </c:pt>
                <c:pt idx="1856">
                  <c:v>2.5720000000000001E-5</c:v>
                </c:pt>
                <c:pt idx="1857">
                  <c:v>2.5740000000000001E-5</c:v>
                </c:pt>
                <c:pt idx="1858">
                  <c:v>2.5760000000000001E-5</c:v>
                </c:pt>
                <c:pt idx="1859">
                  <c:v>2.5780000000000001E-5</c:v>
                </c:pt>
                <c:pt idx="1860">
                  <c:v>2.58E-5</c:v>
                </c:pt>
                <c:pt idx="1861">
                  <c:v>2.582E-5</c:v>
                </c:pt>
                <c:pt idx="1862">
                  <c:v>2.584E-5</c:v>
                </c:pt>
                <c:pt idx="1863">
                  <c:v>2.586E-5</c:v>
                </c:pt>
                <c:pt idx="1864">
                  <c:v>2.588E-5</c:v>
                </c:pt>
                <c:pt idx="1865">
                  <c:v>2.5899999999999999E-5</c:v>
                </c:pt>
                <c:pt idx="1866">
                  <c:v>2.5919999999999999E-5</c:v>
                </c:pt>
                <c:pt idx="1867">
                  <c:v>2.5939999999999999E-5</c:v>
                </c:pt>
                <c:pt idx="1868">
                  <c:v>2.5959999999999999E-5</c:v>
                </c:pt>
                <c:pt idx="1869">
                  <c:v>2.5979999999999999E-5</c:v>
                </c:pt>
                <c:pt idx="1870">
                  <c:v>2.5999999999999998E-5</c:v>
                </c:pt>
                <c:pt idx="1871">
                  <c:v>2.6020000000000002E-5</c:v>
                </c:pt>
                <c:pt idx="1872">
                  <c:v>2.6040000000000001E-5</c:v>
                </c:pt>
                <c:pt idx="1873">
                  <c:v>2.6060000000000001E-5</c:v>
                </c:pt>
                <c:pt idx="1874">
                  <c:v>2.6080000000000001E-5</c:v>
                </c:pt>
                <c:pt idx="1875">
                  <c:v>2.6100000000000001E-5</c:v>
                </c:pt>
                <c:pt idx="1876">
                  <c:v>2.6120000000000001E-5</c:v>
                </c:pt>
                <c:pt idx="1877">
                  <c:v>2.614E-5</c:v>
                </c:pt>
                <c:pt idx="1878">
                  <c:v>2.616E-5</c:v>
                </c:pt>
                <c:pt idx="1879">
                  <c:v>2.618E-5</c:v>
                </c:pt>
                <c:pt idx="1880">
                  <c:v>2.62E-5</c:v>
                </c:pt>
                <c:pt idx="1881">
                  <c:v>2.622E-5</c:v>
                </c:pt>
                <c:pt idx="1882">
                  <c:v>2.6239999999999999E-5</c:v>
                </c:pt>
                <c:pt idx="1883">
                  <c:v>2.6259999999999999E-5</c:v>
                </c:pt>
                <c:pt idx="1884">
                  <c:v>2.6279999999999999E-5</c:v>
                </c:pt>
                <c:pt idx="1885">
                  <c:v>2.6299999999999999E-5</c:v>
                </c:pt>
                <c:pt idx="1886">
                  <c:v>2.6319999999999999E-5</c:v>
                </c:pt>
                <c:pt idx="1887">
                  <c:v>2.6339999999999999E-5</c:v>
                </c:pt>
                <c:pt idx="1888">
                  <c:v>2.6359999999999998E-5</c:v>
                </c:pt>
                <c:pt idx="1889">
                  <c:v>2.6380000000000002E-5</c:v>
                </c:pt>
                <c:pt idx="1890">
                  <c:v>2.6400000000000001E-5</c:v>
                </c:pt>
                <c:pt idx="1891">
                  <c:v>2.6420000000000001E-5</c:v>
                </c:pt>
                <c:pt idx="1892">
                  <c:v>2.6440000000000001E-5</c:v>
                </c:pt>
                <c:pt idx="1893">
                  <c:v>2.6460000000000001E-5</c:v>
                </c:pt>
                <c:pt idx="1894">
                  <c:v>2.6480000000000001E-5</c:v>
                </c:pt>
                <c:pt idx="1895">
                  <c:v>2.65E-5</c:v>
                </c:pt>
                <c:pt idx="1896">
                  <c:v>2.652E-5</c:v>
                </c:pt>
                <c:pt idx="1897">
                  <c:v>2.654E-5</c:v>
                </c:pt>
                <c:pt idx="1898">
                  <c:v>2.656E-5</c:v>
                </c:pt>
                <c:pt idx="1899">
                  <c:v>2.658E-5</c:v>
                </c:pt>
                <c:pt idx="1900">
                  <c:v>2.6599999999999999E-5</c:v>
                </c:pt>
                <c:pt idx="1901">
                  <c:v>2.6619999999999999E-5</c:v>
                </c:pt>
                <c:pt idx="1902">
                  <c:v>2.6639999999999999E-5</c:v>
                </c:pt>
                <c:pt idx="1903">
                  <c:v>2.6659999999999999E-5</c:v>
                </c:pt>
                <c:pt idx="1904">
                  <c:v>2.6679999999999999E-5</c:v>
                </c:pt>
                <c:pt idx="1905">
                  <c:v>2.6699999999999998E-5</c:v>
                </c:pt>
                <c:pt idx="1906">
                  <c:v>2.6720000000000002E-5</c:v>
                </c:pt>
                <c:pt idx="1907">
                  <c:v>2.6740000000000001E-5</c:v>
                </c:pt>
                <c:pt idx="1908">
                  <c:v>2.6760000000000001E-5</c:v>
                </c:pt>
                <c:pt idx="1909">
                  <c:v>2.6780000000000001E-5</c:v>
                </c:pt>
                <c:pt idx="1910">
                  <c:v>2.6800000000000001E-5</c:v>
                </c:pt>
                <c:pt idx="1911">
                  <c:v>2.6820000000000001E-5</c:v>
                </c:pt>
                <c:pt idx="1912">
                  <c:v>2.6840000000000001E-5</c:v>
                </c:pt>
                <c:pt idx="1913">
                  <c:v>2.686E-5</c:v>
                </c:pt>
                <c:pt idx="1914">
                  <c:v>2.688E-5</c:v>
                </c:pt>
                <c:pt idx="1915">
                  <c:v>2.69E-5</c:v>
                </c:pt>
                <c:pt idx="1916">
                  <c:v>2.692E-5</c:v>
                </c:pt>
                <c:pt idx="1917">
                  <c:v>2.694E-5</c:v>
                </c:pt>
                <c:pt idx="1918">
                  <c:v>2.6959999999999999E-5</c:v>
                </c:pt>
                <c:pt idx="1919">
                  <c:v>2.6979999999999999E-5</c:v>
                </c:pt>
                <c:pt idx="1920">
                  <c:v>2.6999999999999999E-5</c:v>
                </c:pt>
                <c:pt idx="1921">
                  <c:v>2.7019999999999999E-5</c:v>
                </c:pt>
                <c:pt idx="1922">
                  <c:v>2.7039999999999999E-5</c:v>
                </c:pt>
                <c:pt idx="1923">
                  <c:v>2.7059999999999998E-5</c:v>
                </c:pt>
                <c:pt idx="1924">
                  <c:v>2.7080000000000002E-5</c:v>
                </c:pt>
                <c:pt idx="1925">
                  <c:v>2.7100000000000001E-5</c:v>
                </c:pt>
                <c:pt idx="1926">
                  <c:v>2.7120000000000001E-5</c:v>
                </c:pt>
                <c:pt idx="1927">
                  <c:v>2.7140000000000001E-5</c:v>
                </c:pt>
                <c:pt idx="1928">
                  <c:v>2.7160000000000001E-5</c:v>
                </c:pt>
                <c:pt idx="1929">
                  <c:v>2.7180000000000001E-5</c:v>
                </c:pt>
                <c:pt idx="1930">
                  <c:v>2.72E-5</c:v>
                </c:pt>
                <c:pt idx="1931">
                  <c:v>2.722E-5</c:v>
                </c:pt>
                <c:pt idx="1932">
                  <c:v>2.724E-5</c:v>
                </c:pt>
                <c:pt idx="1933">
                  <c:v>2.726E-5</c:v>
                </c:pt>
                <c:pt idx="1934">
                  <c:v>2.728E-5</c:v>
                </c:pt>
                <c:pt idx="1935">
                  <c:v>2.73E-5</c:v>
                </c:pt>
                <c:pt idx="1936">
                  <c:v>2.7319999999999999E-5</c:v>
                </c:pt>
                <c:pt idx="1937">
                  <c:v>2.7339999999999999E-5</c:v>
                </c:pt>
                <c:pt idx="1938">
                  <c:v>2.7359999999999999E-5</c:v>
                </c:pt>
                <c:pt idx="1939">
                  <c:v>2.7379999999999999E-5</c:v>
                </c:pt>
                <c:pt idx="1940">
                  <c:v>2.7399999999999999E-5</c:v>
                </c:pt>
                <c:pt idx="1941">
                  <c:v>2.7419999999999998E-5</c:v>
                </c:pt>
                <c:pt idx="1942">
                  <c:v>2.7440000000000002E-5</c:v>
                </c:pt>
                <c:pt idx="1943">
                  <c:v>2.7460000000000001E-5</c:v>
                </c:pt>
                <c:pt idx="1944">
                  <c:v>2.7480000000000001E-5</c:v>
                </c:pt>
                <c:pt idx="1945">
                  <c:v>2.7500000000000001E-5</c:v>
                </c:pt>
                <c:pt idx="1946">
                  <c:v>2.7520000000000001E-5</c:v>
                </c:pt>
                <c:pt idx="1947">
                  <c:v>2.7540000000000001E-5</c:v>
                </c:pt>
                <c:pt idx="1948">
                  <c:v>2.756E-5</c:v>
                </c:pt>
                <c:pt idx="1949">
                  <c:v>2.758E-5</c:v>
                </c:pt>
                <c:pt idx="1950">
                  <c:v>2.76E-5</c:v>
                </c:pt>
                <c:pt idx="1951">
                  <c:v>2.762E-5</c:v>
                </c:pt>
                <c:pt idx="1952">
                  <c:v>2.764E-5</c:v>
                </c:pt>
                <c:pt idx="1953">
                  <c:v>2.7659999999999999E-5</c:v>
                </c:pt>
                <c:pt idx="1954">
                  <c:v>2.7679999999999999E-5</c:v>
                </c:pt>
                <c:pt idx="1955">
                  <c:v>2.7699999999999999E-5</c:v>
                </c:pt>
                <c:pt idx="1956">
                  <c:v>2.7719999999999999E-5</c:v>
                </c:pt>
                <c:pt idx="1957">
                  <c:v>2.7739999999999999E-5</c:v>
                </c:pt>
                <c:pt idx="1958">
                  <c:v>2.7759999999999998E-5</c:v>
                </c:pt>
                <c:pt idx="1959">
                  <c:v>2.7780000000000002E-5</c:v>
                </c:pt>
                <c:pt idx="1960">
                  <c:v>2.7800000000000001E-5</c:v>
                </c:pt>
                <c:pt idx="1961">
                  <c:v>2.7820000000000001E-5</c:v>
                </c:pt>
                <c:pt idx="1962">
                  <c:v>2.7840000000000001E-5</c:v>
                </c:pt>
                <c:pt idx="1963">
                  <c:v>2.7860000000000001E-5</c:v>
                </c:pt>
                <c:pt idx="1964">
                  <c:v>2.7880000000000001E-5</c:v>
                </c:pt>
                <c:pt idx="1965">
                  <c:v>2.7900000000000001E-5</c:v>
                </c:pt>
                <c:pt idx="1966">
                  <c:v>2.792E-5</c:v>
                </c:pt>
                <c:pt idx="1967">
                  <c:v>2.794E-5</c:v>
                </c:pt>
                <c:pt idx="1968">
                  <c:v>2.796E-5</c:v>
                </c:pt>
                <c:pt idx="1969">
                  <c:v>2.798E-5</c:v>
                </c:pt>
                <c:pt idx="1970">
                  <c:v>2.8E-5</c:v>
                </c:pt>
                <c:pt idx="1971">
                  <c:v>2.8019999999999999E-5</c:v>
                </c:pt>
                <c:pt idx="1972">
                  <c:v>2.8039999999999999E-5</c:v>
                </c:pt>
                <c:pt idx="1973">
                  <c:v>2.8059999999999999E-5</c:v>
                </c:pt>
                <c:pt idx="1974">
                  <c:v>2.8079999999999999E-5</c:v>
                </c:pt>
                <c:pt idx="1975">
                  <c:v>2.8099999999999999E-5</c:v>
                </c:pt>
                <c:pt idx="1976">
                  <c:v>2.8119999999999998E-5</c:v>
                </c:pt>
                <c:pt idx="1977">
                  <c:v>2.8140000000000002E-5</c:v>
                </c:pt>
                <c:pt idx="1978">
                  <c:v>2.8160000000000001E-5</c:v>
                </c:pt>
                <c:pt idx="1979">
                  <c:v>2.8180000000000001E-5</c:v>
                </c:pt>
                <c:pt idx="1980">
                  <c:v>2.8200000000000001E-5</c:v>
                </c:pt>
                <c:pt idx="1981">
                  <c:v>2.8220000000000001E-5</c:v>
                </c:pt>
                <c:pt idx="1982">
                  <c:v>2.8240000000000001E-5</c:v>
                </c:pt>
                <c:pt idx="1983">
                  <c:v>2.826E-5</c:v>
                </c:pt>
                <c:pt idx="1984">
                  <c:v>2.828E-5</c:v>
                </c:pt>
                <c:pt idx="1985">
                  <c:v>2.83E-5</c:v>
                </c:pt>
                <c:pt idx="1986">
                  <c:v>2.832E-5</c:v>
                </c:pt>
                <c:pt idx="1987">
                  <c:v>2.834E-5</c:v>
                </c:pt>
                <c:pt idx="1988">
                  <c:v>2.836E-5</c:v>
                </c:pt>
                <c:pt idx="1989">
                  <c:v>2.8379999999999999E-5</c:v>
                </c:pt>
                <c:pt idx="1990">
                  <c:v>2.8399999999999999E-5</c:v>
                </c:pt>
                <c:pt idx="1991">
                  <c:v>2.8419999999999999E-5</c:v>
                </c:pt>
                <c:pt idx="1992">
                  <c:v>2.8439999999999999E-5</c:v>
                </c:pt>
                <c:pt idx="1993">
                  <c:v>2.8459999999999999E-5</c:v>
                </c:pt>
                <c:pt idx="1994">
                  <c:v>2.8479999999999998E-5</c:v>
                </c:pt>
                <c:pt idx="1995">
                  <c:v>2.8500000000000002E-5</c:v>
                </c:pt>
                <c:pt idx="1996">
                  <c:v>2.8520000000000001E-5</c:v>
                </c:pt>
                <c:pt idx="1997">
                  <c:v>2.8540000000000001E-5</c:v>
                </c:pt>
                <c:pt idx="1998">
                  <c:v>2.8560000000000001E-5</c:v>
                </c:pt>
                <c:pt idx="1999">
                  <c:v>2.8580000000000001E-5</c:v>
                </c:pt>
                <c:pt idx="2000">
                  <c:v>2.8600000000000001E-5</c:v>
                </c:pt>
                <c:pt idx="2001">
                  <c:v>2.862E-5</c:v>
                </c:pt>
                <c:pt idx="2002">
                  <c:v>2.864E-5</c:v>
                </c:pt>
                <c:pt idx="2003">
                  <c:v>2.866E-5</c:v>
                </c:pt>
                <c:pt idx="2004">
                  <c:v>2.868E-5</c:v>
                </c:pt>
                <c:pt idx="2005">
                  <c:v>2.87E-5</c:v>
                </c:pt>
                <c:pt idx="2006">
                  <c:v>2.8719999999999999E-5</c:v>
                </c:pt>
                <c:pt idx="2007">
                  <c:v>2.8739999999999999E-5</c:v>
                </c:pt>
                <c:pt idx="2008">
                  <c:v>2.8759999999999999E-5</c:v>
                </c:pt>
                <c:pt idx="2009">
                  <c:v>2.8779999999999999E-5</c:v>
                </c:pt>
                <c:pt idx="2010">
                  <c:v>2.8799999999999999E-5</c:v>
                </c:pt>
                <c:pt idx="2011">
                  <c:v>2.8819999999999999E-5</c:v>
                </c:pt>
                <c:pt idx="2012">
                  <c:v>2.8839999999999998E-5</c:v>
                </c:pt>
                <c:pt idx="2013">
                  <c:v>2.8860000000000002E-5</c:v>
                </c:pt>
                <c:pt idx="2014">
                  <c:v>2.8880000000000001E-5</c:v>
                </c:pt>
                <c:pt idx="2015">
                  <c:v>2.8900000000000001E-5</c:v>
                </c:pt>
                <c:pt idx="2016">
                  <c:v>2.8920000000000001E-5</c:v>
                </c:pt>
                <c:pt idx="2017">
                  <c:v>2.8940000000000001E-5</c:v>
                </c:pt>
                <c:pt idx="2018">
                  <c:v>2.8960000000000001E-5</c:v>
                </c:pt>
                <c:pt idx="2019">
                  <c:v>2.898E-5</c:v>
                </c:pt>
                <c:pt idx="2020">
                  <c:v>2.9E-5</c:v>
                </c:pt>
                <c:pt idx="2021">
                  <c:v>2.902E-5</c:v>
                </c:pt>
                <c:pt idx="2022">
                  <c:v>2.904E-5</c:v>
                </c:pt>
                <c:pt idx="2023">
                  <c:v>2.906E-5</c:v>
                </c:pt>
                <c:pt idx="2024">
                  <c:v>2.9079999999999999E-5</c:v>
                </c:pt>
                <c:pt idx="2025">
                  <c:v>2.9099999999999999E-5</c:v>
                </c:pt>
                <c:pt idx="2026">
                  <c:v>2.9119999999999999E-5</c:v>
                </c:pt>
                <c:pt idx="2027">
                  <c:v>2.9139999999999999E-5</c:v>
                </c:pt>
                <c:pt idx="2028">
                  <c:v>2.9159999999999999E-5</c:v>
                </c:pt>
                <c:pt idx="2029">
                  <c:v>2.9179999999999998E-5</c:v>
                </c:pt>
                <c:pt idx="2030">
                  <c:v>2.9200000000000002E-5</c:v>
                </c:pt>
                <c:pt idx="2031">
                  <c:v>2.9220000000000001E-5</c:v>
                </c:pt>
                <c:pt idx="2032">
                  <c:v>2.9240000000000001E-5</c:v>
                </c:pt>
                <c:pt idx="2033">
                  <c:v>2.9260000000000001E-5</c:v>
                </c:pt>
                <c:pt idx="2034">
                  <c:v>2.9280000000000001E-5</c:v>
                </c:pt>
                <c:pt idx="2035">
                  <c:v>2.9300000000000001E-5</c:v>
                </c:pt>
                <c:pt idx="2036">
                  <c:v>2.932E-5</c:v>
                </c:pt>
                <c:pt idx="2037">
                  <c:v>2.934E-5</c:v>
                </c:pt>
                <c:pt idx="2038">
                  <c:v>2.936E-5</c:v>
                </c:pt>
                <c:pt idx="2039">
                  <c:v>2.938E-5</c:v>
                </c:pt>
                <c:pt idx="2040">
                  <c:v>2.94E-5</c:v>
                </c:pt>
                <c:pt idx="2041">
                  <c:v>2.942E-5</c:v>
                </c:pt>
                <c:pt idx="2042">
                  <c:v>2.9439999999999999E-5</c:v>
                </c:pt>
                <c:pt idx="2043">
                  <c:v>2.9459999999999999E-5</c:v>
                </c:pt>
                <c:pt idx="2044">
                  <c:v>2.9479999999999999E-5</c:v>
                </c:pt>
                <c:pt idx="2045">
                  <c:v>2.9499999999999999E-5</c:v>
                </c:pt>
                <c:pt idx="2046">
                  <c:v>2.9519999999999999E-5</c:v>
                </c:pt>
                <c:pt idx="2047">
                  <c:v>2.9539999999999998E-5</c:v>
                </c:pt>
                <c:pt idx="2048">
                  <c:v>2.9560000000000002E-5</c:v>
                </c:pt>
                <c:pt idx="2049">
                  <c:v>2.9580000000000001E-5</c:v>
                </c:pt>
                <c:pt idx="2050">
                  <c:v>2.9600000000000001E-5</c:v>
                </c:pt>
                <c:pt idx="2051">
                  <c:v>2.9620000000000001E-5</c:v>
                </c:pt>
                <c:pt idx="2052">
                  <c:v>2.9640000000000001E-5</c:v>
                </c:pt>
                <c:pt idx="2053">
                  <c:v>2.9660000000000001E-5</c:v>
                </c:pt>
                <c:pt idx="2054">
                  <c:v>2.968E-5</c:v>
                </c:pt>
                <c:pt idx="2055">
                  <c:v>2.97E-5</c:v>
                </c:pt>
                <c:pt idx="2056">
                  <c:v>2.972E-5</c:v>
                </c:pt>
                <c:pt idx="2057">
                  <c:v>2.974E-5</c:v>
                </c:pt>
                <c:pt idx="2058">
                  <c:v>2.976E-5</c:v>
                </c:pt>
                <c:pt idx="2059">
                  <c:v>2.9779999999999999E-5</c:v>
                </c:pt>
                <c:pt idx="2060">
                  <c:v>2.9799999999999999E-5</c:v>
                </c:pt>
                <c:pt idx="2061">
                  <c:v>2.9819999999999999E-5</c:v>
                </c:pt>
                <c:pt idx="2062">
                  <c:v>2.9839999999999999E-5</c:v>
                </c:pt>
                <c:pt idx="2063">
                  <c:v>2.9859999999999999E-5</c:v>
                </c:pt>
                <c:pt idx="2064">
                  <c:v>2.9879999999999999E-5</c:v>
                </c:pt>
                <c:pt idx="2065">
                  <c:v>2.9899999999999998E-5</c:v>
                </c:pt>
                <c:pt idx="2066">
                  <c:v>2.9920000000000002E-5</c:v>
                </c:pt>
                <c:pt idx="2067">
                  <c:v>2.9940000000000001E-5</c:v>
                </c:pt>
                <c:pt idx="2068">
                  <c:v>2.9960000000000001E-5</c:v>
                </c:pt>
                <c:pt idx="2069">
                  <c:v>2.9980000000000001E-5</c:v>
                </c:pt>
                <c:pt idx="2070">
                  <c:v>3.0000000000000001E-5</c:v>
                </c:pt>
                <c:pt idx="2071">
                  <c:v>3.0020000000000001E-5</c:v>
                </c:pt>
                <c:pt idx="2072">
                  <c:v>3.004E-5</c:v>
                </c:pt>
                <c:pt idx="2073">
                  <c:v>3.006E-5</c:v>
                </c:pt>
                <c:pt idx="2074">
                  <c:v>3.008E-5</c:v>
                </c:pt>
                <c:pt idx="2075">
                  <c:v>3.01E-5</c:v>
                </c:pt>
                <c:pt idx="2076">
                  <c:v>3.012E-5</c:v>
                </c:pt>
                <c:pt idx="2077">
                  <c:v>3.0139999999999999E-5</c:v>
                </c:pt>
                <c:pt idx="2078">
                  <c:v>3.0159999999999999E-5</c:v>
                </c:pt>
                <c:pt idx="2079">
                  <c:v>3.0179999999999999E-5</c:v>
                </c:pt>
                <c:pt idx="2080">
                  <c:v>3.0199999999999999E-5</c:v>
                </c:pt>
                <c:pt idx="2081">
                  <c:v>3.0219999999999999E-5</c:v>
                </c:pt>
                <c:pt idx="2082">
                  <c:v>3.0239999999999998E-5</c:v>
                </c:pt>
                <c:pt idx="2083">
                  <c:v>3.0260000000000002E-5</c:v>
                </c:pt>
                <c:pt idx="2084">
                  <c:v>3.0280000000000001E-5</c:v>
                </c:pt>
                <c:pt idx="2085">
                  <c:v>3.0300000000000001E-5</c:v>
                </c:pt>
                <c:pt idx="2086">
                  <c:v>3.0320000000000001E-5</c:v>
                </c:pt>
                <c:pt idx="2087">
                  <c:v>3.0340000000000001E-5</c:v>
                </c:pt>
                <c:pt idx="2088">
                  <c:v>3.0360000000000001E-5</c:v>
                </c:pt>
                <c:pt idx="2089">
                  <c:v>3.0380000000000001E-5</c:v>
                </c:pt>
                <c:pt idx="2090">
                  <c:v>3.04E-5</c:v>
                </c:pt>
                <c:pt idx="2091">
                  <c:v>3.042E-5</c:v>
                </c:pt>
                <c:pt idx="2092">
                  <c:v>3.044E-5</c:v>
                </c:pt>
                <c:pt idx="2093">
                  <c:v>3.046E-5</c:v>
                </c:pt>
                <c:pt idx="2094">
                  <c:v>3.048E-5</c:v>
                </c:pt>
                <c:pt idx="2095">
                  <c:v>3.0499999999999999E-5</c:v>
                </c:pt>
                <c:pt idx="2096">
                  <c:v>3.0519999999999999E-5</c:v>
                </c:pt>
                <c:pt idx="2097">
                  <c:v>3.0540000000000002E-5</c:v>
                </c:pt>
                <c:pt idx="2098">
                  <c:v>3.0559999999999999E-5</c:v>
                </c:pt>
                <c:pt idx="2099">
                  <c:v>3.0580000000000002E-5</c:v>
                </c:pt>
                <c:pt idx="2100">
                  <c:v>3.0599999999999998E-5</c:v>
                </c:pt>
                <c:pt idx="2101">
                  <c:v>3.0620000000000002E-5</c:v>
                </c:pt>
                <c:pt idx="2102">
                  <c:v>3.0639999999999998E-5</c:v>
                </c:pt>
                <c:pt idx="2103">
                  <c:v>3.0660000000000001E-5</c:v>
                </c:pt>
                <c:pt idx="2104">
                  <c:v>3.0679999999999998E-5</c:v>
                </c:pt>
                <c:pt idx="2105">
                  <c:v>3.0700000000000001E-5</c:v>
                </c:pt>
                <c:pt idx="2106">
                  <c:v>3.0719999999999997E-5</c:v>
                </c:pt>
                <c:pt idx="2107">
                  <c:v>3.074E-5</c:v>
                </c:pt>
                <c:pt idx="2108">
                  <c:v>3.0759999999999997E-5</c:v>
                </c:pt>
                <c:pt idx="2109">
                  <c:v>3.078E-5</c:v>
                </c:pt>
                <c:pt idx="2110">
                  <c:v>3.0800000000000003E-5</c:v>
                </c:pt>
                <c:pt idx="2111">
                  <c:v>3.082E-5</c:v>
                </c:pt>
                <c:pt idx="2112">
                  <c:v>3.0840000000000003E-5</c:v>
                </c:pt>
                <c:pt idx="2113">
                  <c:v>3.0859999999999999E-5</c:v>
                </c:pt>
                <c:pt idx="2114">
                  <c:v>3.0880000000000002E-5</c:v>
                </c:pt>
                <c:pt idx="2115">
                  <c:v>3.0899999999999999E-5</c:v>
                </c:pt>
                <c:pt idx="2116">
                  <c:v>3.0920000000000002E-5</c:v>
                </c:pt>
                <c:pt idx="2117">
                  <c:v>3.0939999999999999E-5</c:v>
                </c:pt>
                <c:pt idx="2118">
                  <c:v>3.0960000000000002E-5</c:v>
                </c:pt>
                <c:pt idx="2119">
                  <c:v>3.0979999999999998E-5</c:v>
                </c:pt>
                <c:pt idx="2120">
                  <c:v>3.1000000000000001E-5</c:v>
                </c:pt>
                <c:pt idx="2121">
                  <c:v>3.1019999999999998E-5</c:v>
                </c:pt>
                <c:pt idx="2122">
                  <c:v>3.1040000000000001E-5</c:v>
                </c:pt>
                <c:pt idx="2123">
                  <c:v>3.1059999999999997E-5</c:v>
                </c:pt>
                <c:pt idx="2124">
                  <c:v>3.1080000000000001E-5</c:v>
                </c:pt>
                <c:pt idx="2125">
                  <c:v>3.1099999999999997E-5</c:v>
                </c:pt>
                <c:pt idx="2126">
                  <c:v>3.112E-5</c:v>
                </c:pt>
                <c:pt idx="2127">
                  <c:v>3.1139999999999997E-5</c:v>
                </c:pt>
                <c:pt idx="2128">
                  <c:v>3.116E-5</c:v>
                </c:pt>
                <c:pt idx="2129">
                  <c:v>3.1180000000000003E-5</c:v>
                </c:pt>
                <c:pt idx="2130">
                  <c:v>3.1199999999999999E-5</c:v>
                </c:pt>
                <c:pt idx="2131">
                  <c:v>3.1220000000000003E-5</c:v>
                </c:pt>
                <c:pt idx="2132">
                  <c:v>3.1239999999999999E-5</c:v>
                </c:pt>
                <c:pt idx="2133">
                  <c:v>3.1260000000000002E-5</c:v>
                </c:pt>
                <c:pt idx="2134">
                  <c:v>3.1279999999999999E-5</c:v>
                </c:pt>
                <c:pt idx="2135">
                  <c:v>3.1300000000000002E-5</c:v>
                </c:pt>
                <c:pt idx="2136">
                  <c:v>3.1319999999999998E-5</c:v>
                </c:pt>
                <c:pt idx="2137">
                  <c:v>3.1340000000000001E-5</c:v>
                </c:pt>
                <c:pt idx="2138">
                  <c:v>3.1359999999999998E-5</c:v>
                </c:pt>
                <c:pt idx="2139">
                  <c:v>3.1380000000000001E-5</c:v>
                </c:pt>
                <c:pt idx="2140">
                  <c:v>3.1399999999999998E-5</c:v>
                </c:pt>
                <c:pt idx="2141">
                  <c:v>3.1420000000000001E-5</c:v>
                </c:pt>
                <c:pt idx="2142">
                  <c:v>3.1439999999999997E-5</c:v>
                </c:pt>
                <c:pt idx="2143">
                  <c:v>3.146E-5</c:v>
                </c:pt>
                <c:pt idx="2144">
                  <c:v>3.1479999999999997E-5</c:v>
                </c:pt>
                <c:pt idx="2145">
                  <c:v>3.15E-5</c:v>
                </c:pt>
                <c:pt idx="2146">
                  <c:v>3.1520000000000003E-5</c:v>
                </c:pt>
                <c:pt idx="2147">
                  <c:v>3.154E-5</c:v>
                </c:pt>
                <c:pt idx="2148">
                  <c:v>3.1560000000000003E-5</c:v>
                </c:pt>
                <c:pt idx="2149">
                  <c:v>3.1579999999999999E-5</c:v>
                </c:pt>
                <c:pt idx="2150">
                  <c:v>3.1600000000000002E-5</c:v>
                </c:pt>
                <c:pt idx="2151">
                  <c:v>3.1619999999999999E-5</c:v>
                </c:pt>
                <c:pt idx="2152">
                  <c:v>3.1640000000000002E-5</c:v>
                </c:pt>
                <c:pt idx="2153">
                  <c:v>3.1659999999999998E-5</c:v>
                </c:pt>
                <c:pt idx="2154">
                  <c:v>3.1680000000000002E-5</c:v>
                </c:pt>
                <c:pt idx="2155">
                  <c:v>3.1699999999999998E-5</c:v>
                </c:pt>
                <c:pt idx="2156">
                  <c:v>3.1720000000000001E-5</c:v>
                </c:pt>
                <c:pt idx="2157">
                  <c:v>3.1739999999999998E-5</c:v>
                </c:pt>
                <c:pt idx="2158">
                  <c:v>3.1760000000000001E-5</c:v>
                </c:pt>
                <c:pt idx="2159">
                  <c:v>3.1779999999999997E-5</c:v>
                </c:pt>
                <c:pt idx="2160">
                  <c:v>3.18E-5</c:v>
                </c:pt>
                <c:pt idx="2161">
                  <c:v>3.1819999999999997E-5</c:v>
                </c:pt>
                <c:pt idx="2162">
                  <c:v>3.184E-5</c:v>
                </c:pt>
                <c:pt idx="2163">
                  <c:v>3.1860000000000003E-5</c:v>
                </c:pt>
                <c:pt idx="2164">
                  <c:v>3.188E-5</c:v>
                </c:pt>
                <c:pt idx="2165">
                  <c:v>3.1900000000000003E-5</c:v>
                </c:pt>
                <c:pt idx="2166">
                  <c:v>3.1919999999999999E-5</c:v>
                </c:pt>
                <c:pt idx="2167">
                  <c:v>3.1940000000000003E-5</c:v>
                </c:pt>
                <c:pt idx="2168">
                  <c:v>3.1959999999999999E-5</c:v>
                </c:pt>
                <c:pt idx="2169">
                  <c:v>3.1980000000000002E-5</c:v>
                </c:pt>
                <c:pt idx="2170">
                  <c:v>3.1999999999999999E-5</c:v>
                </c:pt>
                <c:pt idx="2171">
                  <c:v>3.2020000000000002E-5</c:v>
                </c:pt>
                <c:pt idx="2172">
                  <c:v>3.2039999999999998E-5</c:v>
                </c:pt>
                <c:pt idx="2173">
                  <c:v>3.2060000000000001E-5</c:v>
                </c:pt>
                <c:pt idx="2174">
                  <c:v>3.2079999999999998E-5</c:v>
                </c:pt>
                <c:pt idx="2175">
                  <c:v>3.2100000000000001E-5</c:v>
                </c:pt>
                <c:pt idx="2176">
                  <c:v>3.2119999999999997E-5</c:v>
                </c:pt>
                <c:pt idx="2177">
                  <c:v>3.2140000000000001E-5</c:v>
                </c:pt>
                <c:pt idx="2178">
                  <c:v>3.2159999999999997E-5</c:v>
                </c:pt>
                <c:pt idx="2179">
                  <c:v>3.218E-5</c:v>
                </c:pt>
                <c:pt idx="2180">
                  <c:v>3.2199999999999997E-5</c:v>
                </c:pt>
                <c:pt idx="2181">
                  <c:v>3.222E-5</c:v>
                </c:pt>
                <c:pt idx="2182">
                  <c:v>3.2240000000000003E-5</c:v>
                </c:pt>
                <c:pt idx="2183">
                  <c:v>3.2259999999999999E-5</c:v>
                </c:pt>
                <c:pt idx="2184">
                  <c:v>3.2280000000000003E-5</c:v>
                </c:pt>
                <c:pt idx="2185">
                  <c:v>3.2299999999999999E-5</c:v>
                </c:pt>
                <c:pt idx="2186">
                  <c:v>3.2320000000000002E-5</c:v>
                </c:pt>
                <c:pt idx="2187">
                  <c:v>3.2339999999999999E-5</c:v>
                </c:pt>
                <c:pt idx="2188">
                  <c:v>3.2360000000000002E-5</c:v>
                </c:pt>
                <c:pt idx="2189">
                  <c:v>3.2379999999999998E-5</c:v>
                </c:pt>
                <c:pt idx="2190">
                  <c:v>3.2400000000000001E-5</c:v>
                </c:pt>
                <c:pt idx="2191">
                  <c:v>3.2419999999999998E-5</c:v>
                </c:pt>
                <c:pt idx="2192">
                  <c:v>3.2440000000000001E-5</c:v>
                </c:pt>
                <c:pt idx="2193">
                  <c:v>3.2459999999999998E-5</c:v>
                </c:pt>
                <c:pt idx="2194">
                  <c:v>3.2480000000000001E-5</c:v>
                </c:pt>
                <c:pt idx="2195">
                  <c:v>3.2499999999999997E-5</c:v>
                </c:pt>
                <c:pt idx="2196">
                  <c:v>3.252E-5</c:v>
                </c:pt>
                <c:pt idx="2197">
                  <c:v>3.2539999999999997E-5</c:v>
                </c:pt>
                <c:pt idx="2198">
                  <c:v>3.256E-5</c:v>
                </c:pt>
                <c:pt idx="2199">
                  <c:v>3.2580000000000003E-5</c:v>
                </c:pt>
                <c:pt idx="2200">
                  <c:v>3.26E-5</c:v>
                </c:pt>
                <c:pt idx="2201">
                  <c:v>3.2620000000000003E-5</c:v>
                </c:pt>
                <c:pt idx="2202">
                  <c:v>3.2639999999999999E-5</c:v>
                </c:pt>
                <c:pt idx="2203">
                  <c:v>3.2660000000000002E-5</c:v>
                </c:pt>
                <c:pt idx="2204">
                  <c:v>3.2679999999999999E-5</c:v>
                </c:pt>
                <c:pt idx="2205">
                  <c:v>3.2700000000000002E-5</c:v>
                </c:pt>
                <c:pt idx="2206">
                  <c:v>3.2719999999999998E-5</c:v>
                </c:pt>
                <c:pt idx="2207">
                  <c:v>3.2740000000000002E-5</c:v>
                </c:pt>
                <c:pt idx="2208">
                  <c:v>3.2759999999999998E-5</c:v>
                </c:pt>
                <c:pt idx="2209">
                  <c:v>3.2780000000000001E-5</c:v>
                </c:pt>
                <c:pt idx="2210">
                  <c:v>3.2799999999999998E-5</c:v>
                </c:pt>
                <c:pt idx="2211">
                  <c:v>3.2820000000000001E-5</c:v>
                </c:pt>
                <c:pt idx="2212">
                  <c:v>3.2839999999999997E-5</c:v>
                </c:pt>
                <c:pt idx="2213">
                  <c:v>3.286E-5</c:v>
                </c:pt>
                <c:pt idx="2214">
                  <c:v>3.2879999999999997E-5</c:v>
                </c:pt>
                <c:pt idx="2215">
                  <c:v>3.29E-5</c:v>
                </c:pt>
                <c:pt idx="2216">
                  <c:v>3.2920000000000003E-5</c:v>
                </c:pt>
                <c:pt idx="2217">
                  <c:v>3.294E-5</c:v>
                </c:pt>
                <c:pt idx="2218">
                  <c:v>3.2960000000000003E-5</c:v>
                </c:pt>
                <c:pt idx="2219">
                  <c:v>3.2979999999999999E-5</c:v>
                </c:pt>
                <c:pt idx="2220">
                  <c:v>3.3000000000000003E-5</c:v>
                </c:pt>
                <c:pt idx="2221">
                  <c:v>3.3019999999999999E-5</c:v>
                </c:pt>
                <c:pt idx="2222">
                  <c:v>3.3040000000000002E-5</c:v>
                </c:pt>
                <c:pt idx="2223">
                  <c:v>3.3059999999999999E-5</c:v>
                </c:pt>
                <c:pt idx="2224">
                  <c:v>3.3080000000000002E-5</c:v>
                </c:pt>
                <c:pt idx="2225">
                  <c:v>3.3099999999999998E-5</c:v>
                </c:pt>
                <c:pt idx="2226">
                  <c:v>3.3120000000000001E-5</c:v>
                </c:pt>
                <c:pt idx="2227">
                  <c:v>3.3139999999999998E-5</c:v>
                </c:pt>
                <c:pt idx="2228">
                  <c:v>3.3160000000000001E-5</c:v>
                </c:pt>
                <c:pt idx="2229">
                  <c:v>3.3179999999999997E-5</c:v>
                </c:pt>
                <c:pt idx="2230">
                  <c:v>3.3200000000000001E-5</c:v>
                </c:pt>
                <c:pt idx="2231">
                  <c:v>3.3219999999999997E-5</c:v>
                </c:pt>
                <c:pt idx="2232">
                  <c:v>3.324E-5</c:v>
                </c:pt>
                <c:pt idx="2233">
                  <c:v>3.3259999999999997E-5</c:v>
                </c:pt>
                <c:pt idx="2234">
                  <c:v>3.328E-5</c:v>
                </c:pt>
                <c:pt idx="2235">
                  <c:v>3.3300000000000003E-5</c:v>
                </c:pt>
                <c:pt idx="2236">
                  <c:v>3.3319999999999999E-5</c:v>
                </c:pt>
                <c:pt idx="2237">
                  <c:v>3.3340000000000003E-5</c:v>
                </c:pt>
                <c:pt idx="2238">
                  <c:v>3.3359999999999999E-5</c:v>
                </c:pt>
                <c:pt idx="2239">
                  <c:v>3.3380000000000002E-5</c:v>
                </c:pt>
                <c:pt idx="2240">
                  <c:v>3.3399999999999999E-5</c:v>
                </c:pt>
                <c:pt idx="2241">
                  <c:v>3.3420000000000002E-5</c:v>
                </c:pt>
                <c:pt idx="2242">
                  <c:v>3.3439999999999998E-5</c:v>
                </c:pt>
                <c:pt idx="2243">
                  <c:v>3.3460000000000002E-5</c:v>
                </c:pt>
                <c:pt idx="2244">
                  <c:v>3.3479999999999998E-5</c:v>
                </c:pt>
                <c:pt idx="2245">
                  <c:v>3.3500000000000001E-5</c:v>
                </c:pt>
                <c:pt idx="2246">
                  <c:v>3.3519999999999998E-5</c:v>
                </c:pt>
                <c:pt idx="2247">
                  <c:v>3.3540000000000001E-5</c:v>
                </c:pt>
                <c:pt idx="2248">
                  <c:v>3.3559999999999997E-5</c:v>
                </c:pt>
                <c:pt idx="2249">
                  <c:v>3.358E-5</c:v>
                </c:pt>
                <c:pt idx="2250">
                  <c:v>3.3599999999999997E-5</c:v>
                </c:pt>
                <c:pt idx="2251">
                  <c:v>3.362E-5</c:v>
                </c:pt>
                <c:pt idx="2252">
                  <c:v>3.3640000000000003E-5</c:v>
                </c:pt>
                <c:pt idx="2253">
                  <c:v>3.366E-5</c:v>
                </c:pt>
                <c:pt idx="2254">
                  <c:v>3.3680000000000003E-5</c:v>
                </c:pt>
                <c:pt idx="2255">
                  <c:v>3.3699999999999999E-5</c:v>
                </c:pt>
                <c:pt idx="2256">
                  <c:v>3.3720000000000002E-5</c:v>
                </c:pt>
                <c:pt idx="2257">
                  <c:v>3.3739999999999999E-5</c:v>
                </c:pt>
                <c:pt idx="2258">
                  <c:v>3.3760000000000002E-5</c:v>
                </c:pt>
                <c:pt idx="2259">
                  <c:v>3.3779999999999998E-5</c:v>
                </c:pt>
                <c:pt idx="2260">
                  <c:v>3.3800000000000002E-5</c:v>
                </c:pt>
                <c:pt idx="2261">
                  <c:v>3.3819999999999998E-5</c:v>
                </c:pt>
                <c:pt idx="2262">
                  <c:v>3.3840000000000001E-5</c:v>
                </c:pt>
                <c:pt idx="2263">
                  <c:v>3.3859999999999998E-5</c:v>
                </c:pt>
                <c:pt idx="2264">
                  <c:v>3.3880000000000001E-5</c:v>
                </c:pt>
                <c:pt idx="2265">
                  <c:v>3.3899999999999997E-5</c:v>
                </c:pt>
                <c:pt idx="2266">
                  <c:v>3.392E-5</c:v>
                </c:pt>
                <c:pt idx="2267">
                  <c:v>3.3939999999999997E-5</c:v>
                </c:pt>
                <c:pt idx="2268">
                  <c:v>3.396E-5</c:v>
                </c:pt>
                <c:pt idx="2269">
                  <c:v>3.3980000000000003E-5</c:v>
                </c:pt>
                <c:pt idx="2270">
                  <c:v>3.4E-5</c:v>
                </c:pt>
                <c:pt idx="2271">
                  <c:v>3.4020000000000003E-5</c:v>
                </c:pt>
                <c:pt idx="2272">
                  <c:v>3.4039999999999999E-5</c:v>
                </c:pt>
                <c:pt idx="2273">
                  <c:v>3.4060000000000003E-5</c:v>
                </c:pt>
                <c:pt idx="2274">
                  <c:v>3.4079999999999999E-5</c:v>
                </c:pt>
                <c:pt idx="2275">
                  <c:v>3.4100000000000002E-5</c:v>
                </c:pt>
                <c:pt idx="2276">
                  <c:v>3.4119999999999999E-5</c:v>
                </c:pt>
                <c:pt idx="2277">
                  <c:v>3.4140000000000002E-5</c:v>
                </c:pt>
                <c:pt idx="2278">
                  <c:v>3.4159999999999998E-5</c:v>
                </c:pt>
                <c:pt idx="2279">
                  <c:v>3.4180000000000001E-5</c:v>
                </c:pt>
                <c:pt idx="2280">
                  <c:v>3.4199999999999998E-5</c:v>
                </c:pt>
                <c:pt idx="2281">
                  <c:v>3.4220000000000001E-5</c:v>
                </c:pt>
                <c:pt idx="2282">
                  <c:v>3.4239999999999997E-5</c:v>
                </c:pt>
                <c:pt idx="2283">
                  <c:v>3.4260000000000001E-5</c:v>
                </c:pt>
                <c:pt idx="2284">
                  <c:v>3.4279999999999997E-5</c:v>
                </c:pt>
                <c:pt idx="2285">
                  <c:v>3.43E-5</c:v>
                </c:pt>
                <c:pt idx="2286">
                  <c:v>3.4319999999999997E-5</c:v>
                </c:pt>
                <c:pt idx="2287">
                  <c:v>3.434E-5</c:v>
                </c:pt>
                <c:pt idx="2288">
                  <c:v>3.4360000000000003E-5</c:v>
                </c:pt>
                <c:pt idx="2289">
                  <c:v>3.4379999999999999E-5</c:v>
                </c:pt>
                <c:pt idx="2290">
                  <c:v>3.4400000000000003E-5</c:v>
                </c:pt>
                <c:pt idx="2291">
                  <c:v>3.4419999999999999E-5</c:v>
                </c:pt>
                <c:pt idx="2292">
                  <c:v>3.4440000000000002E-5</c:v>
                </c:pt>
                <c:pt idx="2293">
                  <c:v>3.4459999999999999E-5</c:v>
                </c:pt>
                <c:pt idx="2294">
                  <c:v>3.4480000000000002E-5</c:v>
                </c:pt>
                <c:pt idx="2295">
                  <c:v>3.4499999999999998E-5</c:v>
                </c:pt>
                <c:pt idx="2296">
                  <c:v>3.4520000000000002E-5</c:v>
                </c:pt>
                <c:pt idx="2297">
                  <c:v>3.4539999999999998E-5</c:v>
                </c:pt>
                <c:pt idx="2298">
                  <c:v>3.4560000000000001E-5</c:v>
                </c:pt>
                <c:pt idx="2299">
                  <c:v>3.4579999999999998E-5</c:v>
                </c:pt>
                <c:pt idx="2300">
                  <c:v>3.4600000000000001E-5</c:v>
                </c:pt>
                <c:pt idx="2301">
                  <c:v>3.4619999999999997E-5</c:v>
                </c:pt>
                <c:pt idx="2302">
                  <c:v>3.464E-5</c:v>
                </c:pt>
                <c:pt idx="2303">
                  <c:v>3.4659999999999997E-5</c:v>
                </c:pt>
                <c:pt idx="2304">
                  <c:v>3.468E-5</c:v>
                </c:pt>
                <c:pt idx="2305">
                  <c:v>3.4700000000000003E-5</c:v>
                </c:pt>
                <c:pt idx="2306">
                  <c:v>3.472E-5</c:v>
                </c:pt>
                <c:pt idx="2307">
                  <c:v>3.4740000000000003E-5</c:v>
                </c:pt>
                <c:pt idx="2308">
                  <c:v>3.4759999999999999E-5</c:v>
                </c:pt>
                <c:pt idx="2309">
                  <c:v>3.4780000000000002E-5</c:v>
                </c:pt>
                <c:pt idx="2310">
                  <c:v>3.4799999999999999E-5</c:v>
                </c:pt>
                <c:pt idx="2311">
                  <c:v>3.4820000000000002E-5</c:v>
                </c:pt>
                <c:pt idx="2312">
                  <c:v>3.4839999999999998E-5</c:v>
                </c:pt>
                <c:pt idx="2313">
                  <c:v>3.4860000000000002E-5</c:v>
                </c:pt>
                <c:pt idx="2314">
                  <c:v>3.4879999999999998E-5</c:v>
                </c:pt>
                <c:pt idx="2315">
                  <c:v>3.4900000000000001E-5</c:v>
                </c:pt>
                <c:pt idx="2316">
                  <c:v>3.4919999999999998E-5</c:v>
                </c:pt>
                <c:pt idx="2317">
                  <c:v>3.4940000000000001E-5</c:v>
                </c:pt>
                <c:pt idx="2318">
                  <c:v>3.4959999999999997E-5</c:v>
                </c:pt>
                <c:pt idx="2319">
                  <c:v>3.4980000000000001E-5</c:v>
                </c:pt>
                <c:pt idx="2320">
                  <c:v>3.4999999999999997E-5</c:v>
                </c:pt>
                <c:pt idx="2321">
                  <c:v>3.502E-5</c:v>
                </c:pt>
                <c:pt idx="2322">
                  <c:v>3.5040000000000003E-5</c:v>
                </c:pt>
                <c:pt idx="2323">
                  <c:v>3.506E-5</c:v>
                </c:pt>
                <c:pt idx="2324">
                  <c:v>3.5080000000000003E-5</c:v>
                </c:pt>
                <c:pt idx="2325">
                  <c:v>3.5099999999999999E-5</c:v>
                </c:pt>
                <c:pt idx="2326">
                  <c:v>3.5120000000000003E-5</c:v>
                </c:pt>
                <c:pt idx="2327">
                  <c:v>3.5139999999999999E-5</c:v>
                </c:pt>
                <c:pt idx="2328">
                  <c:v>3.5160000000000002E-5</c:v>
                </c:pt>
                <c:pt idx="2329">
                  <c:v>3.5179999999999999E-5</c:v>
                </c:pt>
                <c:pt idx="2330">
                  <c:v>3.5200000000000002E-5</c:v>
                </c:pt>
                <c:pt idx="2331">
                  <c:v>3.5219999999999998E-5</c:v>
                </c:pt>
                <c:pt idx="2332">
                  <c:v>3.5240000000000001E-5</c:v>
                </c:pt>
                <c:pt idx="2333">
                  <c:v>3.5259999999999998E-5</c:v>
                </c:pt>
                <c:pt idx="2334">
                  <c:v>3.5280000000000001E-5</c:v>
                </c:pt>
                <c:pt idx="2335">
                  <c:v>3.5299999999999997E-5</c:v>
                </c:pt>
                <c:pt idx="2336">
                  <c:v>3.5320000000000001E-5</c:v>
                </c:pt>
                <c:pt idx="2337">
                  <c:v>3.5339999999999997E-5</c:v>
                </c:pt>
                <c:pt idx="2338">
                  <c:v>3.536E-5</c:v>
                </c:pt>
                <c:pt idx="2339">
                  <c:v>3.5379999999999997E-5</c:v>
                </c:pt>
                <c:pt idx="2340">
                  <c:v>3.54E-5</c:v>
                </c:pt>
                <c:pt idx="2341">
                  <c:v>3.5420000000000003E-5</c:v>
                </c:pt>
                <c:pt idx="2342">
                  <c:v>3.5439999999999999E-5</c:v>
                </c:pt>
                <c:pt idx="2343">
                  <c:v>3.5460000000000003E-5</c:v>
                </c:pt>
                <c:pt idx="2344">
                  <c:v>3.5479999999999999E-5</c:v>
                </c:pt>
                <c:pt idx="2345">
                  <c:v>3.5500000000000002E-5</c:v>
                </c:pt>
                <c:pt idx="2346">
                  <c:v>3.5519999999999999E-5</c:v>
                </c:pt>
                <c:pt idx="2347">
                  <c:v>3.5540000000000002E-5</c:v>
                </c:pt>
                <c:pt idx="2348">
                  <c:v>3.5559999999999998E-5</c:v>
                </c:pt>
                <c:pt idx="2349">
                  <c:v>3.5580000000000002E-5</c:v>
                </c:pt>
                <c:pt idx="2350">
                  <c:v>3.5599999999999998E-5</c:v>
                </c:pt>
                <c:pt idx="2351">
                  <c:v>3.5620000000000001E-5</c:v>
                </c:pt>
                <c:pt idx="2352">
                  <c:v>3.5639999999999998E-5</c:v>
                </c:pt>
                <c:pt idx="2353">
                  <c:v>3.5660000000000001E-5</c:v>
                </c:pt>
                <c:pt idx="2354">
                  <c:v>3.5679999999999997E-5</c:v>
                </c:pt>
                <c:pt idx="2355">
                  <c:v>3.57E-5</c:v>
                </c:pt>
                <c:pt idx="2356">
                  <c:v>3.5719999999999997E-5</c:v>
                </c:pt>
                <c:pt idx="2357">
                  <c:v>3.574E-5</c:v>
                </c:pt>
                <c:pt idx="2358">
                  <c:v>3.5760000000000003E-5</c:v>
                </c:pt>
                <c:pt idx="2359">
                  <c:v>3.578E-5</c:v>
                </c:pt>
                <c:pt idx="2360">
                  <c:v>3.5800000000000003E-5</c:v>
                </c:pt>
                <c:pt idx="2361">
                  <c:v>3.5819999999999999E-5</c:v>
                </c:pt>
                <c:pt idx="2362">
                  <c:v>3.5840000000000002E-5</c:v>
                </c:pt>
                <c:pt idx="2363">
                  <c:v>3.5859999999999999E-5</c:v>
                </c:pt>
                <c:pt idx="2364">
                  <c:v>3.5880000000000002E-5</c:v>
                </c:pt>
                <c:pt idx="2365">
                  <c:v>3.5899999999999998E-5</c:v>
                </c:pt>
                <c:pt idx="2366">
                  <c:v>3.5920000000000002E-5</c:v>
                </c:pt>
                <c:pt idx="2367">
                  <c:v>3.5939999999999998E-5</c:v>
                </c:pt>
                <c:pt idx="2368">
                  <c:v>3.5960000000000001E-5</c:v>
                </c:pt>
                <c:pt idx="2369">
                  <c:v>3.5979999999999998E-5</c:v>
                </c:pt>
                <c:pt idx="2370">
                  <c:v>3.6000000000000001E-5</c:v>
                </c:pt>
                <c:pt idx="2371">
                  <c:v>3.6019999999999997E-5</c:v>
                </c:pt>
                <c:pt idx="2372">
                  <c:v>3.6040000000000001E-5</c:v>
                </c:pt>
                <c:pt idx="2373">
                  <c:v>3.6059999999999997E-5</c:v>
                </c:pt>
                <c:pt idx="2374">
                  <c:v>3.608E-5</c:v>
                </c:pt>
                <c:pt idx="2375">
                  <c:v>3.6100000000000003E-5</c:v>
                </c:pt>
                <c:pt idx="2376">
                  <c:v>3.612E-5</c:v>
                </c:pt>
                <c:pt idx="2377">
                  <c:v>3.6140000000000003E-5</c:v>
                </c:pt>
                <c:pt idx="2378">
                  <c:v>3.6159999999999999E-5</c:v>
                </c:pt>
                <c:pt idx="2379">
                  <c:v>3.6180000000000003E-5</c:v>
                </c:pt>
                <c:pt idx="2380">
                  <c:v>3.6199999999999999E-5</c:v>
                </c:pt>
                <c:pt idx="2381">
                  <c:v>3.6220000000000002E-5</c:v>
                </c:pt>
                <c:pt idx="2382">
                  <c:v>3.6239999999999999E-5</c:v>
                </c:pt>
                <c:pt idx="2383">
                  <c:v>3.6260000000000002E-5</c:v>
                </c:pt>
                <c:pt idx="2384">
                  <c:v>3.6279999999999998E-5</c:v>
                </c:pt>
                <c:pt idx="2385">
                  <c:v>3.6300000000000001E-5</c:v>
                </c:pt>
                <c:pt idx="2386">
                  <c:v>3.6319999999999998E-5</c:v>
                </c:pt>
                <c:pt idx="2387">
                  <c:v>3.6340000000000001E-5</c:v>
                </c:pt>
                <c:pt idx="2388">
                  <c:v>3.6359999999999997E-5</c:v>
                </c:pt>
                <c:pt idx="2389">
                  <c:v>3.6380000000000001E-5</c:v>
                </c:pt>
                <c:pt idx="2390">
                  <c:v>3.6399999999999997E-5</c:v>
                </c:pt>
                <c:pt idx="2391">
                  <c:v>3.642E-5</c:v>
                </c:pt>
                <c:pt idx="2392">
                  <c:v>3.6439999999999997E-5</c:v>
                </c:pt>
                <c:pt idx="2393">
                  <c:v>3.646E-5</c:v>
                </c:pt>
                <c:pt idx="2394">
                  <c:v>3.6480000000000003E-5</c:v>
                </c:pt>
                <c:pt idx="2395">
                  <c:v>3.65E-5</c:v>
                </c:pt>
                <c:pt idx="2396">
                  <c:v>3.6520000000000003E-5</c:v>
                </c:pt>
                <c:pt idx="2397">
                  <c:v>3.6539999999999999E-5</c:v>
                </c:pt>
                <c:pt idx="2398">
                  <c:v>3.6560000000000002E-5</c:v>
                </c:pt>
                <c:pt idx="2399">
                  <c:v>3.6579999999999999E-5</c:v>
                </c:pt>
                <c:pt idx="2400">
                  <c:v>3.6600000000000002E-5</c:v>
                </c:pt>
                <c:pt idx="2401">
                  <c:v>3.6619999999999998E-5</c:v>
                </c:pt>
                <c:pt idx="2402">
                  <c:v>3.6640000000000002E-5</c:v>
                </c:pt>
                <c:pt idx="2403">
                  <c:v>3.6659999999999998E-5</c:v>
                </c:pt>
                <c:pt idx="2404">
                  <c:v>3.6680000000000001E-5</c:v>
                </c:pt>
                <c:pt idx="2405">
                  <c:v>3.6699999999999998E-5</c:v>
                </c:pt>
                <c:pt idx="2406">
                  <c:v>3.6720000000000001E-5</c:v>
                </c:pt>
                <c:pt idx="2407">
                  <c:v>3.6739999999999997E-5</c:v>
                </c:pt>
                <c:pt idx="2408">
                  <c:v>3.676E-5</c:v>
                </c:pt>
                <c:pt idx="2409">
                  <c:v>3.6779999999999997E-5</c:v>
                </c:pt>
                <c:pt idx="2410">
                  <c:v>3.68E-5</c:v>
                </c:pt>
                <c:pt idx="2411">
                  <c:v>3.6820000000000003E-5</c:v>
                </c:pt>
                <c:pt idx="2412">
                  <c:v>3.684E-5</c:v>
                </c:pt>
                <c:pt idx="2413">
                  <c:v>3.6860000000000003E-5</c:v>
                </c:pt>
                <c:pt idx="2414">
                  <c:v>3.6879999999999999E-5</c:v>
                </c:pt>
                <c:pt idx="2415">
                  <c:v>3.6900000000000002E-5</c:v>
                </c:pt>
                <c:pt idx="2416">
                  <c:v>3.6919999999999999E-5</c:v>
                </c:pt>
                <c:pt idx="2417">
                  <c:v>3.6940000000000002E-5</c:v>
                </c:pt>
                <c:pt idx="2418">
                  <c:v>3.6959999999999998E-5</c:v>
                </c:pt>
                <c:pt idx="2419">
                  <c:v>3.6980000000000002E-5</c:v>
                </c:pt>
                <c:pt idx="2420">
                  <c:v>3.6999999999999998E-5</c:v>
                </c:pt>
                <c:pt idx="2421">
                  <c:v>3.7020000000000001E-5</c:v>
                </c:pt>
                <c:pt idx="2422">
                  <c:v>3.7039999999999998E-5</c:v>
                </c:pt>
                <c:pt idx="2423">
                  <c:v>3.7060000000000001E-5</c:v>
                </c:pt>
                <c:pt idx="2424">
                  <c:v>3.7079999999999997E-5</c:v>
                </c:pt>
                <c:pt idx="2425">
                  <c:v>3.7100000000000001E-5</c:v>
                </c:pt>
                <c:pt idx="2426">
                  <c:v>3.7119999999999997E-5</c:v>
                </c:pt>
                <c:pt idx="2427">
                  <c:v>3.714E-5</c:v>
                </c:pt>
                <c:pt idx="2428">
                  <c:v>3.7160000000000003E-5</c:v>
                </c:pt>
                <c:pt idx="2429">
                  <c:v>3.718E-5</c:v>
                </c:pt>
                <c:pt idx="2430">
                  <c:v>3.7200000000000003E-5</c:v>
                </c:pt>
                <c:pt idx="2431">
                  <c:v>3.7219999999999999E-5</c:v>
                </c:pt>
                <c:pt idx="2432">
                  <c:v>3.7240000000000003E-5</c:v>
                </c:pt>
                <c:pt idx="2433">
                  <c:v>3.7259999999999999E-5</c:v>
                </c:pt>
                <c:pt idx="2434">
                  <c:v>3.7280000000000002E-5</c:v>
                </c:pt>
                <c:pt idx="2435">
                  <c:v>3.7299999999999999E-5</c:v>
                </c:pt>
                <c:pt idx="2436">
                  <c:v>3.7320000000000002E-5</c:v>
                </c:pt>
                <c:pt idx="2437">
                  <c:v>3.7339999999999998E-5</c:v>
                </c:pt>
                <c:pt idx="2438">
                  <c:v>3.7360000000000001E-5</c:v>
                </c:pt>
                <c:pt idx="2439">
                  <c:v>3.7379999999999998E-5</c:v>
                </c:pt>
                <c:pt idx="2440">
                  <c:v>3.7400000000000001E-5</c:v>
                </c:pt>
                <c:pt idx="2441">
                  <c:v>3.7419999999999997E-5</c:v>
                </c:pt>
                <c:pt idx="2442">
                  <c:v>3.7440000000000001E-5</c:v>
                </c:pt>
                <c:pt idx="2443">
                  <c:v>3.7459999999999997E-5</c:v>
                </c:pt>
                <c:pt idx="2444">
                  <c:v>3.748E-5</c:v>
                </c:pt>
                <c:pt idx="2445">
                  <c:v>3.7499999999999997E-5</c:v>
                </c:pt>
                <c:pt idx="2446">
                  <c:v>3.752E-5</c:v>
                </c:pt>
                <c:pt idx="2447">
                  <c:v>3.7540000000000003E-5</c:v>
                </c:pt>
                <c:pt idx="2448">
                  <c:v>3.756E-5</c:v>
                </c:pt>
                <c:pt idx="2449">
                  <c:v>3.7580000000000003E-5</c:v>
                </c:pt>
                <c:pt idx="2450">
                  <c:v>3.7599999999999999E-5</c:v>
                </c:pt>
                <c:pt idx="2451">
                  <c:v>3.7620000000000002E-5</c:v>
                </c:pt>
                <c:pt idx="2452">
                  <c:v>3.7639999999999999E-5</c:v>
                </c:pt>
                <c:pt idx="2453">
                  <c:v>3.7660000000000002E-5</c:v>
                </c:pt>
                <c:pt idx="2454">
                  <c:v>3.7679999999999998E-5</c:v>
                </c:pt>
                <c:pt idx="2455">
                  <c:v>3.7700000000000002E-5</c:v>
                </c:pt>
                <c:pt idx="2456">
                  <c:v>3.7719999999999998E-5</c:v>
                </c:pt>
                <c:pt idx="2457">
                  <c:v>3.7740000000000001E-5</c:v>
                </c:pt>
                <c:pt idx="2458">
                  <c:v>3.7759999999999998E-5</c:v>
                </c:pt>
                <c:pt idx="2459">
                  <c:v>3.7780000000000001E-5</c:v>
                </c:pt>
                <c:pt idx="2460">
                  <c:v>3.7799999999999997E-5</c:v>
                </c:pt>
                <c:pt idx="2461">
                  <c:v>3.782E-5</c:v>
                </c:pt>
                <c:pt idx="2462">
                  <c:v>3.7839999999999997E-5</c:v>
                </c:pt>
                <c:pt idx="2463">
                  <c:v>3.786E-5</c:v>
                </c:pt>
                <c:pt idx="2464">
                  <c:v>3.7880000000000003E-5</c:v>
                </c:pt>
                <c:pt idx="2465">
                  <c:v>3.79E-5</c:v>
                </c:pt>
                <c:pt idx="2466">
                  <c:v>3.7920000000000003E-5</c:v>
                </c:pt>
                <c:pt idx="2467">
                  <c:v>3.7939999999999999E-5</c:v>
                </c:pt>
                <c:pt idx="2468">
                  <c:v>3.7960000000000002E-5</c:v>
                </c:pt>
                <c:pt idx="2469">
                  <c:v>3.7979999999999999E-5</c:v>
                </c:pt>
                <c:pt idx="2470">
                  <c:v>3.8000000000000002E-5</c:v>
                </c:pt>
                <c:pt idx="2471">
                  <c:v>3.8019999999999999E-5</c:v>
                </c:pt>
                <c:pt idx="2472">
                  <c:v>3.8040000000000002E-5</c:v>
                </c:pt>
                <c:pt idx="2473">
                  <c:v>3.8059999999999998E-5</c:v>
                </c:pt>
                <c:pt idx="2474">
                  <c:v>3.8080000000000001E-5</c:v>
                </c:pt>
                <c:pt idx="2475">
                  <c:v>3.8099999999999998E-5</c:v>
                </c:pt>
                <c:pt idx="2476">
                  <c:v>3.8120000000000001E-5</c:v>
                </c:pt>
                <c:pt idx="2477">
                  <c:v>3.8139999999999997E-5</c:v>
                </c:pt>
                <c:pt idx="2478">
                  <c:v>3.8160000000000001E-5</c:v>
                </c:pt>
                <c:pt idx="2479">
                  <c:v>3.8179999999999997E-5</c:v>
                </c:pt>
                <c:pt idx="2480">
                  <c:v>3.82E-5</c:v>
                </c:pt>
                <c:pt idx="2481">
                  <c:v>3.8220000000000003E-5</c:v>
                </c:pt>
                <c:pt idx="2482">
                  <c:v>3.824E-5</c:v>
                </c:pt>
                <c:pt idx="2483">
                  <c:v>3.8260000000000003E-5</c:v>
                </c:pt>
                <c:pt idx="2484">
                  <c:v>3.8279999999999999E-5</c:v>
                </c:pt>
                <c:pt idx="2485">
                  <c:v>3.8300000000000003E-5</c:v>
                </c:pt>
                <c:pt idx="2486">
                  <c:v>3.8319999999999999E-5</c:v>
                </c:pt>
                <c:pt idx="2487">
                  <c:v>3.8340000000000002E-5</c:v>
                </c:pt>
                <c:pt idx="2488">
                  <c:v>3.8359999999999999E-5</c:v>
                </c:pt>
                <c:pt idx="2489">
                  <c:v>3.8380000000000002E-5</c:v>
                </c:pt>
                <c:pt idx="2490">
                  <c:v>3.8399999999999998E-5</c:v>
                </c:pt>
                <c:pt idx="2491">
                  <c:v>3.8420000000000001E-5</c:v>
                </c:pt>
                <c:pt idx="2492">
                  <c:v>3.8439999999999998E-5</c:v>
                </c:pt>
                <c:pt idx="2493">
                  <c:v>3.8460000000000001E-5</c:v>
                </c:pt>
                <c:pt idx="2494">
                  <c:v>3.8479999999999997E-5</c:v>
                </c:pt>
                <c:pt idx="2495">
                  <c:v>3.8500000000000001E-5</c:v>
                </c:pt>
                <c:pt idx="2496">
                  <c:v>3.8519999999999997E-5</c:v>
                </c:pt>
                <c:pt idx="2497">
                  <c:v>3.854E-5</c:v>
                </c:pt>
                <c:pt idx="2498">
                  <c:v>3.8559999999999997E-5</c:v>
                </c:pt>
                <c:pt idx="2499">
                  <c:v>3.858E-5</c:v>
                </c:pt>
              </c:numCache>
            </c:numRef>
          </c:xVal>
          <c:yVal>
            <c:numRef>
              <c:f>'TEK0001'!$E$1:$E$2500</c:f>
              <c:numCache>
                <c:formatCode>General</c:formatCode>
                <c:ptCount val="2500"/>
                <c:pt idx="0">
                  <c:v>0.2</c:v>
                </c:pt>
                <c:pt idx="1">
                  <c:v>0.2</c:v>
                </c:pt>
                <c:pt idx="2">
                  <c:v>-0.4</c:v>
                </c:pt>
                <c:pt idx="3">
                  <c:v>0.2</c:v>
                </c:pt>
                <c:pt idx="4">
                  <c:v>0</c:v>
                </c:pt>
                <c:pt idx="5">
                  <c:v>0</c:v>
                </c:pt>
                <c:pt idx="6">
                  <c:v>0.2</c:v>
                </c:pt>
                <c:pt idx="7">
                  <c:v>-0.2</c:v>
                </c:pt>
                <c:pt idx="8">
                  <c:v>0</c:v>
                </c:pt>
                <c:pt idx="9">
                  <c:v>0.2</c:v>
                </c:pt>
                <c:pt idx="10">
                  <c:v>-0.2</c:v>
                </c:pt>
                <c:pt idx="11">
                  <c:v>0</c:v>
                </c:pt>
                <c:pt idx="12">
                  <c:v>-0.2</c:v>
                </c:pt>
                <c:pt idx="13">
                  <c:v>0.2</c:v>
                </c:pt>
                <c:pt idx="14">
                  <c:v>-0.2</c:v>
                </c:pt>
                <c:pt idx="15">
                  <c:v>-0.2</c:v>
                </c:pt>
                <c:pt idx="16">
                  <c:v>0.2</c:v>
                </c:pt>
                <c:pt idx="17">
                  <c:v>-0.2</c:v>
                </c:pt>
                <c:pt idx="18">
                  <c:v>0</c:v>
                </c:pt>
                <c:pt idx="19">
                  <c:v>0.2</c:v>
                </c:pt>
                <c:pt idx="20">
                  <c:v>0</c:v>
                </c:pt>
                <c:pt idx="21">
                  <c:v>-0.2</c:v>
                </c:pt>
                <c:pt idx="22">
                  <c:v>0</c:v>
                </c:pt>
                <c:pt idx="23">
                  <c:v>0</c:v>
                </c:pt>
                <c:pt idx="24">
                  <c:v>0.2</c:v>
                </c:pt>
                <c:pt idx="25">
                  <c:v>-0.2</c:v>
                </c:pt>
                <c:pt idx="26">
                  <c:v>0</c:v>
                </c:pt>
                <c:pt idx="27">
                  <c:v>0</c:v>
                </c:pt>
                <c:pt idx="28">
                  <c:v>0.2</c:v>
                </c:pt>
                <c:pt idx="29">
                  <c:v>-0.4</c:v>
                </c:pt>
                <c:pt idx="30">
                  <c:v>0.2</c:v>
                </c:pt>
                <c:pt idx="31">
                  <c:v>-0.2</c:v>
                </c:pt>
                <c:pt idx="32">
                  <c:v>0.2</c:v>
                </c:pt>
                <c:pt idx="33">
                  <c:v>-0.4</c:v>
                </c:pt>
                <c:pt idx="34">
                  <c:v>0</c:v>
                </c:pt>
                <c:pt idx="35">
                  <c:v>-0.2</c:v>
                </c:pt>
                <c:pt idx="36">
                  <c:v>-0.2</c:v>
                </c:pt>
                <c:pt idx="37">
                  <c:v>0</c:v>
                </c:pt>
                <c:pt idx="38">
                  <c:v>-0.4</c:v>
                </c:pt>
                <c:pt idx="39">
                  <c:v>0.2</c:v>
                </c:pt>
                <c:pt idx="40">
                  <c:v>0.2</c:v>
                </c:pt>
                <c:pt idx="41">
                  <c:v>-0.2</c:v>
                </c:pt>
                <c:pt idx="42">
                  <c:v>0</c:v>
                </c:pt>
                <c:pt idx="43">
                  <c:v>-0.2</c:v>
                </c:pt>
                <c:pt idx="44">
                  <c:v>-0.2</c:v>
                </c:pt>
                <c:pt idx="45">
                  <c:v>0</c:v>
                </c:pt>
                <c:pt idx="46">
                  <c:v>0.2</c:v>
                </c:pt>
                <c:pt idx="47">
                  <c:v>0</c:v>
                </c:pt>
                <c:pt idx="48">
                  <c:v>0</c:v>
                </c:pt>
                <c:pt idx="49">
                  <c:v>0.2</c:v>
                </c:pt>
                <c:pt idx="50">
                  <c:v>0</c:v>
                </c:pt>
                <c:pt idx="51">
                  <c:v>0.4</c:v>
                </c:pt>
                <c:pt idx="52">
                  <c:v>-0.4</c:v>
                </c:pt>
                <c:pt idx="53">
                  <c:v>-0.4</c:v>
                </c:pt>
                <c:pt idx="54">
                  <c:v>0</c:v>
                </c:pt>
                <c:pt idx="55">
                  <c:v>0.2</c:v>
                </c:pt>
                <c:pt idx="56">
                  <c:v>0.2</c:v>
                </c:pt>
                <c:pt idx="57">
                  <c:v>0</c:v>
                </c:pt>
                <c:pt idx="58">
                  <c:v>0.4</c:v>
                </c:pt>
                <c:pt idx="59">
                  <c:v>-0.2</c:v>
                </c:pt>
                <c:pt idx="60">
                  <c:v>0.2</c:v>
                </c:pt>
                <c:pt idx="61">
                  <c:v>0</c:v>
                </c:pt>
                <c:pt idx="62">
                  <c:v>0.2</c:v>
                </c:pt>
                <c:pt idx="63">
                  <c:v>-0.2</c:v>
                </c:pt>
                <c:pt idx="64">
                  <c:v>0</c:v>
                </c:pt>
                <c:pt idx="65">
                  <c:v>0</c:v>
                </c:pt>
                <c:pt idx="66">
                  <c:v>-0.4</c:v>
                </c:pt>
                <c:pt idx="67">
                  <c:v>0.2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-0.2</c:v>
                </c:pt>
                <c:pt idx="77">
                  <c:v>-0.4</c:v>
                </c:pt>
                <c:pt idx="78">
                  <c:v>0</c:v>
                </c:pt>
                <c:pt idx="79">
                  <c:v>-0.2</c:v>
                </c:pt>
                <c:pt idx="80">
                  <c:v>0</c:v>
                </c:pt>
                <c:pt idx="81">
                  <c:v>0</c:v>
                </c:pt>
                <c:pt idx="82">
                  <c:v>0.2</c:v>
                </c:pt>
                <c:pt idx="83">
                  <c:v>-0.2</c:v>
                </c:pt>
                <c:pt idx="84">
                  <c:v>-0.4</c:v>
                </c:pt>
                <c:pt idx="85">
                  <c:v>0.2</c:v>
                </c:pt>
                <c:pt idx="86">
                  <c:v>-0.2</c:v>
                </c:pt>
                <c:pt idx="87">
                  <c:v>-0.2</c:v>
                </c:pt>
                <c:pt idx="88">
                  <c:v>-0.2</c:v>
                </c:pt>
                <c:pt idx="89">
                  <c:v>-0.4</c:v>
                </c:pt>
                <c:pt idx="90">
                  <c:v>-0.2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-0.2</c:v>
                </c:pt>
                <c:pt idx="95">
                  <c:v>0.2</c:v>
                </c:pt>
                <c:pt idx="96">
                  <c:v>0</c:v>
                </c:pt>
                <c:pt idx="97">
                  <c:v>-0.2</c:v>
                </c:pt>
                <c:pt idx="98">
                  <c:v>0.2</c:v>
                </c:pt>
                <c:pt idx="99">
                  <c:v>-0.4</c:v>
                </c:pt>
                <c:pt idx="100">
                  <c:v>0</c:v>
                </c:pt>
                <c:pt idx="101">
                  <c:v>-0.2</c:v>
                </c:pt>
                <c:pt idx="102">
                  <c:v>0.2</c:v>
                </c:pt>
                <c:pt idx="103">
                  <c:v>-0.2</c:v>
                </c:pt>
                <c:pt idx="104">
                  <c:v>-0.4</c:v>
                </c:pt>
                <c:pt idx="105">
                  <c:v>0</c:v>
                </c:pt>
                <c:pt idx="106">
                  <c:v>0</c:v>
                </c:pt>
                <c:pt idx="107">
                  <c:v>0.2</c:v>
                </c:pt>
                <c:pt idx="108">
                  <c:v>0.2</c:v>
                </c:pt>
                <c:pt idx="109">
                  <c:v>-0.2</c:v>
                </c:pt>
                <c:pt idx="110">
                  <c:v>0.2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0.2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-0.2</c:v>
                </c:pt>
                <c:pt idx="120">
                  <c:v>-0.2</c:v>
                </c:pt>
                <c:pt idx="121">
                  <c:v>-0.4</c:v>
                </c:pt>
                <c:pt idx="122">
                  <c:v>-0.4</c:v>
                </c:pt>
                <c:pt idx="123">
                  <c:v>0</c:v>
                </c:pt>
                <c:pt idx="124">
                  <c:v>0</c:v>
                </c:pt>
                <c:pt idx="125">
                  <c:v>-0.4</c:v>
                </c:pt>
                <c:pt idx="126">
                  <c:v>-0.2</c:v>
                </c:pt>
                <c:pt idx="127">
                  <c:v>0.2</c:v>
                </c:pt>
                <c:pt idx="128">
                  <c:v>0</c:v>
                </c:pt>
                <c:pt idx="129">
                  <c:v>0</c:v>
                </c:pt>
                <c:pt idx="130">
                  <c:v>-0.2</c:v>
                </c:pt>
                <c:pt idx="131">
                  <c:v>0.2</c:v>
                </c:pt>
                <c:pt idx="132">
                  <c:v>-0.2</c:v>
                </c:pt>
                <c:pt idx="133">
                  <c:v>0.4</c:v>
                </c:pt>
                <c:pt idx="134">
                  <c:v>-0.2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0.2</c:v>
                </c:pt>
                <c:pt idx="140">
                  <c:v>0.2</c:v>
                </c:pt>
                <c:pt idx="141">
                  <c:v>0</c:v>
                </c:pt>
                <c:pt idx="142">
                  <c:v>-0.2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0.2</c:v>
                </c:pt>
                <c:pt idx="151">
                  <c:v>0</c:v>
                </c:pt>
                <c:pt idx="152">
                  <c:v>-0.6</c:v>
                </c:pt>
                <c:pt idx="153">
                  <c:v>-0.2</c:v>
                </c:pt>
                <c:pt idx="154">
                  <c:v>0</c:v>
                </c:pt>
                <c:pt idx="155">
                  <c:v>0.4</c:v>
                </c:pt>
                <c:pt idx="156">
                  <c:v>-0.2</c:v>
                </c:pt>
                <c:pt idx="157">
                  <c:v>0.2</c:v>
                </c:pt>
                <c:pt idx="158">
                  <c:v>-0.2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-0.2</c:v>
                </c:pt>
                <c:pt idx="164">
                  <c:v>0</c:v>
                </c:pt>
                <c:pt idx="165">
                  <c:v>-0.2</c:v>
                </c:pt>
                <c:pt idx="166">
                  <c:v>0.4</c:v>
                </c:pt>
                <c:pt idx="167">
                  <c:v>0</c:v>
                </c:pt>
                <c:pt idx="168">
                  <c:v>-0.2</c:v>
                </c:pt>
                <c:pt idx="169">
                  <c:v>0.2</c:v>
                </c:pt>
                <c:pt idx="170">
                  <c:v>-0.2</c:v>
                </c:pt>
                <c:pt idx="171">
                  <c:v>-0.2</c:v>
                </c:pt>
                <c:pt idx="172">
                  <c:v>-0.2</c:v>
                </c:pt>
                <c:pt idx="173">
                  <c:v>0</c:v>
                </c:pt>
                <c:pt idx="174">
                  <c:v>-0.2</c:v>
                </c:pt>
                <c:pt idx="175">
                  <c:v>-0.2</c:v>
                </c:pt>
                <c:pt idx="176">
                  <c:v>-0.4</c:v>
                </c:pt>
                <c:pt idx="177">
                  <c:v>0</c:v>
                </c:pt>
                <c:pt idx="178">
                  <c:v>-0.4</c:v>
                </c:pt>
                <c:pt idx="179">
                  <c:v>0</c:v>
                </c:pt>
                <c:pt idx="180">
                  <c:v>0</c:v>
                </c:pt>
                <c:pt idx="181">
                  <c:v>-0.2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-0.2</c:v>
                </c:pt>
                <c:pt idx="186">
                  <c:v>0</c:v>
                </c:pt>
                <c:pt idx="187">
                  <c:v>-0.2</c:v>
                </c:pt>
                <c:pt idx="188">
                  <c:v>-0.2</c:v>
                </c:pt>
                <c:pt idx="189">
                  <c:v>0</c:v>
                </c:pt>
                <c:pt idx="190">
                  <c:v>0.2</c:v>
                </c:pt>
                <c:pt idx="191">
                  <c:v>0</c:v>
                </c:pt>
                <c:pt idx="192">
                  <c:v>0</c:v>
                </c:pt>
                <c:pt idx="193">
                  <c:v>-0.2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-0.2</c:v>
                </c:pt>
                <c:pt idx="199">
                  <c:v>-0.2</c:v>
                </c:pt>
                <c:pt idx="200">
                  <c:v>0</c:v>
                </c:pt>
                <c:pt idx="201">
                  <c:v>-0.2</c:v>
                </c:pt>
                <c:pt idx="202">
                  <c:v>0</c:v>
                </c:pt>
                <c:pt idx="203">
                  <c:v>-0.2</c:v>
                </c:pt>
                <c:pt idx="204">
                  <c:v>0</c:v>
                </c:pt>
                <c:pt idx="205">
                  <c:v>0</c:v>
                </c:pt>
                <c:pt idx="206">
                  <c:v>-0.2</c:v>
                </c:pt>
                <c:pt idx="207">
                  <c:v>0.2</c:v>
                </c:pt>
                <c:pt idx="208">
                  <c:v>-0.2</c:v>
                </c:pt>
                <c:pt idx="209">
                  <c:v>0</c:v>
                </c:pt>
                <c:pt idx="210">
                  <c:v>-0.2</c:v>
                </c:pt>
                <c:pt idx="211">
                  <c:v>0.2</c:v>
                </c:pt>
                <c:pt idx="212">
                  <c:v>0</c:v>
                </c:pt>
                <c:pt idx="213">
                  <c:v>-0.2</c:v>
                </c:pt>
                <c:pt idx="214">
                  <c:v>0.2</c:v>
                </c:pt>
                <c:pt idx="215">
                  <c:v>-0.2</c:v>
                </c:pt>
                <c:pt idx="216">
                  <c:v>0</c:v>
                </c:pt>
                <c:pt idx="217">
                  <c:v>-0.2</c:v>
                </c:pt>
                <c:pt idx="218">
                  <c:v>0.2</c:v>
                </c:pt>
                <c:pt idx="219">
                  <c:v>-0.2</c:v>
                </c:pt>
                <c:pt idx="220">
                  <c:v>-0.2</c:v>
                </c:pt>
                <c:pt idx="221">
                  <c:v>-0.4</c:v>
                </c:pt>
                <c:pt idx="222">
                  <c:v>0.2</c:v>
                </c:pt>
                <c:pt idx="223">
                  <c:v>-0.2</c:v>
                </c:pt>
                <c:pt idx="224">
                  <c:v>-0.4</c:v>
                </c:pt>
                <c:pt idx="225">
                  <c:v>-0.2</c:v>
                </c:pt>
                <c:pt idx="226">
                  <c:v>-0.2</c:v>
                </c:pt>
                <c:pt idx="227">
                  <c:v>-0.2</c:v>
                </c:pt>
                <c:pt idx="228">
                  <c:v>-0.2</c:v>
                </c:pt>
                <c:pt idx="229">
                  <c:v>0.2</c:v>
                </c:pt>
                <c:pt idx="230">
                  <c:v>0</c:v>
                </c:pt>
                <c:pt idx="231">
                  <c:v>-0.2</c:v>
                </c:pt>
                <c:pt idx="232">
                  <c:v>0.2</c:v>
                </c:pt>
                <c:pt idx="233">
                  <c:v>0</c:v>
                </c:pt>
                <c:pt idx="234">
                  <c:v>-0.2</c:v>
                </c:pt>
                <c:pt idx="235">
                  <c:v>0</c:v>
                </c:pt>
                <c:pt idx="236">
                  <c:v>-0.2</c:v>
                </c:pt>
                <c:pt idx="237">
                  <c:v>0</c:v>
                </c:pt>
                <c:pt idx="238">
                  <c:v>0</c:v>
                </c:pt>
                <c:pt idx="239">
                  <c:v>0.2</c:v>
                </c:pt>
                <c:pt idx="240">
                  <c:v>0</c:v>
                </c:pt>
                <c:pt idx="241">
                  <c:v>-0.2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0.2</c:v>
                </c:pt>
                <c:pt idx="246">
                  <c:v>-0.2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-0.2</c:v>
                </c:pt>
                <c:pt idx="253">
                  <c:v>0</c:v>
                </c:pt>
                <c:pt idx="254">
                  <c:v>0.4</c:v>
                </c:pt>
                <c:pt idx="255">
                  <c:v>-0.2</c:v>
                </c:pt>
                <c:pt idx="256">
                  <c:v>0.2</c:v>
                </c:pt>
                <c:pt idx="257">
                  <c:v>0</c:v>
                </c:pt>
                <c:pt idx="258">
                  <c:v>0.2</c:v>
                </c:pt>
                <c:pt idx="259">
                  <c:v>0.2</c:v>
                </c:pt>
                <c:pt idx="260">
                  <c:v>0</c:v>
                </c:pt>
                <c:pt idx="261">
                  <c:v>-0.4</c:v>
                </c:pt>
                <c:pt idx="262">
                  <c:v>-0.4</c:v>
                </c:pt>
                <c:pt idx="263">
                  <c:v>-0.4</c:v>
                </c:pt>
                <c:pt idx="264">
                  <c:v>0</c:v>
                </c:pt>
                <c:pt idx="265">
                  <c:v>0.2</c:v>
                </c:pt>
                <c:pt idx="266">
                  <c:v>0</c:v>
                </c:pt>
                <c:pt idx="267">
                  <c:v>0</c:v>
                </c:pt>
                <c:pt idx="268">
                  <c:v>0.2</c:v>
                </c:pt>
                <c:pt idx="269">
                  <c:v>-0.2</c:v>
                </c:pt>
                <c:pt idx="270">
                  <c:v>-0.2</c:v>
                </c:pt>
                <c:pt idx="271">
                  <c:v>0</c:v>
                </c:pt>
                <c:pt idx="272">
                  <c:v>-0.2</c:v>
                </c:pt>
                <c:pt idx="273">
                  <c:v>0.2</c:v>
                </c:pt>
                <c:pt idx="274">
                  <c:v>-0.2</c:v>
                </c:pt>
                <c:pt idx="275">
                  <c:v>-0.2</c:v>
                </c:pt>
                <c:pt idx="276">
                  <c:v>-0.2</c:v>
                </c:pt>
                <c:pt idx="277">
                  <c:v>-0.2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-0.2</c:v>
                </c:pt>
                <c:pt idx="283">
                  <c:v>0.2</c:v>
                </c:pt>
                <c:pt idx="284">
                  <c:v>-0.2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-0.2</c:v>
                </c:pt>
                <c:pt idx="289">
                  <c:v>0</c:v>
                </c:pt>
                <c:pt idx="290">
                  <c:v>-0.2</c:v>
                </c:pt>
                <c:pt idx="291">
                  <c:v>0</c:v>
                </c:pt>
                <c:pt idx="292">
                  <c:v>-0.2</c:v>
                </c:pt>
                <c:pt idx="293">
                  <c:v>0.2</c:v>
                </c:pt>
                <c:pt idx="294">
                  <c:v>-0.2</c:v>
                </c:pt>
                <c:pt idx="295">
                  <c:v>0.2</c:v>
                </c:pt>
                <c:pt idx="296">
                  <c:v>-0.2</c:v>
                </c:pt>
                <c:pt idx="297">
                  <c:v>-0.2</c:v>
                </c:pt>
                <c:pt idx="298">
                  <c:v>0</c:v>
                </c:pt>
                <c:pt idx="299">
                  <c:v>-0.4</c:v>
                </c:pt>
                <c:pt idx="300">
                  <c:v>0.2</c:v>
                </c:pt>
                <c:pt idx="301">
                  <c:v>-0.2</c:v>
                </c:pt>
                <c:pt idx="302">
                  <c:v>-0.4</c:v>
                </c:pt>
                <c:pt idx="303">
                  <c:v>0.2</c:v>
                </c:pt>
                <c:pt idx="304">
                  <c:v>-0.2</c:v>
                </c:pt>
                <c:pt idx="305">
                  <c:v>0.2</c:v>
                </c:pt>
                <c:pt idx="306">
                  <c:v>0</c:v>
                </c:pt>
                <c:pt idx="307">
                  <c:v>-0.4</c:v>
                </c:pt>
                <c:pt idx="308">
                  <c:v>0</c:v>
                </c:pt>
                <c:pt idx="309">
                  <c:v>0</c:v>
                </c:pt>
                <c:pt idx="310">
                  <c:v>0.2</c:v>
                </c:pt>
                <c:pt idx="311">
                  <c:v>-0.2</c:v>
                </c:pt>
                <c:pt idx="312">
                  <c:v>-0.2</c:v>
                </c:pt>
                <c:pt idx="313">
                  <c:v>0.2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-0.4</c:v>
                </c:pt>
                <c:pt idx="319">
                  <c:v>0</c:v>
                </c:pt>
                <c:pt idx="320">
                  <c:v>-0.2</c:v>
                </c:pt>
                <c:pt idx="321">
                  <c:v>0.2</c:v>
                </c:pt>
                <c:pt idx="322">
                  <c:v>-0.2</c:v>
                </c:pt>
                <c:pt idx="323">
                  <c:v>0</c:v>
                </c:pt>
                <c:pt idx="324">
                  <c:v>0.2</c:v>
                </c:pt>
                <c:pt idx="325">
                  <c:v>-0.2</c:v>
                </c:pt>
                <c:pt idx="326">
                  <c:v>0.2</c:v>
                </c:pt>
                <c:pt idx="327">
                  <c:v>0</c:v>
                </c:pt>
                <c:pt idx="328">
                  <c:v>-0.4</c:v>
                </c:pt>
                <c:pt idx="329">
                  <c:v>0.4</c:v>
                </c:pt>
                <c:pt idx="330">
                  <c:v>0</c:v>
                </c:pt>
                <c:pt idx="331">
                  <c:v>0.2</c:v>
                </c:pt>
                <c:pt idx="332">
                  <c:v>-0.2</c:v>
                </c:pt>
                <c:pt idx="333">
                  <c:v>0</c:v>
                </c:pt>
                <c:pt idx="334">
                  <c:v>0.2</c:v>
                </c:pt>
                <c:pt idx="335">
                  <c:v>0.2</c:v>
                </c:pt>
                <c:pt idx="336">
                  <c:v>0.4</c:v>
                </c:pt>
                <c:pt idx="337">
                  <c:v>0.4</c:v>
                </c:pt>
                <c:pt idx="338">
                  <c:v>0</c:v>
                </c:pt>
                <c:pt idx="339">
                  <c:v>-0.2</c:v>
                </c:pt>
                <c:pt idx="340">
                  <c:v>0</c:v>
                </c:pt>
                <c:pt idx="341">
                  <c:v>0</c:v>
                </c:pt>
                <c:pt idx="342">
                  <c:v>0.2</c:v>
                </c:pt>
                <c:pt idx="343">
                  <c:v>0.2</c:v>
                </c:pt>
                <c:pt idx="344">
                  <c:v>0.4</c:v>
                </c:pt>
                <c:pt idx="345">
                  <c:v>-0.2</c:v>
                </c:pt>
                <c:pt idx="346">
                  <c:v>0.2</c:v>
                </c:pt>
                <c:pt idx="347">
                  <c:v>0</c:v>
                </c:pt>
                <c:pt idx="348">
                  <c:v>0.2</c:v>
                </c:pt>
                <c:pt idx="349">
                  <c:v>-0.2</c:v>
                </c:pt>
                <c:pt idx="350">
                  <c:v>0</c:v>
                </c:pt>
                <c:pt idx="351">
                  <c:v>0</c:v>
                </c:pt>
                <c:pt idx="352">
                  <c:v>0.2</c:v>
                </c:pt>
                <c:pt idx="353">
                  <c:v>0.2</c:v>
                </c:pt>
                <c:pt idx="354">
                  <c:v>-0.2</c:v>
                </c:pt>
                <c:pt idx="355">
                  <c:v>0.2</c:v>
                </c:pt>
                <c:pt idx="356">
                  <c:v>-0.2</c:v>
                </c:pt>
                <c:pt idx="357">
                  <c:v>0</c:v>
                </c:pt>
                <c:pt idx="358">
                  <c:v>0.4</c:v>
                </c:pt>
                <c:pt idx="359">
                  <c:v>0.2</c:v>
                </c:pt>
                <c:pt idx="360">
                  <c:v>0.2</c:v>
                </c:pt>
                <c:pt idx="361">
                  <c:v>-0.2</c:v>
                </c:pt>
                <c:pt idx="362">
                  <c:v>0.2</c:v>
                </c:pt>
                <c:pt idx="363">
                  <c:v>-0.2</c:v>
                </c:pt>
                <c:pt idx="364">
                  <c:v>0.4</c:v>
                </c:pt>
                <c:pt idx="365">
                  <c:v>-0.2</c:v>
                </c:pt>
                <c:pt idx="366">
                  <c:v>0.2</c:v>
                </c:pt>
                <c:pt idx="367">
                  <c:v>0.2</c:v>
                </c:pt>
                <c:pt idx="368">
                  <c:v>-0.2</c:v>
                </c:pt>
                <c:pt idx="369">
                  <c:v>0</c:v>
                </c:pt>
                <c:pt idx="370">
                  <c:v>-0.2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-0.4</c:v>
                </c:pt>
                <c:pt idx="377">
                  <c:v>-0.2</c:v>
                </c:pt>
                <c:pt idx="378">
                  <c:v>0</c:v>
                </c:pt>
                <c:pt idx="379">
                  <c:v>0.4</c:v>
                </c:pt>
                <c:pt idx="380">
                  <c:v>-0.2</c:v>
                </c:pt>
                <c:pt idx="381">
                  <c:v>-0.4</c:v>
                </c:pt>
                <c:pt idx="382">
                  <c:v>0.2</c:v>
                </c:pt>
                <c:pt idx="383">
                  <c:v>0</c:v>
                </c:pt>
                <c:pt idx="384">
                  <c:v>-0.2</c:v>
                </c:pt>
                <c:pt idx="385">
                  <c:v>-0.2</c:v>
                </c:pt>
                <c:pt idx="386">
                  <c:v>-0.4</c:v>
                </c:pt>
                <c:pt idx="387">
                  <c:v>-0.2</c:v>
                </c:pt>
                <c:pt idx="388">
                  <c:v>0.2</c:v>
                </c:pt>
                <c:pt idx="389">
                  <c:v>0</c:v>
                </c:pt>
                <c:pt idx="390">
                  <c:v>0.2</c:v>
                </c:pt>
                <c:pt idx="391">
                  <c:v>-0.2</c:v>
                </c:pt>
                <c:pt idx="392">
                  <c:v>0</c:v>
                </c:pt>
                <c:pt idx="393">
                  <c:v>-0.2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0.2</c:v>
                </c:pt>
                <c:pt idx="398">
                  <c:v>0</c:v>
                </c:pt>
                <c:pt idx="399">
                  <c:v>0.2</c:v>
                </c:pt>
                <c:pt idx="400">
                  <c:v>0</c:v>
                </c:pt>
                <c:pt idx="401">
                  <c:v>-0.2</c:v>
                </c:pt>
                <c:pt idx="402">
                  <c:v>0</c:v>
                </c:pt>
                <c:pt idx="403">
                  <c:v>-0.2</c:v>
                </c:pt>
                <c:pt idx="404">
                  <c:v>0.2</c:v>
                </c:pt>
                <c:pt idx="405">
                  <c:v>0.2</c:v>
                </c:pt>
                <c:pt idx="406">
                  <c:v>-0.2</c:v>
                </c:pt>
                <c:pt idx="407">
                  <c:v>0.2</c:v>
                </c:pt>
                <c:pt idx="408">
                  <c:v>-0.2</c:v>
                </c:pt>
                <c:pt idx="409">
                  <c:v>0.2</c:v>
                </c:pt>
                <c:pt idx="410">
                  <c:v>0.2</c:v>
                </c:pt>
                <c:pt idx="411">
                  <c:v>-0.2</c:v>
                </c:pt>
                <c:pt idx="412">
                  <c:v>0.2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-0.2</c:v>
                </c:pt>
                <c:pt idx="418">
                  <c:v>0</c:v>
                </c:pt>
                <c:pt idx="419">
                  <c:v>-0.4</c:v>
                </c:pt>
                <c:pt idx="420">
                  <c:v>0.2</c:v>
                </c:pt>
                <c:pt idx="421">
                  <c:v>0.2</c:v>
                </c:pt>
                <c:pt idx="422">
                  <c:v>-0.4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0.2</c:v>
                </c:pt>
                <c:pt idx="427">
                  <c:v>-0.2</c:v>
                </c:pt>
                <c:pt idx="428">
                  <c:v>0</c:v>
                </c:pt>
                <c:pt idx="429">
                  <c:v>-0.2</c:v>
                </c:pt>
                <c:pt idx="430">
                  <c:v>0.2</c:v>
                </c:pt>
                <c:pt idx="431">
                  <c:v>-0.2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0.4</c:v>
                </c:pt>
                <c:pt idx="436">
                  <c:v>0.6</c:v>
                </c:pt>
                <c:pt idx="437">
                  <c:v>0.2</c:v>
                </c:pt>
                <c:pt idx="438">
                  <c:v>0</c:v>
                </c:pt>
                <c:pt idx="439">
                  <c:v>-0.2</c:v>
                </c:pt>
                <c:pt idx="440">
                  <c:v>-0.2</c:v>
                </c:pt>
                <c:pt idx="441">
                  <c:v>-0.2</c:v>
                </c:pt>
                <c:pt idx="442">
                  <c:v>0.2</c:v>
                </c:pt>
                <c:pt idx="443">
                  <c:v>0</c:v>
                </c:pt>
                <c:pt idx="444">
                  <c:v>-0.2</c:v>
                </c:pt>
                <c:pt idx="445">
                  <c:v>0.2</c:v>
                </c:pt>
                <c:pt idx="446">
                  <c:v>0.2</c:v>
                </c:pt>
                <c:pt idx="447">
                  <c:v>0.4</c:v>
                </c:pt>
                <c:pt idx="448">
                  <c:v>-0.2</c:v>
                </c:pt>
                <c:pt idx="449">
                  <c:v>-0.4</c:v>
                </c:pt>
                <c:pt idx="450">
                  <c:v>-0.2</c:v>
                </c:pt>
                <c:pt idx="451">
                  <c:v>-0.2</c:v>
                </c:pt>
                <c:pt idx="452">
                  <c:v>0.2</c:v>
                </c:pt>
                <c:pt idx="453">
                  <c:v>0</c:v>
                </c:pt>
                <c:pt idx="454">
                  <c:v>0.2</c:v>
                </c:pt>
                <c:pt idx="455">
                  <c:v>0</c:v>
                </c:pt>
                <c:pt idx="456">
                  <c:v>0</c:v>
                </c:pt>
                <c:pt idx="457">
                  <c:v>0.2</c:v>
                </c:pt>
                <c:pt idx="458">
                  <c:v>0</c:v>
                </c:pt>
                <c:pt idx="459">
                  <c:v>0</c:v>
                </c:pt>
                <c:pt idx="460">
                  <c:v>-0.2</c:v>
                </c:pt>
                <c:pt idx="461">
                  <c:v>0.2</c:v>
                </c:pt>
                <c:pt idx="462">
                  <c:v>0</c:v>
                </c:pt>
                <c:pt idx="463">
                  <c:v>0</c:v>
                </c:pt>
                <c:pt idx="464">
                  <c:v>-0.2</c:v>
                </c:pt>
                <c:pt idx="465">
                  <c:v>-0.2</c:v>
                </c:pt>
                <c:pt idx="466">
                  <c:v>0</c:v>
                </c:pt>
                <c:pt idx="467">
                  <c:v>-0.2</c:v>
                </c:pt>
                <c:pt idx="468">
                  <c:v>-0.2</c:v>
                </c:pt>
                <c:pt idx="469">
                  <c:v>-0.2</c:v>
                </c:pt>
                <c:pt idx="470">
                  <c:v>0</c:v>
                </c:pt>
                <c:pt idx="471">
                  <c:v>0.2</c:v>
                </c:pt>
                <c:pt idx="472">
                  <c:v>0</c:v>
                </c:pt>
                <c:pt idx="473">
                  <c:v>-0.2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0.2</c:v>
                </c:pt>
                <c:pt idx="478">
                  <c:v>0.2</c:v>
                </c:pt>
                <c:pt idx="479">
                  <c:v>0</c:v>
                </c:pt>
                <c:pt idx="480">
                  <c:v>-0.2</c:v>
                </c:pt>
                <c:pt idx="481">
                  <c:v>0.2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-0.2</c:v>
                </c:pt>
                <c:pt idx="486">
                  <c:v>-0.2</c:v>
                </c:pt>
                <c:pt idx="487">
                  <c:v>0.4</c:v>
                </c:pt>
                <c:pt idx="488">
                  <c:v>0</c:v>
                </c:pt>
                <c:pt idx="489">
                  <c:v>0.2</c:v>
                </c:pt>
                <c:pt idx="490">
                  <c:v>-0.2</c:v>
                </c:pt>
                <c:pt idx="491">
                  <c:v>0.2</c:v>
                </c:pt>
                <c:pt idx="492">
                  <c:v>0</c:v>
                </c:pt>
                <c:pt idx="493">
                  <c:v>0</c:v>
                </c:pt>
                <c:pt idx="494">
                  <c:v>-0.2</c:v>
                </c:pt>
                <c:pt idx="495">
                  <c:v>-0.2</c:v>
                </c:pt>
                <c:pt idx="496">
                  <c:v>0</c:v>
                </c:pt>
                <c:pt idx="497">
                  <c:v>0</c:v>
                </c:pt>
                <c:pt idx="498">
                  <c:v>0.2</c:v>
                </c:pt>
                <c:pt idx="499">
                  <c:v>-0.2</c:v>
                </c:pt>
                <c:pt idx="500">
                  <c:v>-0.2</c:v>
                </c:pt>
                <c:pt idx="501">
                  <c:v>0</c:v>
                </c:pt>
                <c:pt idx="502">
                  <c:v>-0.4</c:v>
                </c:pt>
                <c:pt idx="503">
                  <c:v>0.2</c:v>
                </c:pt>
                <c:pt idx="504">
                  <c:v>0.2</c:v>
                </c:pt>
                <c:pt idx="505">
                  <c:v>0</c:v>
                </c:pt>
                <c:pt idx="506">
                  <c:v>0.2</c:v>
                </c:pt>
                <c:pt idx="507">
                  <c:v>0</c:v>
                </c:pt>
                <c:pt idx="508">
                  <c:v>0.4</c:v>
                </c:pt>
                <c:pt idx="509">
                  <c:v>0.2</c:v>
                </c:pt>
                <c:pt idx="510">
                  <c:v>-0.2</c:v>
                </c:pt>
                <c:pt idx="511">
                  <c:v>0.2</c:v>
                </c:pt>
                <c:pt idx="512">
                  <c:v>0</c:v>
                </c:pt>
                <c:pt idx="513">
                  <c:v>0</c:v>
                </c:pt>
                <c:pt idx="514">
                  <c:v>-0.2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-0.4</c:v>
                </c:pt>
                <c:pt idx="519">
                  <c:v>0.2</c:v>
                </c:pt>
                <c:pt idx="520">
                  <c:v>0</c:v>
                </c:pt>
                <c:pt idx="521">
                  <c:v>0</c:v>
                </c:pt>
                <c:pt idx="522">
                  <c:v>0.2</c:v>
                </c:pt>
                <c:pt idx="523">
                  <c:v>0.2</c:v>
                </c:pt>
                <c:pt idx="524">
                  <c:v>0</c:v>
                </c:pt>
                <c:pt idx="525">
                  <c:v>0</c:v>
                </c:pt>
                <c:pt idx="526">
                  <c:v>-0.2</c:v>
                </c:pt>
                <c:pt idx="527">
                  <c:v>0</c:v>
                </c:pt>
                <c:pt idx="528">
                  <c:v>-0.2</c:v>
                </c:pt>
                <c:pt idx="529">
                  <c:v>0.2</c:v>
                </c:pt>
                <c:pt idx="530">
                  <c:v>-0.2</c:v>
                </c:pt>
                <c:pt idx="531">
                  <c:v>0</c:v>
                </c:pt>
                <c:pt idx="532">
                  <c:v>0.2</c:v>
                </c:pt>
                <c:pt idx="533">
                  <c:v>0</c:v>
                </c:pt>
                <c:pt idx="534">
                  <c:v>0.4</c:v>
                </c:pt>
                <c:pt idx="535">
                  <c:v>0</c:v>
                </c:pt>
                <c:pt idx="536">
                  <c:v>0.2</c:v>
                </c:pt>
                <c:pt idx="537">
                  <c:v>0</c:v>
                </c:pt>
                <c:pt idx="538">
                  <c:v>-0.2</c:v>
                </c:pt>
                <c:pt idx="539">
                  <c:v>-0.2</c:v>
                </c:pt>
                <c:pt idx="540">
                  <c:v>-0.4</c:v>
                </c:pt>
                <c:pt idx="541">
                  <c:v>0.2</c:v>
                </c:pt>
                <c:pt idx="542">
                  <c:v>0</c:v>
                </c:pt>
                <c:pt idx="543">
                  <c:v>0</c:v>
                </c:pt>
                <c:pt idx="544">
                  <c:v>0.2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-0.2</c:v>
                </c:pt>
                <c:pt idx="549">
                  <c:v>0</c:v>
                </c:pt>
                <c:pt idx="550">
                  <c:v>0</c:v>
                </c:pt>
                <c:pt idx="551">
                  <c:v>0.4</c:v>
                </c:pt>
                <c:pt idx="552">
                  <c:v>0.2</c:v>
                </c:pt>
                <c:pt idx="553">
                  <c:v>0.2</c:v>
                </c:pt>
                <c:pt idx="554">
                  <c:v>-0.2</c:v>
                </c:pt>
                <c:pt idx="555">
                  <c:v>0.4</c:v>
                </c:pt>
                <c:pt idx="556">
                  <c:v>0.2</c:v>
                </c:pt>
                <c:pt idx="557">
                  <c:v>0</c:v>
                </c:pt>
                <c:pt idx="558">
                  <c:v>-0.2</c:v>
                </c:pt>
                <c:pt idx="559">
                  <c:v>-0.2</c:v>
                </c:pt>
                <c:pt idx="560">
                  <c:v>0</c:v>
                </c:pt>
                <c:pt idx="561">
                  <c:v>-0.2</c:v>
                </c:pt>
                <c:pt idx="562">
                  <c:v>0.2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-1</c:v>
                </c:pt>
                <c:pt idx="569">
                  <c:v>-1.2</c:v>
                </c:pt>
                <c:pt idx="570">
                  <c:v>-1.4</c:v>
                </c:pt>
                <c:pt idx="571">
                  <c:v>-1.6</c:v>
                </c:pt>
                <c:pt idx="572">
                  <c:v>-1.2</c:v>
                </c:pt>
                <c:pt idx="573">
                  <c:v>-0.8</c:v>
                </c:pt>
                <c:pt idx="574">
                  <c:v>1.2</c:v>
                </c:pt>
                <c:pt idx="575">
                  <c:v>3</c:v>
                </c:pt>
                <c:pt idx="576">
                  <c:v>5.8</c:v>
                </c:pt>
                <c:pt idx="577">
                  <c:v>7.2</c:v>
                </c:pt>
                <c:pt idx="578">
                  <c:v>8.1999999999999993</c:v>
                </c:pt>
                <c:pt idx="579">
                  <c:v>9.6</c:v>
                </c:pt>
                <c:pt idx="580">
                  <c:v>10.6</c:v>
                </c:pt>
                <c:pt idx="581">
                  <c:v>10.8</c:v>
                </c:pt>
                <c:pt idx="582">
                  <c:v>11.4</c:v>
                </c:pt>
                <c:pt idx="583">
                  <c:v>11.8</c:v>
                </c:pt>
                <c:pt idx="584">
                  <c:v>12.4</c:v>
                </c:pt>
                <c:pt idx="585">
                  <c:v>13</c:v>
                </c:pt>
                <c:pt idx="586">
                  <c:v>13.4</c:v>
                </c:pt>
                <c:pt idx="587">
                  <c:v>13.4</c:v>
                </c:pt>
                <c:pt idx="588">
                  <c:v>13.8</c:v>
                </c:pt>
                <c:pt idx="589">
                  <c:v>13.8</c:v>
                </c:pt>
                <c:pt idx="590">
                  <c:v>14</c:v>
                </c:pt>
                <c:pt idx="591">
                  <c:v>14</c:v>
                </c:pt>
                <c:pt idx="592">
                  <c:v>14.4</c:v>
                </c:pt>
                <c:pt idx="593">
                  <c:v>14.4</c:v>
                </c:pt>
                <c:pt idx="594">
                  <c:v>14.4</c:v>
                </c:pt>
                <c:pt idx="595">
                  <c:v>15</c:v>
                </c:pt>
                <c:pt idx="596">
                  <c:v>15.2</c:v>
                </c:pt>
                <c:pt idx="597">
                  <c:v>14.8</c:v>
                </c:pt>
                <c:pt idx="598">
                  <c:v>15</c:v>
                </c:pt>
                <c:pt idx="599">
                  <c:v>15.2</c:v>
                </c:pt>
                <c:pt idx="600">
                  <c:v>15.6</c:v>
                </c:pt>
                <c:pt idx="601">
                  <c:v>15.4</c:v>
                </c:pt>
                <c:pt idx="602">
                  <c:v>15.8</c:v>
                </c:pt>
                <c:pt idx="603">
                  <c:v>16</c:v>
                </c:pt>
                <c:pt idx="604">
                  <c:v>15.8</c:v>
                </c:pt>
                <c:pt idx="605">
                  <c:v>16.2</c:v>
                </c:pt>
                <c:pt idx="606">
                  <c:v>16.2</c:v>
                </c:pt>
                <c:pt idx="607">
                  <c:v>16.2</c:v>
                </c:pt>
                <c:pt idx="608">
                  <c:v>16.399999999999999</c:v>
                </c:pt>
                <c:pt idx="609">
                  <c:v>16.399999999999999</c:v>
                </c:pt>
                <c:pt idx="610">
                  <c:v>16.399999999999999</c:v>
                </c:pt>
                <c:pt idx="611">
                  <c:v>16.600000000000001</c:v>
                </c:pt>
                <c:pt idx="612">
                  <c:v>16.8</c:v>
                </c:pt>
                <c:pt idx="613">
                  <c:v>16.600000000000001</c:v>
                </c:pt>
                <c:pt idx="614">
                  <c:v>16.8</c:v>
                </c:pt>
                <c:pt idx="615">
                  <c:v>16.600000000000001</c:v>
                </c:pt>
                <c:pt idx="616">
                  <c:v>16.600000000000001</c:v>
                </c:pt>
                <c:pt idx="617">
                  <c:v>17</c:v>
                </c:pt>
                <c:pt idx="618">
                  <c:v>17</c:v>
                </c:pt>
                <c:pt idx="619">
                  <c:v>16.600000000000001</c:v>
                </c:pt>
                <c:pt idx="620">
                  <c:v>17</c:v>
                </c:pt>
                <c:pt idx="621">
                  <c:v>17</c:v>
                </c:pt>
                <c:pt idx="622">
                  <c:v>17</c:v>
                </c:pt>
                <c:pt idx="623">
                  <c:v>16.8</c:v>
                </c:pt>
                <c:pt idx="624">
                  <c:v>16.600000000000001</c:v>
                </c:pt>
                <c:pt idx="625">
                  <c:v>16.600000000000001</c:v>
                </c:pt>
                <c:pt idx="626">
                  <c:v>16.8</c:v>
                </c:pt>
                <c:pt idx="627">
                  <c:v>17</c:v>
                </c:pt>
                <c:pt idx="628">
                  <c:v>16.8</c:v>
                </c:pt>
                <c:pt idx="629">
                  <c:v>16.2</c:v>
                </c:pt>
                <c:pt idx="630">
                  <c:v>16.399999999999999</c:v>
                </c:pt>
                <c:pt idx="631">
                  <c:v>16.600000000000001</c:v>
                </c:pt>
                <c:pt idx="632">
                  <c:v>16.399999999999999</c:v>
                </c:pt>
                <c:pt idx="633">
                  <c:v>16.2</c:v>
                </c:pt>
                <c:pt idx="634">
                  <c:v>16.2</c:v>
                </c:pt>
                <c:pt idx="635">
                  <c:v>16.2</c:v>
                </c:pt>
                <c:pt idx="636">
                  <c:v>15.8</c:v>
                </c:pt>
                <c:pt idx="637">
                  <c:v>16</c:v>
                </c:pt>
                <c:pt idx="638">
                  <c:v>15.4</c:v>
                </c:pt>
                <c:pt idx="639">
                  <c:v>15.6</c:v>
                </c:pt>
                <c:pt idx="640">
                  <c:v>15.6</c:v>
                </c:pt>
                <c:pt idx="641">
                  <c:v>15.6</c:v>
                </c:pt>
                <c:pt idx="642">
                  <c:v>15.4</c:v>
                </c:pt>
                <c:pt idx="643">
                  <c:v>15.2</c:v>
                </c:pt>
                <c:pt idx="644">
                  <c:v>15</c:v>
                </c:pt>
                <c:pt idx="645">
                  <c:v>14.8</c:v>
                </c:pt>
                <c:pt idx="646">
                  <c:v>14.4</c:v>
                </c:pt>
                <c:pt idx="647">
                  <c:v>14.4</c:v>
                </c:pt>
                <c:pt idx="648">
                  <c:v>14.6</c:v>
                </c:pt>
                <c:pt idx="649">
                  <c:v>14.6</c:v>
                </c:pt>
                <c:pt idx="650">
                  <c:v>14.6</c:v>
                </c:pt>
                <c:pt idx="651">
                  <c:v>14</c:v>
                </c:pt>
                <c:pt idx="652">
                  <c:v>14.4</c:v>
                </c:pt>
                <c:pt idx="653">
                  <c:v>14</c:v>
                </c:pt>
                <c:pt idx="654">
                  <c:v>14</c:v>
                </c:pt>
                <c:pt idx="655">
                  <c:v>14</c:v>
                </c:pt>
                <c:pt idx="656">
                  <c:v>13.8</c:v>
                </c:pt>
                <c:pt idx="657">
                  <c:v>13.8</c:v>
                </c:pt>
                <c:pt idx="658">
                  <c:v>13.6</c:v>
                </c:pt>
                <c:pt idx="659">
                  <c:v>13.4</c:v>
                </c:pt>
                <c:pt idx="660">
                  <c:v>13.4</c:v>
                </c:pt>
                <c:pt idx="661">
                  <c:v>13.2</c:v>
                </c:pt>
                <c:pt idx="662">
                  <c:v>13</c:v>
                </c:pt>
                <c:pt idx="663">
                  <c:v>12.8</c:v>
                </c:pt>
                <c:pt idx="664">
                  <c:v>13.2</c:v>
                </c:pt>
                <c:pt idx="665">
                  <c:v>13</c:v>
                </c:pt>
                <c:pt idx="666">
                  <c:v>12.8</c:v>
                </c:pt>
                <c:pt idx="667">
                  <c:v>13</c:v>
                </c:pt>
                <c:pt idx="668">
                  <c:v>13.2</c:v>
                </c:pt>
                <c:pt idx="669">
                  <c:v>12.8</c:v>
                </c:pt>
                <c:pt idx="670">
                  <c:v>12.8</c:v>
                </c:pt>
                <c:pt idx="671">
                  <c:v>12.6</c:v>
                </c:pt>
                <c:pt idx="672">
                  <c:v>12.8</c:v>
                </c:pt>
                <c:pt idx="673">
                  <c:v>12.8</c:v>
                </c:pt>
                <c:pt idx="674">
                  <c:v>13.2</c:v>
                </c:pt>
                <c:pt idx="675">
                  <c:v>12.8</c:v>
                </c:pt>
                <c:pt idx="676">
                  <c:v>13.2</c:v>
                </c:pt>
                <c:pt idx="677">
                  <c:v>13.2</c:v>
                </c:pt>
                <c:pt idx="678">
                  <c:v>13.2</c:v>
                </c:pt>
                <c:pt idx="679">
                  <c:v>13.4</c:v>
                </c:pt>
                <c:pt idx="680">
                  <c:v>13.2</c:v>
                </c:pt>
                <c:pt idx="681">
                  <c:v>13.4</c:v>
                </c:pt>
                <c:pt idx="682">
                  <c:v>13.4</c:v>
                </c:pt>
                <c:pt idx="683">
                  <c:v>13.4</c:v>
                </c:pt>
                <c:pt idx="684">
                  <c:v>13.4</c:v>
                </c:pt>
                <c:pt idx="685">
                  <c:v>14</c:v>
                </c:pt>
                <c:pt idx="686">
                  <c:v>13.8</c:v>
                </c:pt>
                <c:pt idx="687">
                  <c:v>14.2</c:v>
                </c:pt>
                <c:pt idx="688">
                  <c:v>14</c:v>
                </c:pt>
                <c:pt idx="689">
                  <c:v>14.2</c:v>
                </c:pt>
                <c:pt idx="690">
                  <c:v>14.2</c:v>
                </c:pt>
                <c:pt idx="691">
                  <c:v>14.6</c:v>
                </c:pt>
                <c:pt idx="692">
                  <c:v>14.6</c:v>
                </c:pt>
                <c:pt idx="693">
                  <c:v>14.8</c:v>
                </c:pt>
                <c:pt idx="694">
                  <c:v>14.8</c:v>
                </c:pt>
                <c:pt idx="695">
                  <c:v>14.4</c:v>
                </c:pt>
                <c:pt idx="696">
                  <c:v>14.6</c:v>
                </c:pt>
                <c:pt idx="697">
                  <c:v>14.6</c:v>
                </c:pt>
                <c:pt idx="698">
                  <c:v>15</c:v>
                </c:pt>
                <c:pt idx="699">
                  <c:v>15.4</c:v>
                </c:pt>
                <c:pt idx="700">
                  <c:v>15.4</c:v>
                </c:pt>
                <c:pt idx="701">
                  <c:v>15.4</c:v>
                </c:pt>
                <c:pt idx="702">
                  <c:v>15.8</c:v>
                </c:pt>
                <c:pt idx="703">
                  <c:v>15.8</c:v>
                </c:pt>
                <c:pt idx="704">
                  <c:v>16</c:v>
                </c:pt>
                <c:pt idx="705">
                  <c:v>16</c:v>
                </c:pt>
                <c:pt idx="706">
                  <c:v>16.2</c:v>
                </c:pt>
                <c:pt idx="707">
                  <c:v>16.2</c:v>
                </c:pt>
                <c:pt idx="708">
                  <c:v>16.2</c:v>
                </c:pt>
                <c:pt idx="709">
                  <c:v>16.399999999999999</c:v>
                </c:pt>
                <c:pt idx="710">
                  <c:v>16.399999999999999</c:v>
                </c:pt>
                <c:pt idx="711">
                  <c:v>16.399999999999999</c:v>
                </c:pt>
                <c:pt idx="712">
                  <c:v>16.600000000000001</c:v>
                </c:pt>
                <c:pt idx="713">
                  <c:v>16.399999999999999</c:v>
                </c:pt>
                <c:pt idx="714">
                  <c:v>16.600000000000001</c:v>
                </c:pt>
                <c:pt idx="715">
                  <c:v>16.600000000000001</c:v>
                </c:pt>
                <c:pt idx="716">
                  <c:v>16.8</c:v>
                </c:pt>
                <c:pt idx="717">
                  <c:v>17</c:v>
                </c:pt>
                <c:pt idx="718">
                  <c:v>16.8</c:v>
                </c:pt>
                <c:pt idx="719">
                  <c:v>16.600000000000001</c:v>
                </c:pt>
                <c:pt idx="720">
                  <c:v>16.8</c:v>
                </c:pt>
                <c:pt idx="721">
                  <c:v>16.8</c:v>
                </c:pt>
                <c:pt idx="722">
                  <c:v>16.8</c:v>
                </c:pt>
                <c:pt idx="723">
                  <c:v>16.600000000000001</c:v>
                </c:pt>
                <c:pt idx="724">
                  <c:v>16.600000000000001</c:v>
                </c:pt>
                <c:pt idx="725">
                  <c:v>16.8</c:v>
                </c:pt>
                <c:pt idx="726">
                  <c:v>16.8</c:v>
                </c:pt>
                <c:pt idx="727">
                  <c:v>16.8</c:v>
                </c:pt>
                <c:pt idx="728">
                  <c:v>16.600000000000001</c:v>
                </c:pt>
                <c:pt idx="729">
                  <c:v>16.600000000000001</c:v>
                </c:pt>
                <c:pt idx="730">
                  <c:v>16.399999999999999</c:v>
                </c:pt>
                <c:pt idx="731">
                  <c:v>16.399999999999999</c:v>
                </c:pt>
                <c:pt idx="732">
                  <c:v>16.399999999999999</c:v>
                </c:pt>
                <c:pt idx="733">
                  <c:v>16.2</c:v>
                </c:pt>
                <c:pt idx="734">
                  <c:v>16</c:v>
                </c:pt>
                <c:pt idx="735">
                  <c:v>15.8</c:v>
                </c:pt>
                <c:pt idx="736">
                  <c:v>16</c:v>
                </c:pt>
                <c:pt idx="737">
                  <c:v>16</c:v>
                </c:pt>
                <c:pt idx="738">
                  <c:v>15.6</c:v>
                </c:pt>
                <c:pt idx="739">
                  <c:v>15.6</c:v>
                </c:pt>
                <c:pt idx="740">
                  <c:v>15.6</c:v>
                </c:pt>
                <c:pt idx="741">
                  <c:v>15.2</c:v>
                </c:pt>
                <c:pt idx="742">
                  <c:v>15.2</c:v>
                </c:pt>
                <c:pt idx="743">
                  <c:v>15.2</c:v>
                </c:pt>
                <c:pt idx="744">
                  <c:v>15.2</c:v>
                </c:pt>
                <c:pt idx="745">
                  <c:v>14.8</c:v>
                </c:pt>
                <c:pt idx="746">
                  <c:v>14.6</c:v>
                </c:pt>
                <c:pt idx="747">
                  <c:v>14.6</c:v>
                </c:pt>
                <c:pt idx="748">
                  <c:v>14.6</c:v>
                </c:pt>
                <c:pt idx="749">
                  <c:v>14.8</c:v>
                </c:pt>
                <c:pt idx="750">
                  <c:v>14.2</c:v>
                </c:pt>
                <c:pt idx="751">
                  <c:v>14.4</c:v>
                </c:pt>
                <c:pt idx="752">
                  <c:v>14.2</c:v>
                </c:pt>
                <c:pt idx="753">
                  <c:v>14</c:v>
                </c:pt>
                <c:pt idx="754">
                  <c:v>14.4</c:v>
                </c:pt>
                <c:pt idx="755">
                  <c:v>13.8</c:v>
                </c:pt>
                <c:pt idx="756">
                  <c:v>13.8</c:v>
                </c:pt>
                <c:pt idx="757">
                  <c:v>13.6</c:v>
                </c:pt>
                <c:pt idx="758">
                  <c:v>13.4</c:v>
                </c:pt>
                <c:pt idx="759">
                  <c:v>13.2</c:v>
                </c:pt>
                <c:pt idx="760">
                  <c:v>13.4</c:v>
                </c:pt>
                <c:pt idx="761">
                  <c:v>13</c:v>
                </c:pt>
                <c:pt idx="762">
                  <c:v>13</c:v>
                </c:pt>
                <c:pt idx="763">
                  <c:v>13</c:v>
                </c:pt>
                <c:pt idx="764">
                  <c:v>13.4</c:v>
                </c:pt>
                <c:pt idx="765">
                  <c:v>12.8</c:v>
                </c:pt>
                <c:pt idx="766">
                  <c:v>13</c:v>
                </c:pt>
                <c:pt idx="767">
                  <c:v>13.2</c:v>
                </c:pt>
                <c:pt idx="768">
                  <c:v>12.8</c:v>
                </c:pt>
                <c:pt idx="769">
                  <c:v>12.8</c:v>
                </c:pt>
                <c:pt idx="770">
                  <c:v>12.8</c:v>
                </c:pt>
                <c:pt idx="771">
                  <c:v>12.8</c:v>
                </c:pt>
                <c:pt idx="772">
                  <c:v>12.8</c:v>
                </c:pt>
                <c:pt idx="773">
                  <c:v>12.8</c:v>
                </c:pt>
                <c:pt idx="774">
                  <c:v>12.8</c:v>
                </c:pt>
                <c:pt idx="775">
                  <c:v>13</c:v>
                </c:pt>
                <c:pt idx="776">
                  <c:v>13</c:v>
                </c:pt>
                <c:pt idx="777">
                  <c:v>13</c:v>
                </c:pt>
                <c:pt idx="778">
                  <c:v>13.6</c:v>
                </c:pt>
                <c:pt idx="779">
                  <c:v>13.4</c:v>
                </c:pt>
                <c:pt idx="780">
                  <c:v>13.2</c:v>
                </c:pt>
                <c:pt idx="781">
                  <c:v>13.4</c:v>
                </c:pt>
                <c:pt idx="782">
                  <c:v>13.4</c:v>
                </c:pt>
                <c:pt idx="783">
                  <c:v>13.8</c:v>
                </c:pt>
                <c:pt idx="784">
                  <c:v>13.8</c:v>
                </c:pt>
                <c:pt idx="785">
                  <c:v>13.8</c:v>
                </c:pt>
                <c:pt idx="786">
                  <c:v>13.8</c:v>
                </c:pt>
                <c:pt idx="787">
                  <c:v>14</c:v>
                </c:pt>
                <c:pt idx="788">
                  <c:v>14</c:v>
                </c:pt>
                <c:pt idx="789">
                  <c:v>14.2</c:v>
                </c:pt>
                <c:pt idx="790">
                  <c:v>14.6</c:v>
                </c:pt>
                <c:pt idx="791">
                  <c:v>14.4</c:v>
                </c:pt>
                <c:pt idx="792">
                  <c:v>15</c:v>
                </c:pt>
                <c:pt idx="793">
                  <c:v>14.8</c:v>
                </c:pt>
                <c:pt idx="794">
                  <c:v>14.8</c:v>
                </c:pt>
                <c:pt idx="795">
                  <c:v>14.8</c:v>
                </c:pt>
                <c:pt idx="796">
                  <c:v>14.6</c:v>
                </c:pt>
                <c:pt idx="797">
                  <c:v>14.8</c:v>
                </c:pt>
                <c:pt idx="798">
                  <c:v>15</c:v>
                </c:pt>
                <c:pt idx="799">
                  <c:v>15</c:v>
                </c:pt>
                <c:pt idx="800">
                  <c:v>15.4</c:v>
                </c:pt>
                <c:pt idx="801">
                  <c:v>15.6</c:v>
                </c:pt>
                <c:pt idx="802">
                  <c:v>15.8</c:v>
                </c:pt>
                <c:pt idx="803">
                  <c:v>16</c:v>
                </c:pt>
                <c:pt idx="804">
                  <c:v>15.8</c:v>
                </c:pt>
                <c:pt idx="805">
                  <c:v>15.8</c:v>
                </c:pt>
                <c:pt idx="806">
                  <c:v>16.2</c:v>
                </c:pt>
                <c:pt idx="807">
                  <c:v>15.8</c:v>
                </c:pt>
                <c:pt idx="808">
                  <c:v>16.399999999999999</c:v>
                </c:pt>
                <c:pt idx="809">
                  <c:v>16.399999999999999</c:v>
                </c:pt>
                <c:pt idx="810">
                  <c:v>16.600000000000001</c:v>
                </c:pt>
                <c:pt idx="811">
                  <c:v>16.399999999999999</c:v>
                </c:pt>
                <c:pt idx="812">
                  <c:v>16.600000000000001</c:v>
                </c:pt>
                <c:pt idx="813">
                  <c:v>16.600000000000001</c:v>
                </c:pt>
                <c:pt idx="814">
                  <c:v>16.8</c:v>
                </c:pt>
                <c:pt idx="815">
                  <c:v>16.8</c:v>
                </c:pt>
                <c:pt idx="816">
                  <c:v>17</c:v>
                </c:pt>
                <c:pt idx="817">
                  <c:v>17</c:v>
                </c:pt>
                <c:pt idx="818">
                  <c:v>16.8</c:v>
                </c:pt>
                <c:pt idx="819">
                  <c:v>17</c:v>
                </c:pt>
                <c:pt idx="820">
                  <c:v>17</c:v>
                </c:pt>
                <c:pt idx="821">
                  <c:v>17</c:v>
                </c:pt>
                <c:pt idx="822">
                  <c:v>16.8</c:v>
                </c:pt>
                <c:pt idx="823">
                  <c:v>16.600000000000001</c:v>
                </c:pt>
                <c:pt idx="824">
                  <c:v>16.600000000000001</c:v>
                </c:pt>
                <c:pt idx="825">
                  <c:v>16.600000000000001</c:v>
                </c:pt>
                <c:pt idx="826">
                  <c:v>17</c:v>
                </c:pt>
                <c:pt idx="827">
                  <c:v>16.600000000000001</c:v>
                </c:pt>
                <c:pt idx="828">
                  <c:v>16.8</c:v>
                </c:pt>
                <c:pt idx="829">
                  <c:v>16.399999999999999</c:v>
                </c:pt>
                <c:pt idx="830">
                  <c:v>16.600000000000001</c:v>
                </c:pt>
                <c:pt idx="831">
                  <c:v>16.399999999999999</c:v>
                </c:pt>
                <c:pt idx="832">
                  <c:v>16.399999999999999</c:v>
                </c:pt>
                <c:pt idx="833">
                  <c:v>16.399999999999999</c:v>
                </c:pt>
                <c:pt idx="834">
                  <c:v>16.2</c:v>
                </c:pt>
                <c:pt idx="835">
                  <c:v>16</c:v>
                </c:pt>
                <c:pt idx="836">
                  <c:v>15.8</c:v>
                </c:pt>
                <c:pt idx="837">
                  <c:v>15.6</c:v>
                </c:pt>
                <c:pt idx="838">
                  <c:v>16</c:v>
                </c:pt>
                <c:pt idx="839">
                  <c:v>16</c:v>
                </c:pt>
                <c:pt idx="840">
                  <c:v>15.4</c:v>
                </c:pt>
                <c:pt idx="841">
                  <c:v>15.6</c:v>
                </c:pt>
                <c:pt idx="842">
                  <c:v>15.2</c:v>
                </c:pt>
                <c:pt idx="843">
                  <c:v>15.2</c:v>
                </c:pt>
                <c:pt idx="844">
                  <c:v>15.2</c:v>
                </c:pt>
                <c:pt idx="845">
                  <c:v>15</c:v>
                </c:pt>
                <c:pt idx="846">
                  <c:v>14.6</c:v>
                </c:pt>
                <c:pt idx="847">
                  <c:v>14.8</c:v>
                </c:pt>
                <c:pt idx="848">
                  <c:v>14.6</c:v>
                </c:pt>
                <c:pt idx="849">
                  <c:v>14.4</c:v>
                </c:pt>
                <c:pt idx="850">
                  <c:v>14.6</c:v>
                </c:pt>
                <c:pt idx="851">
                  <c:v>14.2</c:v>
                </c:pt>
                <c:pt idx="852">
                  <c:v>14.4</c:v>
                </c:pt>
                <c:pt idx="853">
                  <c:v>14</c:v>
                </c:pt>
                <c:pt idx="854">
                  <c:v>13.8</c:v>
                </c:pt>
                <c:pt idx="855">
                  <c:v>13.8</c:v>
                </c:pt>
                <c:pt idx="856">
                  <c:v>13.8</c:v>
                </c:pt>
                <c:pt idx="857">
                  <c:v>13.4</c:v>
                </c:pt>
                <c:pt idx="858">
                  <c:v>13.6</c:v>
                </c:pt>
                <c:pt idx="859">
                  <c:v>13.6</c:v>
                </c:pt>
                <c:pt idx="860">
                  <c:v>13.4</c:v>
                </c:pt>
                <c:pt idx="861">
                  <c:v>13.2</c:v>
                </c:pt>
                <c:pt idx="862">
                  <c:v>13</c:v>
                </c:pt>
                <c:pt idx="863">
                  <c:v>13.2</c:v>
                </c:pt>
                <c:pt idx="864">
                  <c:v>13</c:v>
                </c:pt>
                <c:pt idx="865">
                  <c:v>13.2</c:v>
                </c:pt>
                <c:pt idx="866">
                  <c:v>13</c:v>
                </c:pt>
                <c:pt idx="867">
                  <c:v>12.6</c:v>
                </c:pt>
                <c:pt idx="868">
                  <c:v>12.8</c:v>
                </c:pt>
                <c:pt idx="869">
                  <c:v>13</c:v>
                </c:pt>
                <c:pt idx="870">
                  <c:v>13</c:v>
                </c:pt>
                <c:pt idx="871">
                  <c:v>12.6</c:v>
                </c:pt>
                <c:pt idx="872">
                  <c:v>13</c:v>
                </c:pt>
                <c:pt idx="873">
                  <c:v>13</c:v>
                </c:pt>
                <c:pt idx="874">
                  <c:v>13</c:v>
                </c:pt>
                <c:pt idx="875">
                  <c:v>13</c:v>
                </c:pt>
                <c:pt idx="876">
                  <c:v>13</c:v>
                </c:pt>
                <c:pt idx="877">
                  <c:v>13.4</c:v>
                </c:pt>
                <c:pt idx="878">
                  <c:v>13.2</c:v>
                </c:pt>
                <c:pt idx="879">
                  <c:v>13.2</c:v>
                </c:pt>
                <c:pt idx="880">
                  <c:v>13</c:v>
                </c:pt>
                <c:pt idx="881">
                  <c:v>13.6</c:v>
                </c:pt>
                <c:pt idx="882">
                  <c:v>13.2</c:v>
                </c:pt>
                <c:pt idx="883">
                  <c:v>13.6</c:v>
                </c:pt>
                <c:pt idx="884">
                  <c:v>13.4</c:v>
                </c:pt>
                <c:pt idx="885">
                  <c:v>14</c:v>
                </c:pt>
                <c:pt idx="886">
                  <c:v>14.2</c:v>
                </c:pt>
                <c:pt idx="887">
                  <c:v>13.8</c:v>
                </c:pt>
                <c:pt idx="888">
                  <c:v>14</c:v>
                </c:pt>
                <c:pt idx="889">
                  <c:v>14.2</c:v>
                </c:pt>
                <c:pt idx="890">
                  <c:v>14</c:v>
                </c:pt>
                <c:pt idx="891">
                  <c:v>14.6</c:v>
                </c:pt>
                <c:pt idx="892">
                  <c:v>14.6</c:v>
                </c:pt>
                <c:pt idx="893">
                  <c:v>14.6</c:v>
                </c:pt>
                <c:pt idx="894">
                  <c:v>14.8</c:v>
                </c:pt>
                <c:pt idx="895">
                  <c:v>14.6</c:v>
                </c:pt>
                <c:pt idx="896">
                  <c:v>14.6</c:v>
                </c:pt>
                <c:pt idx="897">
                  <c:v>15</c:v>
                </c:pt>
                <c:pt idx="898">
                  <c:v>15</c:v>
                </c:pt>
                <c:pt idx="899">
                  <c:v>15.2</c:v>
                </c:pt>
                <c:pt idx="900">
                  <c:v>15.2</c:v>
                </c:pt>
                <c:pt idx="901">
                  <c:v>15.6</c:v>
                </c:pt>
                <c:pt idx="902">
                  <c:v>15.8</c:v>
                </c:pt>
                <c:pt idx="903">
                  <c:v>15.8</c:v>
                </c:pt>
                <c:pt idx="904">
                  <c:v>16</c:v>
                </c:pt>
                <c:pt idx="905">
                  <c:v>16</c:v>
                </c:pt>
                <c:pt idx="906">
                  <c:v>16</c:v>
                </c:pt>
                <c:pt idx="907">
                  <c:v>16.2</c:v>
                </c:pt>
                <c:pt idx="908">
                  <c:v>16.399999999999999</c:v>
                </c:pt>
                <c:pt idx="909">
                  <c:v>16.600000000000001</c:v>
                </c:pt>
                <c:pt idx="910">
                  <c:v>16.399999999999999</c:v>
                </c:pt>
                <c:pt idx="911">
                  <c:v>16.8</c:v>
                </c:pt>
                <c:pt idx="912">
                  <c:v>16.399999999999999</c:v>
                </c:pt>
                <c:pt idx="913">
                  <c:v>16.399999999999999</c:v>
                </c:pt>
                <c:pt idx="914">
                  <c:v>16.8</c:v>
                </c:pt>
                <c:pt idx="915">
                  <c:v>17</c:v>
                </c:pt>
                <c:pt idx="916">
                  <c:v>16.600000000000001</c:v>
                </c:pt>
                <c:pt idx="917">
                  <c:v>17</c:v>
                </c:pt>
                <c:pt idx="918">
                  <c:v>16.600000000000001</c:v>
                </c:pt>
                <c:pt idx="919">
                  <c:v>17</c:v>
                </c:pt>
                <c:pt idx="920">
                  <c:v>17</c:v>
                </c:pt>
                <c:pt idx="921">
                  <c:v>17.2</c:v>
                </c:pt>
                <c:pt idx="922">
                  <c:v>17</c:v>
                </c:pt>
                <c:pt idx="923">
                  <c:v>17</c:v>
                </c:pt>
                <c:pt idx="924">
                  <c:v>16.8</c:v>
                </c:pt>
                <c:pt idx="925">
                  <c:v>17</c:v>
                </c:pt>
                <c:pt idx="926">
                  <c:v>16.8</c:v>
                </c:pt>
                <c:pt idx="927">
                  <c:v>16.8</c:v>
                </c:pt>
                <c:pt idx="928">
                  <c:v>16.8</c:v>
                </c:pt>
                <c:pt idx="929">
                  <c:v>16.600000000000001</c:v>
                </c:pt>
                <c:pt idx="930">
                  <c:v>16.399999999999999</c:v>
                </c:pt>
                <c:pt idx="931">
                  <c:v>16.399999999999999</c:v>
                </c:pt>
                <c:pt idx="932">
                  <c:v>16.399999999999999</c:v>
                </c:pt>
                <c:pt idx="933">
                  <c:v>16.399999999999999</c:v>
                </c:pt>
                <c:pt idx="934">
                  <c:v>16.2</c:v>
                </c:pt>
                <c:pt idx="935">
                  <c:v>16.2</c:v>
                </c:pt>
                <c:pt idx="936">
                  <c:v>15.8</c:v>
                </c:pt>
                <c:pt idx="937">
                  <c:v>16</c:v>
                </c:pt>
                <c:pt idx="938">
                  <c:v>16</c:v>
                </c:pt>
                <c:pt idx="939">
                  <c:v>15.8</c:v>
                </c:pt>
                <c:pt idx="940">
                  <c:v>15.8</c:v>
                </c:pt>
                <c:pt idx="941">
                  <c:v>15.2</c:v>
                </c:pt>
                <c:pt idx="942">
                  <c:v>15.6</c:v>
                </c:pt>
                <c:pt idx="943">
                  <c:v>15</c:v>
                </c:pt>
                <c:pt idx="944">
                  <c:v>15</c:v>
                </c:pt>
                <c:pt idx="945">
                  <c:v>15</c:v>
                </c:pt>
                <c:pt idx="946">
                  <c:v>15</c:v>
                </c:pt>
                <c:pt idx="947">
                  <c:v>15</c:v>
                </c:pt>
                <c:pt idx="948">
                  <c:v>14.8</c:v>
                </c:pt>
                <c:pt idx="949">
                  <c:v>14.8</c:v>
                </c:pt>
                <c:pt idx="950">
                  <c:v>14.4</c:v>
                </c:pt>
                <c:pt idx="951">
                  <c:v>14.4</c:v>
                </c:pt>
                <c:pt idx="952">
                  <c:v>14.4</c:v>
                </c:pt>
                <c:pt idx="953">
                  <c:v>14</c:v>
                </c:pt>
                <c:pt idx="954">
                  <c:v>14</c:v>
                </c:pt>
                <c:pt idx="955">
                  <c:v>13.8</c:v>
                </c:pt>
                <c:pt idx="956">
                  <c:v>13.8</c:v>
                </c:pt>
                <c:pt idx="957">
                  <c:v>13.6</c:v>
                </c:pt>
                <c:pt idx="958">
                  <c:v>13.6</c:v>
                </c:pt>
                <c:pt idx="959">
                  <c:v>13.2</c:v>
                </c:pt>
                <c:pt idx="960">
                  <c:v>13.2</c:v>
                </c:pt>
                <c:pt idx="961">
                  <c:v>13.2</c:v>
                </c:pt>
                <c:pt idx="962">
                  <c:v>13.4</c:v>
                </c:pt>
                <c:pt idx="963">
                  <c:v>13.2</c:v>
                </c:pt>
                <c:pt idx="964">
                  <c:v>13</c:v>
                </c:pt>
                <c:pt idx="965">
                  <c:v>13.2</c:v>
                </c:pt>
                <c:pt idx="966">
                  <c:v>13</c:v>
                </c:pt>
                <c:pt idx="967">
                  <c:v>13</c:v>
                </c:pt>
                <c:pt idx="968">
                  <c:v>12.8</c:v>
                </c:pt>
                <c:pt idx="969">
                  <c:v>13</c:v>
                </c:pt>
                <c:pt idx="970">
                  <c:v>12.8</c:v>
                </c:pt>
                <c:pt idx="971">
                  <c:v>13</c:v>
                </c:pt>
                <c:pt idx="972">
                  <c:v>13</c:v>
                </c:pt>
                <c:pt idx="973">
                  <c:v>13</c:v>
                </c:pt>
                <c:pt idx="974">
                  <c:v>13</c:v>
                </c:pt>
                <c:pt idx="975">
                  <c:v>13</c:v>
                </c:pt>
                <c:pt idx="976">
                  <c:v>13.2</c:v>
                </c:pt>
                <c:pt idx="977">
                  <c:v>13.2</c:v>
                </c:pt>
                <c:pt idx="978">
                  <c:v>13</c:v>
                </c:pt>
                <c:pt idx="979">
                  <c:v>13.2</c:v>
                </c:pt>
                <c:pt idx="980">
                  <c:v>13.4</c:v>
                </c:pt>
                <c:pt idx="981">
                  <c:v>13.4</c:v>
                </c:pt>
                <c:pt idx="982">
                  <c:v>14</c:v>
                </c:pt>
                <c:pt idx="983">
                  <c:v>13.6</c:v>
                </c:pt>
                <c:pt idx="984">
                  <c:v>13.6</c:v>
                </c:pt>
                <c:pt idx="985">
                  <c:v>13.6</c:v>
                </c:pt>
                <c:pt idx="986">
                  <c:v>14</c:v>
                </c:pt>
                <c:pt idx="987">
                  <c:v>14</c:v>
                </c:pt>
                <c:pt idx="988">
                  <c:v>14.2</c:v>
                </c:pt>
                <c:pt idx="989">
                  <c:v>14.2</c:v>
                </c:pt>
                <c:pt idx="990">
                  <c:v>14.2</c:v>
                </c:pt>
                <c:pt idx="991">
                  <c:v>14.8</c:v>
                </c:pt>
                <c:pt idx="992">
                  <c:v>14.6</c:v>
                </c:pt>
                <c:pt idx="993">
                  <c:v>14.6</c:v>
                </c:pt>
                <c:pt idx="994">
                  <c:v>14.6</c:v>
                </c:pt>
                <c:pt idx="995">
                  <c:v>14.8</c:v>
                </c:pt>
                <c:pt idx="996">
                  <c:v>14.8</c:v>
                </c:pt>
                <c:pt idx="997">
                  <c:v>14.8</c:v>
                </c:pt>
                <c:pt idx="998">
                  <c:v>14.8</c:v>
                </c:pt>
                <c:pt idx="999">
                  <c:v>15.6</c:v>
                </c:pt>
                <c:pt idx="1000">
                  <c:v>15.4</c:v>
                </c:pt>
                <c:pt idx="1001">
                  <c:v>15.8</c:v>
                </c:pt>
                <c:pt idx="1002">
                  <c:v>15.6</c:v>
                </c:pt>
                <c:pt idx="1003">
                  <c:v>16.2</c:v>
                </c:pt>
                <c:pt idx="1004">
                  <c:v>16</c:v>
                </c:pt>
                <c:pt idx="1005">
                  <c:v>16</c:v>
                </c:pt>
                <c:pt idx="1006">
                  <c:v>16</c:v>
                </c:pt>
                <c:pt idx="1007">
                  <c:v>16.399999999999999</c:v>
                </c:pt>
                <c:pt idx="1008">
                  <c:v>16.399999999999999</c:v>
                </c:pt>
                <c:pt idx="1009">
                  <c:v>16.2</c:v>
                </c:pt>
                <c:pt idx="1010">
                  <c:v>16.399999999999999</c:v>
                </c:pt>
                <c:pt idx="1011">
                  <c:v>16.399999999999999</c:v>
                </c:pt>
                <c:pt idx="1012">
                  <c:v>16.399999999999999</c:v>
                </c:pt>
                <c:pt idx="1013">
                  <c:v>16.8</c:v>
                </c:pt>
                <c:pt idx="1014">
                  <c:v>17</c:v>
                </c:pt>
                <c:pt idx="1015">
                  <c:v>17</c:v>
                </c:pt>
                <c:pt idx="1016">
                  <c:v>17</c:v>
                </c:pt>
                <c:pt idx="1017">
                  <c:v>17.2</c:v>
                </c:pt>
                <c:pt idx="1018">
                  <c:v>17</c:v>
                </c:pt>
                <c:pt idx="1019">
                  <c:v>17</c:v>
                </c:pt>
                <c:pt idx="1020">
                  <c:v>16.8</c:v>
                </c:pt>
                <c:pt idx="1021">
                  <c:v>17</c:v>
                </c:pt>
                <c:pt idx="1022">
                  <c:v>17</c:v>
                </c:pt>
                <c:pt idx="1023">
                  <c:v>17</c:v>
                </c:pt>
                <c:pt idx="1024">
                  <c:v>17.2</c:v>
                </c:pt>
                <c:pt idx="1025">
                  <c:v>17</c:v>
                </c:pt>
                <c:pt idx="1026">
                  <c:v>17</c:v>
                </c:pt>
                <c:pt idx="1027">
                  <c:v>16.600000000000001</c:v>
                </c:pt>
                <c:pt idx="1028">
                  <c:v>16.600000000000001</c:v>
                </c:pt>
                <c:pt idx="1029">
                  <c:v>16.600000000000001</c:v>
                </c:pt>
                <c:pt idx="1030">
                  <c:v>16.600000000000001</c:v>
                </c:pt>
                <c:pt idx="1031">
                  <c:v>16.399999999999999</c:v>
                </c:pt>
                <c:pt idx="1032">
                  <c:v>16.399999999999999</c:v>
                </c:pt>
                <c:pt idx="1033">
                  <c:v>16.2</c:v>
                </c:pt>
                <c:pt idx="1034">
                  <c:v>16</c:v>
                </c:pt>
                <c:pt idx="1035">
                  <c:v>15.8</c:v>
                </c:pt>
                <c:pt idx="1036">
                  <c:v>16</c:v>
                </c:pt>
                <c:pt idx="1037">
                  <c:v>16</c:v>
                </c:pt>
                <c:pt idx="1038">
                  <c:v>16</c:v>
                </c:pt>
                <c:pt idx="1039">
                  <c:v>15.8</c:v>
                </c:pt>
                <c:pt idx="1040">
                  <c:v>15.4</c:v>
                </c:pt>
                <c:pt idx="1041">
                  <c:v>15.6</c:v>
                </c:pt>
                <c:pt idx="1042">
                  <c:v>15.4</c:v>
                </c:pt>
                <c:pt idx="1043">
                  <c:v>15</c:v>
                </c:pt>
                <c:pt idx="1044">
                  <c:v>15.2</c:v>
                </c:pt>
                <c:pt idx="1045">
                  <c:v>15</c:v>
                </c:pt>
                <c:pt idx="1046">
                  <c:v>15</c:v>
                </c:pt>
                <c:pt idx="1047">
                  <c:v>14.8</c:v>
                </c:pt>
                <c:pt idx="1048">
                  <c:v>14.6</c:v>
                </c:pt>
                <c:pt idx="1049">
                  <c:v>14.6</c:v>
                </c:pt>
                <c:pt idx="1050">
                  <c:v>14.6</c:v>
                </c:pt>
                <c:pt idx="1051">
                  <c:v>14.4</c:v>
                </c:pt>
                <c:pt idx="1052">
                  <c:v>14.4</c:v>
                </c:pt>
                <c:pt idx="1053">
                  <c:v>14</c:v>
                </c:pt>
                <c:pt idx="1054">
                  <c:v>14</c:v>
                </c:pt>
                <c:pt idx="1055">
                  <c:v>14</c:v>
                </c:pt>
                <c:pt idx="1056">
                  <c:v>14</c:v>
                </c:pt>
                <c:pt idx="1057">
                  <c:v>13.6</c:v>
                </c:pt>
                <c:pt idx="1058">
                  <c:v>13.4</c:v>
                </c:pt>
                <c:pt idx="1059">
                  <c:v>13.4</c:v>
                </c:pt>
                <c:pt idx="1060">
                  <c:v>13.6</c:v>
                </c:pt>
                <c:pt idx="1061">
                  <c:v>13.2</c:v>
                </c:pt>
                <c:pt idx="1062">
                  <c:v>13.2</c:v>
                </c:pt>
                <c:pt idx="1063">
                  <c:v>13</c:v>
                </c:pt>
                <c:pt idx="1064">
                  <c:v>13.2</c:v>
                </c:pt>
                <c:pt idx="1065">
                  <c:v>12.8</c:v>
                </c:pt>
                <c:pt idx="1066">
                  <c:v>12.8</c:v>
                </c:pt>
                <c:pt idx="1067">
                  <c:v>13</c:v>
                </c:pt>
                <c:pt idx="1068">
                  <c:v>12.8</c:v>
                </c:pt>
                <c:pt idx="1069">
                  <c:v>13</c:v>
                </c:pt>
                <c:pt idx="1070">
                  <c:v>12.8</c:v>
                </c:pt>
                <c:pt idx="1071">
                  <c:v>13</c:v>
                </c:pt>
                <c:pt idx="1072">
                  <c:v>13.2</c:v>
                </c:pt>
                <c:pt idx="1073">
                  <c:v>13.2</c:v>
                </c:pt>
                <c:pt idx="1074">
                  <c:v>13</c:v>
                </c:pt>
                <c:pt idx="1075">
                  <c:v>13.2</c:v>
                </c:pt>
                <c:pt idx="1076">
                  <c:v>13.2</c:v>
                </c:pt>
                <c:pt idx="1077">
                  <c:v>12.8</c:v>
                </c:pt>
                <c:pt idx="1078">
                  <c:v>13.2</c:v>
                </c:pt>
                <c:pt idx="1079">
                  <c:v>13.2</c:v>
                </c:pt>
                <c:pt idx="1080">
                  <c:v>13.2</c:v>
                </c:pt>
                <c:pt idx="1081">
                  <c:v>13.6</c:v>
                </c:pt>
                <c:pt idx="1082">
                  <c:v>13.2</c:v>
                </c:pt>
                <c:pt idx="1083">
                  <c:v>13.8</c:v>
                </c:pt>
                <c:pt idx="1084">
                  <c:v>13.6</c:v>
                </c:pt>
                <c:pt idx="1085">
                  <c:v>13.6</c:v>
                </c:pt>
                <c:pt idx="1086">
                  <c:v>14</c:v>
                </c:pt>
                <c:pt idx="1087">
                  <c:v>14</c:v>
                </c:pt>
                <c:pt idx="1088">
                  <c:v>14.4</c:v>
                </c:pt>
                <c:pt idx="1089">
                  <c:v>14.2</c:v>
                </c:pt>
                <c:pt idx="1090">
                  <c:v>14.4</c:v>
                </c:pt>
                <c:pt idx="1091">
                  <c:v>14.6</c:v>
                </c:pt>
                <c:pt idx="1092">
                  <c:v>14.8</c:v>
                </c:pt>
                <c:pt idx="1093">
                  <c:v>14.8</c:v>
                </c:pt>
                <c:pt idx="1094">
                  <c:v>14.6</c:v>
                </c:pt>
                <c:pt idx="1095">
                  <c:v>15</c:v>
                </c:pt>
                <c:pt idx="1096">
                  <c:v>14.6</c:v>
                </c:pt>
                <c:pt idx="1097">
                  <c:v>14.8</c:v>
                </c:pt>
                <c:pt idx="1098">
                  <c:v>15.2</c:v>
                </c:pt>
                <c:pt idx="1099">
                  <c:v>15.4</c:v>
                </c:pt>
                <c:pt idx="1100">
                  <c:v>15.6</c:v>
                </c:pt>
                <c:pt idx="1101">
                  <c:v>15.6</c:v>
                </c:pt>
                <c:pt idx="1102">
                  <c:v>16</c:v>
                </c:pt>
                <c:pt idx="1103">
                  <c:v>15.8</c:v>
                </c:pt>
                <c:pt idx="1104">
                  <c:v>16</c:v>
                </c:pt>
                <c:pt idx="1105">
                  <c:v>16</c:v>
                </c:pt>
                <c:pt idx="1106">
                  <c:v>16</c:v>
                </c:pt>
                <c:pt idx="1107">
                  <c:v>16</c:v>
                </c:pt>
                <c:pt idx="1108">
                  <c:v>16</c:v>
                </c:pt>
                <c:pt idx="1109">
                  <c:v>16.600000000000001</c:v>
                </c:pt>
                <c:pt idx="1110">
                  <c:v>16.399999999999999</c:v>
                </c:pt>
                <c:pt idx="1111">
                  <c:v>16.399999999999999</c:v>
                </c:pt>
                <c:pt idx="1112">
                  <c:v>16.600000000000001</c:v>
                </c:pt>
                <c:pt idx="1113">
                  <c:v>16.8</c:v>
                </c:pt>
                <c:pt idx="1114">
                  <c:v>16.600000000000001</c:v>
                </c:pt>
                <c:pt idx="1115">
                  <c:v>16.8</c:v>
                </c:pt>
                <c:pt idx="1116">
                  <c:v>16.8</c:v>
                </c:pt>
                <c:pt idx="1117">
                  <c:v>17</c:v>
                </c:pt>
                <c:pt idx="1118">
                  <c:v>16.8</c:v>
                </c:pt>
                <c:pt idx="1119">
                  <c:v>16.8</c:v>
                </c:pt>
                <c:pt idx="1120">
                  <c:v>17</c:v>
                </c:pt>
                <c:pt idx="1121">
                  <c:v>17.2</c:v>
                </c:pt>
                <c:pt idx="1122">
                  <c:v>17</c:v>
                </c:pt>
                <c:pt idx="1123">
                  <c:v>17.2</c:v>
                </c:pt>
                <c:pt idx="1124">
                  <c:v>16.8</c:v>
                </c:pt>
                <c:pt idx="1125">
                  <c:v>16.600000000000001</c:v>
                </c:pt>
                <c:pt idx="1126">
                  <c:v>16.8</c:v>
                </c:pt>
                <c:pt idx="1127">
                  <c:v>16.8</c:v>
                </c:pt>
                <c:pt idx="1128">
                  <c:v>16.8</c:v>
                </c:pt>
                <c:pt idx="1129">
                  <c:v>16.8</c:v>
                </c:pt>
                <c:pt idx="1130">
                  <c:v>16.8</c:v>
                </c:pt>
                <c:pt idx="1131">
                  <c:v>16.2</c:v>
                </c:pt>
                <c:pt idx="1132">
                  <c:v>16.2</c:v>
                </c:pt>
                <c:pt idx="1133">
                  <c:v>16</c:v>
                </c:pt>
                <c:pt idx="1134">
                  <c:v>16.2</c:v>
                </c:pt>
                <c:pt idx="1135">
                  <c:v>16.2</c:v>
                </c:pt>
                <c:pt idx="1136">
                  <c:v>16.2</c:v>
                </c:pt>
                <c:pt idx="1137">
                  <c:v>15.8</c:v>
                </c:pt>
                <c:pt idx="1138">
                  <c:v>15.8</c:v>
                </c:pt>
                <c:pt idx="1139">
                  <c:v>15.6</c:v>
                </c:pt>
                <c:pt idx="1140">
                  <c:v>15.6</c:v>
                </c:pt>
                <c:pt idx="1141">
                  <c:v>15.4</c:v>
                </c:pt>
                <c:pt idx="1142">
                  <c:v>15.2</c:v>
                </c:pt>
                <c:pt idx="1143">
                  <c:v>15</c:v>
                </c:pt>
                <c:pt idx="1144">
                  <c:v>15.2</c:v>
                </c:pt>
                <c:pt idx="1145">
                  <c:v>15</c:v>
                </c:pt>
                <c:pt idx="1146">
                  <c:v>15</c:v>
                </c:pt>
                <c:pt idx="1147">
                  <c:v>14.8</c:v>
                </c:pt>
                <c:pt idx="1148">
                  <c:v>14.6</c:v>
                </c:pt>
                <c:pt idx="1149">
                  <c:v>14.6</c:v>
                </c:pt>
                <c:pt idx="1150">
                  <c:v>14.6</c:v>
                </c:pt>
                <c:pt idx="1151">
                  <c:v>14.6</c:v>
                </c:pt>
                <c:pt idx="1152">
                  <c:v>14.4</c:v>
                </c:pt>
                <c:pt idx="1153">
                  <c:v>13.8</c:v>
                </c:pt>
                <c:pt idx="1154">
                  <c:v>14</c:v>
                </c:pt>
                <c:pt idx="1155">
                  <c:v>14</c:v>
                </c:pt>
                <c:pt idx="1156">
                  <c:v>13.6</c:v>
                </c:pt>
                <c:pt idx="1157">
                  <c:v>14</c:v>
                </c:pt>
                <c:pt idx="1158">
                  <c:v>13.4</c:v>
                </c:pt>
                <c:pt idx="1159">
                  <c:v>13.8</c:v>
                </c:pt>
                <c:pt idx="1160">
                  <c:v>13.4</c:v>
                </c:pt>
                <c:pt idx="1161">
                  <c:v>13.4</c:v>
                </c:pt>
                <c:pt idx="1162">
                  <c:v>12.8</c:v>
                </c:pt>
                <c:pt idx="1163">
                  <c:v>13.4</c:v>
                </c:pt>
                <c:pt idx="1164">
                  <c:v>13</c:v>
                </c:pt>
                <c:pt idx="1165">
                  <c:v>13</c:v>
                </c:pt>
                <c:pt idx="1166">
                  <c:v>13.2</c:v>
                </c:pt>
                <c:pt idx="1167">
                  <c:v>12.8</c:v>
                </c:pt>
                <c:pt idx="1168">
                  <c:v>13</c:v>
                </c:pt>
                <c:pt idx="1169">
                  <c:v>13</c:v>
                </c:pt>
                <c:pt idx="1170">
                  <c:v>13</c:v>
                </c:pt>
                <c:pt idx="1171">
                  <c:v>13</c:v>
                </c:pt>
                <c:pt idx="1172">
                  <c:v>13</c:v>
                </c:pt>
                <c:pt idx="1173">
                  <c:v>13.2</c:v>
                </c:pt>
                <c:pt idx="1174">
                  <c:v>13.4</c:v>
                </c:pt>
                <c:pt idx="1175">
                  <c:v>13</c:v>
                </c:pt>
                <c:pt idx="1176">
                  <c:v>13</c:v>
                </c:pt>
                <c:pt idx="1177">
                  <c:v>13.2</c:v>
                </c:pt>
                <c:pt idx="1178">
                  <c:v>13</c:v>
                </c:pt>
                <c:pt idx="1179">
                  <c:v>13.2</c:v>
                </c:pt>
                <c:pt idx="1180">
                  <c:v>13.6</c:v>
                </c:pt>
                <c:pt idx="1181">
                  <c:v>13.8</c:v>
                </c:pt>
                <c:pt idx="1182">
                  <c:v>13.4</c:v>
                </c:pt>
                <c:pt idx="1183">
                  <c:v>13.6</c:v>
                </c:pt>
                <c:pt idx="1184">
                  <c:v>13.6</c:v>
                </c:pt>
                <c:pt idx="1185">
                  <c:v>14</c:v>
                </c:pt>
                <c:pt idx="1186">
                  <c:v>14</c:v>
                </c:pt>
                <c:pt idx="1187">
                  <c:v>14</c:v>
                </c:pt>
                <c:pt idx="1188">
                  <c:v>14.2</c:v>
                </c:pt>
                <c:pt idx="1189">
                  <c:v>14.4</c:v>
                </c:pt>
                <c:pt idx="1190">
                  <c:v>14.4</c:v>
                </c:pt>
                <c:pt idx="1191">
                  <c:v>14.6</c:v>
                </c:pt>
                <c:pt idx="1192">
                  <c:v>14.6</c:v>
                </c:pt>
                <c:pt idx="1193">
                  <c:v>14.6</c:v>
                </c:pt>
                <c:pt idx="1194">
                  <c:v>15</c:v>
                </c:pt>
                <c:pt idx="1195">
                  <c:v>14.4</c:v>
                </c:pt>
                <c:pt idx="1196">
                  <c:v>15.2</c:v>
                </c:pt>
                <c:pt idx="1197">
                  <c:v>15</c:v>
                </c:pt>
                <c:pt idx="1198">
                  <c:v>15.2</c:v>
                </c:pt>
                <c:pt idx="1199">
                  <c:v>15.2</c:v>
                </c:pt>
                <c:pt idx="1200">
                  <c:v>15.6</c:v>
                </c:pt>
                <c:pt idx="1201">
                  <c:v>15.8</c:v>
                </c:pt>
                <c:pt idx="1202">
                  <c:v>15.8</c:v>
                </c:pt>
                <c:pt idx="1203">
                  <c:v>15.8</c:v>
                </c:pt>
                <c:pt idx="1204">
                  <c:v>16.2</c:v>
                </c:pt>
                <c:pt idx="1205">
                  <c:v>16.2</c:v>
                </c:pt>
                <c:pt idx="1206">
                  <c:v>16.2</c:v>
                </c:pt>
                <c:pt idx="1207">
                  <c:v>16.2</c:v>
                </c:pt>
                <c:pt idx="1208">
                  <c:v>16.600000000000001</c:v>
                </c:pt>
                <c:pt idx="1209">
                  <c:v>16.399999999999999</c:v>
                </c:pt>
                <c:pt idx="1210">
                  <c:v>16.399999999999999</c:v>
                </c:pt>
                <c:pt idx="1211">
                  <c:v>16.600000000000001</c:v>
                </c:pt>
                <c:pt idx="1212">
                  <c:v>16.8</c:v>
                </c:pt>
                <c:pt idx="1213">
                  <c:v>16.8</c:v>
                </c:pt>
                <c:pt idx="1214">
                  <c:v>16.600000000000001</c:v>
                </c:pt>
                <c:pt idx="1215">
                  <c:v>17</c:v>
                </c:pt>
                <c:pt idx="1216">
                  <c:v>17</c:v>
                </c:pt>
                <c:pt idx="1217">
                  <c:v>17</c:v>
                </c:pt>
                <c:pt idx="1218">
                  <c:v>17</c:v>
                </c:pt>
                <c:pt idx="1219">
                  <c:v>17</c:v>
                </c:pt>
                <c:pt idx="1220">
                  <c:v>17</c:v>
                </c:pt>
                <c:pt idx="1221">
                  <c:v>17</c:v>
                </c:pt>
                <c:pt idx="1222">
                  <c:v>17</c:v>
                </c:pt>
                <c:pt idx="1223">
                  <c:v>16.8</c:v>
                </c:pt>
                <c:pt idx="1224">
                  <c:v>17.2</c:v>
                </c:pt>
                <c:pt idx="1225">
                  <c:v>16.8</c:v>
                </c:pt>
                <c:pt idx="1226">
                  <c:v>17</c:v>
                </c:pt>
                <c:pt idx="1227">
                  <c:v>16.8</c:v>
                </c:pt>
                <c:pt idx="1228">
                  <c:v>17</c:v>
                </c:pt>
                <c:pt idx="1229">
                  <c:v>16.399999999999999</c:v>
                </c:pt>
                <c:pt idx="1230">
                  <c:v>16.600000000000001</c:v>
                </c:pt>
                <c:pt idx="1231">
                  <c:v>16.399999999999999</c:v>
                </c:pt>
                <c:pt idx="1232">
                  <c:v>16.2</c:v>
                </c:pt>
                <c:pt idx="1233">
                  <c:v>16</c:v>
                </c:pt>
                <c:pt idx="1234">
                  <c:v>16.2</c:v>
                </c:pt>
                <c:pt idx="1235">
                  <c:v>16.399999999999999</c:v>
                </c:pt>
                <c:pt idx="1236">
                  <c:v>16</c:v>
                </c:pt>
                <c:pt idx="1237">
                  <c:v>16.2</c:v>
                </c:pt>
                <c:pt idx="1238">
                  <c:v>15.4</c:v>
                </c:pt>
                <c:pt idx="1239">
                  <c:v>16</c:v>
                </c:pt>
                <c:pt idx="1240">
                  <c:v>15.4</c:v>
                </c:pt>
                <c:pt idx="1241">
                  <c:v>15.6</c:v>
                </c:pt>
                <c:pt idx="1242">
                  <c:v>15.4</c:v>
                </c:pt>
                <c:pt idx="1243">
                  <c:v>15.4</c:v>
                </c:pt>
                <c:pt idx="1244">
                  <c:v>15.2</c:v>
                </c:pt>
                <c:pt idx="1245">
                  <c:v>15</c:v>
                </c:pt>
                <c:pt idx="1246">
                  <c:v>15.4</c:v>
                </c:pt>
                <c:pt idx="1247">
                  <c:v>14.8</c:v>
                </c:pt>
                <c:pt idx="1248">
                  <c:v>15</c:v>
                </c:pt>
                <c:pt idx="1249">
                  <c:v>14.8</c:v>
                </c:pt>
                <c:pt idx="1250">
                  <c:v>14.6</c:v>
                </c:pt>
                <c:pt idx="1251">
                  <c:v>14.6</c:v>
                </c:pt>
                <c:pt idx="1252">
                  <c:v>14.2</c:v>
                </c:pt>
                <c:pt idx="1253">
                  <c:v>14</c:v>
                </c:pt>
                <c:pt idx="1254">
                  <c:v>14</c:v>
                </c:pt>
                <c:pt idx="1255">
                  <c:v>14</c:v>
                </c:pt>
                <c:pt idx="1256">
                  <c:v>14</c:v>
                </c:pt>
                <c:pt idx="1257">
                  <c:v>13.6</c:v>
                </c:pt>
                <c:pt idx="1258">
                  <c:v>13.8</c:v>
                </c:pt>
                <c:pt idx="1259">
                  <c:v>13.6</c:v>
                </c:pt>
                <c:pt idx="1260">
                  <c:v>13.6</c:v>
                </c:pt>
                <c:pt idx="1261">
                  <c:v>13.2</c:v>
                </c:pt>
                <c:pt idx="1262">
                  <c:v>13.2</c:v>
                </c:pt>
                <c:pt idx="1263">
                  <c:v>13.2</c:v>
                </c:pt>
                <c:pt idx="1264">
                  <c:v>13</c:v>
                </c:pt>
                <c:pt idx="1265">
                  <c:v>13.2</c:v>
                </c:pt>
                <c:pt idx="1266">
                  <c:v>12.8</c:v>
                </c:pt>
                <c:pt idx="1267">
                  <c:v>13</c:v>
                </c:pt>
                <c:pt idx="1268">
                  <c:v>12.8</c:v>
                </c:pt>
                <c:pt idx="1269">
                  <c:v>13.2</c:v>
                </c:pt>
                <c:pt idx="1270">
                  <c:v>13</c:v>
                </c:pt>
                <c:pt idx="1271">
                  <c:v>13.2</c:v>
                </c:pt>
                <c:pt idx="1272">
                  <c:v>13</c:v>
                </c:pt>
                <c:pt idx="1273">
                  <c:v>13</c:v>
                </c:pt>
                <c:pt idx="1274">
                  <c:v>13.2</c:v>
                </c:pt>
                <c:pt idx="1275">
                  <c:v>13.2</c:v>
                </c:pt>
                <c:pt idx="1276">
                  <c:v>13</c:v>
                </c:pt>
                <c:pt idx="1277">
                  <c:v>13.2</c:v>
                </c:pt>
                <c:pt idx="1278">
                  <c:v>13</c:v>
                </c:pt>
                <c:pt idx="1279">
                  <c:v>13.4</c:v>
                </c:pt>
                <c:pt idx="1280">
                  <c:v>13.4</c:v>
                </c:pt>
                <c:pt idx="1281">
                  <c:v>13.6</c:v>
                </c:pt>
                <c:pt idx="1282">
                  <c:v>13.4</c:v>
                </c:pt>
                <c:pt idx="1283">
                  <c:v>13.6</c:v>
                </c:pt>
                <c:pt idx="1284">
                  <c:v>13.6</c:v>
                </c:pt>
                <c:pt idx="1285">
                  <c:v>14.2</c:v>
                </c:pt>
                <c:pt idx="1286">
                  <c:v>13.6</c:v>
                </c:pt>
                <c:pt idx="1287">
                  <c:v>14.2</c:v>
                </c:pt>
                <c:pt idx="1288">
                  <c:v>14.2</c:v>
                </c:pt>
                <c:pt idx="1289">
                  <c:v>14.4</c:v>
                </c:pt>
                <c:pt idx="1290">
                  <c:v>14.6</c:v>
                </c:pt>
                <c:pt idx="1291">
                  <c:v>14.4</c:v>
                </c:pt>
                <c:pt idx="1292">
                  <c:v>14.4</c:v>
                </c:pt>
                <c:pt idx="1293">
                  <c:v>15</c:v>
                </c:pt>
                <c:pt idx="1294">
                  <c:v>14.8</c:v>
                </c:pt>
                <c:pt idx="1295">
                  <c:v>14.8</c:v>
                </c:pt>
                <c:pt idx="1296">
                  <c:v>14.8</c:v>
                </c:pt>
                <c:pt idx="1297">
                  <c:v>15.2</c:v>
                </c:pt>
                <c:pt idx="1298">
                  <c:v>15.2</c:v>
                </c:pt>
                <c:pt idx="1299">
                  <c:v>15.2</c:v>
                </c:pt>
                <c:pt idx="1300">
                  <c:v>15.6</c:v>
                </c:pt>
                <c:pt idx="1301">
                  <c:v>15.8</c:v>
                </c:pt>
                <c:pt idx="1302">
                  <c:v>15.8</c:v>
                </c:pt>
                <c:pt idx="1303">
                  <c:v>16.2</c:v>
                </c:pt>
                <c:pt idx="1304">
                  <c:v>16</c:v>
                </c:pt>
                <c:pt idx="1305">
                  <c:v>16</c:v>
                </c:pt>
                <c:pt idx="1306">
                  <c:v>16.2</c:v>
                </c:pt>
                <c:pt idx="1307">
                  <c:v>16.399999999999999</c:v>
                </c:pt>
                <c:pt idx="1308">
                  <c:v>16.399999999999999</c:v>
                </c:pt>
                <c:pt idx="1309">
                  <c:v>16.2</c:v>
                </c:pt>
                <c:pt idx="1310">
                  <c:v>16.399999999999999</c:v>
                </c:pt>
                <c:pt idx="1311">
                  <c:v>16.8</c:v>
                </c:pt>
                <c:pt idx="1312">
                  <c:v>16.600000000000001</c:v>
                </c:pt>
                <c:pt idx="1313">
                  <c:v>17</c:v>
                </c:pt>
                <c:pt idx="1314">
                  <c:v>17</c:v>
                </c:pt>
                <c:pt idx="1315">
                  <c:v>17.2</c:v>
                </c:pt>
                <c:pt idx="1316">
                  <c:v>17</c:v>
                </c:pt>
                <c:pt idx="1317">
                  <c:v>17</c:v>
                </c:pt>
                <c:pt idx="1318">
                  <c:v>17</c:v>
                </c:pt>
                <c:pt idx="1319">
                  <c:v>16.8</c:v>
                </c:pt>
                <c:pt idx="1320">
                  <c:v>17</c:v>
                </c:pt>
                <c:pt idx="1321">
                  <c:v>17.399999999999999</c:v>
                </c:pt>
                <c:pt idx="1322">
                  <c:v>17</c:v>
                </c:pt>
                <c:pt idx="1323">
                  <c:v>17.399999999999999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17</c:v>
                </c:pt>
                <c:pt idx="1328">
                  <c:v>16.8</c:v>
                </c:pt>
                <c:pt idx="1329">
                  <c:v>16.600000000000001</c:v>
                </c:pt>
                <c:pt idx="1330">
                  <c:v>16.8</c:v>
                </c:pt>
                <c:pt idx="1331">
                  <c:v>16.399999999999999</c:v>
                </c:pt>
                <c:pt idx="1332">
                  <c:v>16.399999999999999</c:v>
                </c:pt>
                <c:pt idx="1333">
                  <c:v>16.600000000000001</c:v>
                </c:pt>
                <c:pt idx="1334">
                  <c:v>16.2</c:v>
                </c:pt>
                <c:pt idx="1335">
                  <c:v>16.2</c:v>
                </c:pt>
                <c:pt idx="1336">
                  <c:v>16.2</c:v>
                </c:pt>
                <c:pt idx="1337">
                  <c:v>15.8</c:v>
                </c:pt>
                <c:pt idx="1338">
                  <c:v>15.8</c:v>
                </c:pt>
                <c:pt idx="1339">
                  <c:v>16</c:v>
                </c:pt>
                <c:pt idx="1340">
                  <c:v>15.6</c:v>
                </c:pt>
                <c:pt idx="1341">
                  <c:v>15.4</c:v>
                </c:pt>
                <c:pt idx="1342">
                  <c:v>15.6</c:v>
                </c:pt>
                <c:pt idx="1343">
                  <c:v>15.4</c:v>
                </c:pt>
                <c:pt idx="1344">
                  <c:v>15.4</c:v>
                </c:pt>
                <c:pt idx="1345">
                  <c:v>15.4</c:v>
                </c:pt>
                <c:pt idx="1346">
                  <c:v>15</c:v>
                </c:pt>
                <c:pt idx="1347">
                  <c:v>15.2</c:v>
                </c:pt>
                <c:pt idx="1348">
                  <c:v>15</c:v>
                </c:pt>
                <c:pt idx="1349">
                  <c:v>15</c:v>
                </c:pt>
                <c:pt idx="1350">
                  <c:v>14.8</c:v>
                </c:pt>
                <c:pt idx="1351">
                  <c:v>14.4</c:v>
                </c:pt>
                <c:pt idx="1352">
                  <c:v>14.6</c:v>
                </c:pt>
                <c:pt idx="1353">
                  <c:v>14</c:v>
                </c:pt>
                <c:pt idx="1354">
                  <c:v>14</c:v>
                </c:pt>
                <c:pt idx="1355">
                  <c:v>13.8</c:v>
                </c:pt>
                <c:pt idx="1356">
                  <c:v>13.8</c:v>
                </c:pt>
                <c:pt idx="1357">
                  <c:v>13.8</c:v>
                </c:pt>
                <c:pt idx="1358">
                  <c:v>13.6</c:v>
                </c:pt>
                <c:pt idx="1359">
                  <c:v>13.6</c:v>
                </c:pt>
                <c:pt idx="1360">
                  <c:v>13.4</c:v>
                </c:pt>
                <c:pt idx="1361">
                  <c:v>13.4</c:v>
                </c:pt>
                <c:pt idx="1362">
                  <c:v>13.2</c:v>
                </c:pt>
                <c:pt idx="1363">
                  <c:v>13.2</c:v>
                </c:pt>
                <c:pt idx="1364">
                  <c:v>13.2</c:v>
                </c:pt>
                <c:pt idx="1365">
                  <c:v>13.2</c:v>
                </c:pt>
                <c:pt idx="1366">
                  <c:v>13.2</c:v>
                </c:pt>
                <c:pt idx="1367">
                  <c:v>13.2</c:v>
                </c:pt>
                <c:pt idx="1368">
                  <c:v>13</c:v>
                </c:pt>
                <c:pt idx="1369">
                  <c:v>13.2</c:v>
                </c:pt>
                <c:pt idx="1370">
                  <c:v>13</c:v>
                </c:pt>
                <c:pt idx="1371">
                  <c:v>12.8</c:v>
                </c:pt>
                <c:pt idx="1372">
                  <c:v>13.4</c:v>
                </c:pt>
                <c:pt idx="1373">
                  <c:v>13.2</c:v>
                </c:pt>
                <c:pt idx="1374">
                  <c:v>13</c:v>
                </c:pt>
                <c:pt idx="1375">
                  <c:v>13</c:v>
                </c:pt>
                <c:pt idx="1376">
                  <c:v>12.8</c:v>
                </c:pt>
                <c:pt idx="1377">
                  <c:v>13</c:v>
                </c:pt>
                <c:pt idx="1378">
                  <c:v>13.6</c:v>
                </c:pt>
                <c:pt idx="1379">
                  <c:v>13.2</c:v>
                </c:pt>
                <c:pt idx="1380">
                  <c:v>13.6</c:v>
                </c:pt>
                <c:pt idx="1381">
                  <c:v>13.4</c:v>
                </c:pt>
                <c:pt idx="1382">
                  <c:v>13.4</c:v>
                </c:pt>
                <c:pt idx="1383">
                  <c:v>13.6</c:v>
                </c:pt>
                <c:pt idx="1384">
                  <c:v>14</c:v>
                </c:pt>
                <c:pt idx="1385">
                  <c:v>13.8</c:v>
                </c:pt>
                <c:pt idx="1386">
                  <c:v>14.2</c:v>
                </c:pt>
                <c:pt idx="1387">
                  <c:v>14.2</c:v>
                </c:pt>
                <c:pt idx="1388">
                  <c:v>14.2</c:v>
                </c:pt>
                <c:pt idx="1389">
                  <c:v>14.6</c:v>
                </c:pt>
                <c:pt idx="1390">
                  <c:v>14.4</c:v>
                </c:pt>
                <c:pt idx="1391">
                  <c:v>14.6</c:v>
                </c:pt>
                <c:pt idx="1392">
                  <c:v>14.8</c:v>
                </c:pt>
                <c:pt idx="1393">
                  <c:v>14.8</c:v>
                </c:pt>
                <c:pt idx="1394">
                  <c:v>14.8</c:v>
                </c:pt>
                <c:pt idx="1395">
                  <c:v>14.8</c:v>
                </c:pt>
                <c:pt idx="1396">
                  <c:v>14.8</c:v>
                </c:pt>
                <c:pt idx="1397">
                  <c:v>15</c:v>
                </c:pt>
                <c:pt idx="1398">
                  <c:v>15.4</c:v>
                </c:pt>
                <c:pt idx="1399">
                  <c:v>15.6</c:v>
                </c:pt>
                <c:pt idx="1400">
                  <c:v>15.4</c:v>
                </c:pt>
                <c:pt idx="1401">
                  <c:v>15.8</c:v>
                </c:pt>
                <c:pt idx="1402">
                  <c:v>15.6</c:v>
                </c:pt>
                <c:pt idx="1403">
                  <c:v>15.8</c:v>
                </c:pt>
                <c:pt idx="1404">
                  <c:v>16</c:v>
                </c:pt>
                <c:pt idx="1405">
                  <c:v>16.2</c:v>
                </c:pt>
                <c:pt idx="1406">
                  <c:v>16.399999999999999</c:v>
                </c:pt>
                <c:pt idx="1407">
                  <c:v>16.399999999999999</c:v>
                </c:pt>
                <c:pt idx="1408">
                  <c:v>16.399999999999999</c:v>
                </c:pt>
                <c:pt idx="1409">
                  <c:v>16.8</c:v>
                </c:pt>
                <c:pt idx="1410">
                  <c:v>16.8</c:v>
                </c:pt>
                <c:pt idx="1411">
                  <c:v>16.600000000000001</c:v>
                </c:pt>
                <c:pt idx="1412">
                  <c:v>16.8</c:v>
                </c:pt>
                <c:pt idx="1413">
                  <c:v>16.8</c:v>
                </c:pt>
                <c:pt idx="1414">
                  <c:v>17</c:v>
                </c:pt>
                <c:pt idx="1415">
                  <c:v>16.8</c:v>
                </c:pt>
                <c:pt idx="1416">
                  <c:v>16.8</c:v>
                </c:pt>
                <c:pt idx="1417">
                  <c:v>17</c:v>
                </c:pt>
                <c:pt idx="1418">
                  <c:v>17.2</c:v>
                </c:pt>
                <c:pt idx="1419">
                  <c:v>17.2</c:v>
                </c:pt>
                <c:pt idx="1420">
                  <c:v>17.2</c:v>
                </c:pt>
                <c:pt idx="1421">
                  <c:v>17</c:v>
                </c:pt>
                <c:pt idx="1422">
                  <c:v>17</c:v>
                </c:pt>
                <c:pt idx="1423">
                  <c:v>17.2</c:v>
                </c:pt>
                <c:pt idx="1424">
                  <c:v>16.8</c:v>
                </c:pt>
                <c:pt idx="1425">
                  <c:v>17.2</c:v>
                </c:pt>
                <c:pt idx="1426">
                  <c:v>17</c:v>
                </c:pt>
                <c:pt idx="1427">
                  <c:v>16.600000000000001</c:v>
                </c:pt>
                <c:pt idx="1428">
                  <c:v>16.8</c:v>
                </c:pt>
                <c:pt idx="1429">
                  <c:v>16.8</c:v>
                </c:pt>
                <c:pt idx="1430">
                  <c:v>16.600000000000001</c:v>
                </c:pt>
                <c:pt idx="1431">
                  <c:v>16.399999999999999</c:v>
                </c:pt>
                <c:pt idx="1432">
                  <c:v>16.399999999999999</c:v>
                </c:pt>
                <c:pt idx="1433">
                  <c:v>16.8</c:v>
                </c:pt>
                <c:pt idx="1434">
                  <c:v>16.399999999999999</c:v>
                </c:pt>
                <c:pt idx="1435">
                  <c:v>16</c:v>
                </c:pt>
                <c:pt idx="1436">
                  <c:v>16</c:v>
                </c:pt>
                <c:pt idx="1437">
                  <c:v>16.2</c:v>
                </c:pt>
                <c:pt idx="1438">
                  <c:v>15.8</c:v>
                </c:pt>
                <c:pt idx="1439">
                  <c:v>15.8</c:v>
                </c:pt>
                <c:pt idx="1440">
                  <c:v>15.6</c:v>
                </c:pt>
                <c:pt idx="1441">
                  <c:v>15.6</c:v>
                </c:pt>
                <c:pt idx="1442">
                  <c:v>15.4</c:v>
                </c:pt>
                <c:pt idx="1443">
                  <c:v>15</c:v>
                </c:pt>
                <c:pt idx="1444">
                  <c:v>15.4</c:v>
                </c:pt>
                <c:pt idx="1445">
                  <c:v>15.2</c:v>
                </c:pt>
                <c:pt idx="1446">
                  <c:v>15.2</c:v>
                </c:pt>
                <c:pt idx="1447">
                  <c:v>15</c:v>
                </c:pt>
                <c:pt idx="1448">
                  <c:v>14.8</c:v>
                </c:pt>
                <c:pt idx="1449">
                  <c:v>14.4</c:v>
                </c:pt>
                <c:pt idx="1450">
                  <c:v>14.6</c:v>
                </c:pt>
                <c:pt idx="1451">
                  <c:v>14.4</c:v>
                </c:pt>
                <c:pt idx="1452">
                  <c:v>14.4</c:v>
                </c:pt>
                <c:pt idx="1453">
                  <c:v>14.2</c:v>
                </c:pt>
                <c:pt idx="1454">
                  <c:v>14</c:v>
                </c:pt>
                <c:pt idx="1455">
                  <c:v>13.8</c:v>
                </c:pt>
                <c:pt idx="1456">
                  <c:v>13.8</c:v>
                </c:pt>
                <c:pt idx="1457">
                  <c:v>13.6</c:v>
                </c:pt>
                <c:pt idx="1458">
                  <c:v>13.2</c:v>
                </c:pt>
                <c:pt idx="1459">
                  <c:v>13.8</c:v>
                </c:pt>
                <c:pt idx="1460">
                  <c:v>13.6</c:v>
                </c:pt>
                <c:pt idx="1461">
                  <c:v>13.2</c:v>
                </c:pt>
                <c:pt idx="1462">
                  <c:v>13.4</c:v>
                </c:pt>
                <c:pt idx="1463">
                  <c:v>13.2</c:v>
                </c:pt>
                <c:pt idx="1464">
                  <c:v>13.2</c:v>
                </c:pt>
                <c:pt idx="1465">
                  <c:v>13</c:v>
                </c:pt>
                <c:pt idx="1466">
                  <c:v>13.2</c:v>
                </c:pt>
                <c:pt idx="1467">
                  <c:v>13</c:v>
                </c:pt>
                <c:pt idx="1468">
                  <c:v>13</c:v>
                </c:pt>
                <c:pt idx="1469">
                  <c:v>13.2</c:v>
                </c:pt>
                <c:pt idx="1470">
                  <c:v>13.2</c:v>
                </c:pt>
                <c:pt idx="1471">
                  <c:v>13.2</c:v>
                </c:pt>
                <c:pt idx="1472">
                  <c:v>13</c:v>
                </c:pt>
                <c:pt idx="1473">
                  <c:v>13</c:v>
                </c:pt>
                <c:pt idx="1474">
                  <c:v>13.2</c:v>
                </c:pt>
                <c:pt idx="1475">
                  <c:v>13.2</c:v>
                </c:pt>
                <c:pt idx="1476">
                  <c:v>13.2</c:v>
                </c:pt>
                <c:pt idx="1477">
                  <c:v>13.4</c:v>
                </c:pt>
                <c:pt idx="1478">
                  <c:v>13.4</c:v>
                </c:pt>
                <c:pt idx="1479">
                  <c:v>13.6</c:v>
                </c:pt>
                <c:pt idx="1480">
                  <c:v>13.4</c:v>
                </c:pt>
                <c:pt idx="1481">
                  <c:v>13.2</c:v>
                </c:pt>
                <c:pt idx="1482">
                  <c:v>13.8</c:v>
                </c:pt>
                <c:pt idx="1483">
                  <c:v>13.8</c:v>
                </c:pt>
                <c:pt idx="1484">
                  <c:v>13.8</c:v>
                </c:pt>
                <c:pt idx="1485">
                  <c:v>13.8</c:v>
                </c:pt>
                <c:pt idx="1486">
                  <c:v>14.2</c:v>
                </c:pt>
                <c:pt idx="1487">
                  <c:v>14.2</c:v>
                </c:pt>
                <c:pt idx="1488">
                  <c:v>14.4</c:v>
                </c:pt>
                <c:pt idx="1489">
                  <c:v>14.2</c:v>
                </c:pt>
                <c:pt idx="1490">
                  <c:v>14.4</c:v>
                </c:pt>
                <c:pt idx="1491">
                  <c:v>14.8</c:v>
                </c:pt>
                <c:pt idx="1492">
                  <c:v>14.6</c:v>
                </c:pt>
                <c:pt idx="1493">
                  <c:v>14.8</c:v>
                </c:pt>
                <c:pt idx="1494">
                  <c:v>15</c:v>
                </c:pt>
                <c:pt idx="1495">
                  <c:v>14.8</c:v>
                </c:pt>
                <c:pt idx="1496">
                  <c:v>15</c:v>
                </c:pt>
                <c:pt idx="1497">
                  <c:v>15</c:v>
                </c:pt>
                <c:pt idx="1498">
                  <c:v>15.4</c:v>
                </c:pt>
                <c:pt idx="1499">
                  <c:v>15.2</c:v>
                </c:pt>
                <c:pt idx="1500">
                  <c:v>15.6</c:v>
                </c:pt>
                <c:pt idx="1501">
                  <c:v>15.8</c:v>
                </c:pt>
                <c:pt idx="1502">
                  <c:v>15.8</c:v>
                </c:pt>
                <c:pt idx="1503">
                  <c:v>16</c:v>
                </c:pt>
                <c:pt idx="1504">
                  <c:v>16.2</c:v>
                </c:pt>
                <c:pt idx="1505">
                  <c:v>16.2</c:v>
                </c:pt>
                <c:pt idx="1506">
                  <c:v>16.2</c:v>
                </c:pt>
                <c:pt idx="1507">
                  <c:v>16.399999999999999</c:v>
                </c:pt>
                <c:pt idx="1508">
                  <c:v>16.600000000000001</c:v>
                </c:pt>
                <c:pt idx="1509">
                  <c:v>16.600000000000001</c:v>
                </c:pt>
                <c:pt idx="1510">
                  <c:v>16.600000000000001</c:v>
                </c:pt>
                <c:pt idx="1511">
                  <c:v>16.8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17.399999999999999</c:v>
                </c:pt>
                <c:pt idx="1516">
                  <c:v>16.8</c:v>
                </c:pt>
                <c:pt idx="1517">
                  <c:v>17.399999999999999</c:v>
                </c:pt>
                <c:pt idx="1518">
                  <c:v>17</c:v>
                </c:pt>
                <c:pt idx="1519">
                  <c:v>17.399999999999999</c:v>
                </c:pt>
                <c:pt idx="1520">
                  <c:v>17</c:v>
                </c:pt>
                <c:pt idx="1521">
                  <c:v>17.399999999999999</c:v>
                </c:pt>
                <c:pt idx="1522">
                  <c:v>17</c:v>
                </c:pt>
                <c:pt idx="1523">
                  <c:v>17</c:v>
                </c:pt>
                <c:pt idx="1524">
                  <c:v>17</c:v>
                </c:pt>
                <c:pt idx="1525">
                  <c:v>16.8</c:v>
                </c:pt>
                <c:pt idx="1526">
                  <c:v>17</c:v>
                </c:pt>
                <c:pt idx="1527">
                  <c:v>16.8</c:v>
                </c:pt>
                <c:pt idx="1528">
                  <c:v>16.600000000000001</c:v>
                </c:pt>
                <c:pt idx="1529">
                  <c:v>16.600000000000001</c:v>
                </c:pt>
                <c:pt idx="1530">
                  <c:v>16.399999999999999</c:v>
                </c:pt>
                <c:pt idx="1531">
                  <c:v>17</c:v>
                </c:pt>
                <c:pt idx="1532">
                  <c:v>16.8</c:v>
                </c:pt>
                <c:pt idx="1533">
                  <c:v>16.2</c:v>
                </c:pt>
                <c:pt idx="1534">
                  <c:v>16.399999999999999</c:v>
                </c:pt>
                <c:pt idx="1535">
                  <c:v>16.2</c:v>
                </c:pt>
                <c:pt idx="1536">
                  <c:v>16.2</c:v>
                </c:pt>
                <c:pt idx="1537">
                  <c:v>16</c:v>
                </c:pt>
                <c:pt idx="1538">
                  <c:v>16</c:v>
                </c:pt>
                <c:pt idx="1539">
                  <c:v>16</c:v>
                </c:pt>
                <c:pt idx="1540">
                  <c:v>15.8</c:v>
                </c:pt>
                <c:pt idx="1541">
                  <c:v>15.8</c:v>
                </c:pt>
                <c:pt idx="1542">
                  <c:v>15.4</c:v>
                </c:pt>
                <c:pt idx="1543">
                  <c:v>15.4</c:v>
                </c:pt>
                <c:pt idx="1544">
                  <c:v>15.2</c:v>
                </c:pt>
                <c:pt idx="1545">
                  <c:v>15.4</c:v>
                </c:pt>
                <c:pt idx="1546">
                  <c:v>15.4</c:v>
                </c:pt>
                <c:pt idx="1547">
                  <c:v>14.8</c:v>
                </c:pt>
                <c:pt idx="1548">
                  <c:v>14.8</c:v>
                </c:pt>
                <c:pt idx="1549">
                  <c:v>14.6</c:v>
                </c:pt>
                <c:pt idx="1550">
                  <c:v>14.8</c:v>
                </c:pt>
                <c:pt idx="1551">
                  <c:v>14.4</c:v>
                </c:pt>
                <c:pt idx="1552">
                  <c:v>14.4</c:v>
                </c:pt>
                <c:pt idx="1553">
                  <c:v>14.4</c:v>
                </c:pt>
                <c:pt idx="1554">
                  <c:v>14.2</c:v>
                </c:pt>
                <c:pt idx="1555">
                  <c:v>14.2</c:v>
                </c:pt>
                <c:pt idx="1556">
                  <c:v>13.8</c:v>
                </c:pt>
                <c:pt idx="1557">
                  <c:v>13.6</c:v>
                </c:pt>
                <c:pt idx="1558">
                  <c:v>13.8</c:v>
                </c:pt>
                <c:pt idx="1559">
                  <c:v>14</c:v>
                </c:pt>
                <c:pt idx="1560">
                  <c:v>13.4</c:v>
                </c:pt>
                <c:pt idx="1561">
                  <c:v>13.4</c:v>
                </c:pt>
                <c:pt idx="1562">
                  <c:v>13.2</c:v>
                </c:pt>
                <c:pt idx="1563">
                  <c:v>13.6</c:v>
                </c:pt>
                <c:pt idx="1564">
                  <c:v>13.2</c:v>
                </c:pt>
                <c:pt idx="1565">
                  <c:v>13.4</c:v>
                </c:pt>
                <c:pt idx="1566">
                  <c:v>13</c:v>
                </c:pt>
                <c:pt idx="1567">
                  <c:v>13.2</c:v>
                </c:pt>
                <c:pt idx="1568">
                  <c:v>13.6</c:v>
                </c:pt>
                <c:pt idx="1569">
                  <c:v>13.2</c:v>
                </c:pt>
                <c:pt idx="1570">
                  <c:v>13.2</c:v>
                </c:pt>
                <c:pt idx="1571">
                  <c:v>13</c:v>
                </c:pt>
                <c:pt idx="1572">
                  <c:v>12.8</c:v>
                </c:pt>
                <c:pt idx="1573">
                  <c:v>13.2</c:v>
                </c:pt>
                <c:pt idx="1574">
                  <c:v>13.2</c:v>
                </c:pt>
                <c:pt idx="1575">
                  <c:v>13.2</c:v>
                </c:pt>
                <c:pt idx="1576">
                  <c:v>13.2</c:v>
                </c:pt>
                <c:pt idx="1577">
                  <c:v>13.6</c:v>
                </c:pt>
                <c:pt idx="1578">
                  <c:v>13.6</c:v>
                </c:pt>
                <c:pt idx="1579">
                  <c:v>13.4</c:v>
                </c:pt>
                <c:pt idx="1580">
                  <c:v>13.2</c:v>
                </c:pt>
                <c:pt idx="1581">
                  <c:v>13.6</c:v>
                </c:pt>
                <c:pt idx="1582">
                  <c:v>13.6</c:v>
                </c:pt>
                <c:pt idx="1583">
                  <c:v>13.8</c:v>
                </c:pt>
                <c:pt idx="1584">
                  <c:v>13.8</c:v>
                </c:pt>
                <c:pt idx="1585">
                  <c:v>14.2</c:v>
                </c:pt>
                <c:pt idx="1586">
                  <c:v>14</c:v>
                </c:pt>
                <c:pt idx="1587">
                  <c:v>14</c:v>
                </c:pt>
                <c:pt idx="1588">
                  <c:v>14.2</c:v>
                </c:pt>
                <c:pt idx="1589">
                  <c:v>14.4</c:v>
                </c:pt>
                <c:pt idx="1590">
                  <c:v>14.6</c:v>
                </c:pt>
                <c:pt idx="1591">
                  <c:v>14.4</c:v>
                </c:pt>
                <c:pt idx="1592">
                  <c:v>14.8</c:v>
                </c:pt>
                <c:pt idx="1593">
                  <c:v>15</c:v>
                </c:pt>
                <c:pt idx="1594">
                  <c:v>14.8</c:v>
                </c:pt>
                <c:pt idx="1595">
                  <c:v>14.8</c:v>
                </c:pt>
                <c:pt idx="1596">
                  <c:v>15</c:v>
                </c:pt>
                <c:pt idx="1597">
                  <c:v>15.2</c:v>
                </c:pt>
                <c:pt idx="1598">
                  <c:v>15</c:v>
                </c:pt>
                <c:pt idx="1599">
                  <c:v>15.6</c:v>
                </c:pt>
                <c:pt idx="1600">
                  <c:v>15.6</c:v>
                </c:pt>
                <c:pt idx="1601">
                  <c:v>15.6</c:v>
                </c:pt>
                <c:pt idx="1602">
                  <c:v>16</c:v>
                </c:pt>
                <c:pt idx="1603">
                  <c:v>16</c:v>
                </c:pt>
                <c:pt idx="1604">
                  <c:v>16.2</c:v>
                </c:pt>
                <c:pt idx="1605">
                  <c:v>16.2</c:v>
                </c:pt>
                <c:pt idx="1606">
                  <c:v>16</c:v>
                </c:pt>
                <c:pt idx="1607">
                  <c:v>16.399999999999999</c:v>
                </c:pt>
                <c:pt idx="1608">
                  <c:v>17</c:v>
                </c:pt>
                <c:pt idx="1609">
                  <c:v>16.399999999999999</c:v>
                </c:pt>
                <c:pt idx="1610">
                  <c:v>16.8</c:v>
                </c:pt>
                <c:pt idx="1611">
                  <c:v>16.600000000000001</c:v>
                </c:pt>
                <c:pt idx="1612">
                  <c:v>16.8</c:v>
                </c:pt>
                <c:pt idx="1613">
                  <c:v>16.600000000000001</c:v>
                </c:pt>
                <c:pt idx="1614">
                  <c:v>16.8</c:v>
                </c:pt>
                <c:pt idx="1615">
                  <c:v>17</c:v>
                </c:pt>
                <c:pt idx="1616">
                  <c:v>17.2</c:v>
                </c:pt>
                <c:pt idx="1617">
                  <c:v>17.2</c:v>
                </c:pt>
                <c:pt idx="1618">
                  <c:v>17.399999999999999</c:v>
                </c:pt>
                <c:pt idx="1619">
                  <c:v>17</c:v>
                </c:pt>
                <c:pt idx="1620">
                  <c:v>17.399999999999999</c:v>
                </c:pt>
                <c:pt idx="1621">
                  <c:v>17.2</c:v>
                </c:pt>
                <c:pt idx="1622">
                  <c:v>17</c:v>
                </c:pt>
                <c:pt idx="1623">
                  <c:v>17.2</c:v>
                </c:pt>
                <c:pt idx="1624">
                  <c:v>17</c:v>
                </c:pt>
                <c:pt idx="1625">
                  <c:v>17.399999999999999</c:v>
                </c:pt>
                <c:pt idx="1626">
                  <c:v>17</c:v>
                </c:pt>
                <c:pt idx="1627">
                  <c:v>16.8</c:v>
                </c:pt>
                <c:pt idx="1628">
                  <c:v>16.399999999999999</c:v>
                </c:pt>
                <c:pt idx="1629">
                  <c:v>16.600000000000001</c:v>
                </c:pt>
                <c:pt idx="1630">
                  <c:v>17</c:v>
                </c:pt>
                <c:pt idx="1631">
                  <c:v>16.600000000000001</c:v>
                </c:pt>
                <c:pt idx="1632">
                  <c:v>16.600000000000001</c:v>
                </c:pt>
                <c:pt idx="1633">
                  <c:v>16.600000000000001</c:v>
                </c:pt>
                <c:pt idx="1634">
                  <c:v>16</c:v>
                </c:pt>
                <c:pt idx="1635">
                  <c:v>16.600000000000001</c:v>
                </c:pt>
                <c:pt idx="1636">
                  <c:v>16.2</c:v>
                </c:pt>
                <c:pt idx="1637">
                  <c:v>16.2</c:v>
                </c:pt>
                <c:pt idx="1638">
                  <c:v>16</c:v>
                </c:pt>
                <c:pt idx="1639">
                  <c:v>16</c:v>
                </c:pt>
                <c:pt idx="1640">
                  <c:v>15.6</c:v>
                </c:pt>
                <c:pt idx="1641">
                  <c:v>15.4</c:v>
                </c:pt>
                <c:pt idx="1642">
                  <c:v>15.8</c:v>
                </c:pt>
                <c:pt idx="1643">
                  <c:v>15.4</c:v>
                </c:pt>
                <c:pt idx="1644">
                  <c:v>15.6</c:v>
                </c:pt>
                <c:pt idx="1645">
                  <c:v>15.4</c:v>
                </c:pt>
                <c:pt idx="1646">
                  <c:v>15.4</c:v>
                </c:pt>
                <c:pt idx="1647">
                  <c:v>14.8</c:v>
                </c:pt>
                <c:pt idx="1648">
                  <c:v>14.6</c:v>
                </c:pt>
                <c:pt idx="1649">
                  <c:v>14.8</c:v>
                </c:pt>
                <c:pt idx="1650">
                  <c:v>14.6</c:v>
                </c:pt>
                <c:pt idx="1651">
                  <c:v>14.6</c:v>
                </c:pt>
                <c:pt idx="1652">
                  <c:v>14.4</c:v>
                </c:pt>
                <c:pt idx="1653">
                  <c:v>14.2</c:v>
                </c:pt>
                <c:pt idx="1654">
                  <c:v>14.4</c:v>
                </c:pt>
                <c:pt idx="1655">
                  <c:v>14</c:v>
                </c:pt>
                <c:pt idx="1656">
                  <c:v>13.8</c:v>
                </c:pt>
                <c:pt idx="1657">
                  <c:v>13.8</c:v>
                </c:pt>
                <c:pt idx="1658">
                  <c:v>13.8</c:v>
                </c:pt>
                <c:pt idx="1659">
                  <c:v>13.4</c:v>
                </c:pt>
                <c:pt idx="1660">
                  <c:v>13.4</c:v>
                </c:pt>
                <c:pt idx="1661">
                  <c:v>13.2</c:v>
                </c:pt>
                <c:pt idx="1662">
                  <c:v>13.2</c:v>
                </c:pt>
                <c:pt idx="1663">
                  <c:v>13</c:v>
                </c:pt>
                <c:pt idx="1664">
                  <c:v>13.4</c:v>
                </c:pt>
                <c:pt idx="1665">
                  <c:v>13.2</c:v>
                </c:pt>
                <c:pt idx="1666">
                  <c:v>13.2</c:v>
                </c:pt>
                <c:pt idx="1667">
                  <c:v>13.4</c:v>
                </c:pt>
                <c:pt idx="1668">
                  <c:v>13</c:v>
                </c:pt>
                <c:pt idx="1669">
                  <c:v>13.2</c:v>
                </c:pt>
                <c:pt idx="1670">
                  <c:v>13</c:v>
                </c:pt>
                <c:pt idx="1671">
                  <c:v>13.2</c:v>
                </c:pt>
                <c:pt idx="1672">
                  <c:v>13.2</c:v>
                </c:pt>
                <c:pt idx="1673">
                  <c:v>13</c:v>
                </c:pt>
                <c:pt idx="1674">
                  <c:v>13.2</c:v>
                </c:pt>
                <c:pt idx="1675">
                  <c:v>13.4</c:v>
                </c:pt>
                <c:pt idx="1676">
                  <c:v>13.2</c:v>
                </c:pt>
                <c:pt idx="1677">
                  <c:v>13.6</c:v>
                </c:pt>
                <c:pt idx="1678">
                  <c:v>13</c:v>
                </c:pt>
                <c:pt idx="1679">
                  <c:v>13.4</c:v>
                </c:pt>
                <c:pt idx="1680">
                  <c:v>13.6</c:v>
                </c:pt>
                <c:pt idx="1681">
                  <c:v>13.6</c:v>
                </c:pt>
                <c:pt idx="1682">
                  <c:v>13.6</c:v>
                </c:pt>
                <c:pt idx="1683">
                  <c:v>13.8</c:v>
                </c:pt>
                <c:pt idx="1684">
                  <c:v>14.2</c:v>
                </c:pt>
                <c:pt idx="1685">
                  <c:v>13.8</c:v>
                </c:pt>
                <c:pt idx="1686">
                  <c:v>14.2</c:v>
                </c:pt>
                <c:pt idx="1687">
                  <c:v>14.2</c:v>
                </c:pt>
                <c:pt idx="1688">
                  <c:v>14.4</c:v>
                </c:pt>
                <c:pt idx="1689">
                  <c:v>14.8</c:v>
                </c:pt>
                <c:pt idx="1690">
                  <c:v>14.4</c:v>
                </c:pt>
                <c:pt idx="1691">
                  <c:v>14.4</c:v>
                </c:pt>
                <c:pt idx="1692">
                  <c:v>14.8</c:v>
                </c:pt>
                <c:pt idx="1693">
                  <c:v>14.6</c:v>
                </c:pt>
                <c:pt idx="1694">
                  <c:v>15.2</c:v>
                </c:pt>
                <c:pt idx="1695">
                  <c:v>15</c:v>
                </c:pt>
                <c:pt idx="1696">
                  <c:v>15</c:v>
                </c:pt>
                <c:pt idx="1697">
                  <c:v>15.2</c:v>
                </c:pt>
                <c:pt idx="1698">
                  <c:v>15.4</c:v>
                </c:pt>
                <c:pt idx="1699">
                  <c:v>15.4</c:v>
                </c:pt>
                <c:pt idx="1700">
                  <c:v>15.6</c:v>
                </c:pt>
                <c:pt idx="1701">
                  <c:v>15.8</c:v>
                </c:pt>
                <c:pt idx="1702">
                  <c:v>15.6</c:v>
                </c:pt>
                <c:pt idx="1703">
                  <c:v>16</c:v>
                </c:pt>
                <c:pt idx="1704">
                  <c:v>16.2</c:v>
                </c:pt>
                <c:pt idx="1705">
                  <c:v>16.2</c:v>
                </c:pt>
                <c:pt idx="1706">
                  <c:v>16.2</c:v>
                </c:pt>
                <c:pt idx="1707">
                  <c:v>16.399999999999999</c:v>
                </c:pt>
                <c:pt idx="1708">
                  <c:v>16.600000000000001</c:v>
                </c:pt>
                <c:pt idx="1709">
                  <c:v>16.8</c:v>
                </c:pt>
                <c:pt idx="1710">
                  <c:v>17</c:v>
                </c:pt>
                <c:pt idx="1711">
                  <c:v>17</c:v>
                </c:pt>
                <c:pt idx="1712">
                  <c:v>16.600000000000001</c:v>
                </c:pt>
                <c:pt idx="1713">
                  <c:v>17</c:v>
                </c:pt>
                <c:pt idx="1714">
                  <c:v>17</c:v>
                </c:pt>
                <c:pt idx="1715">
                  <c:v>17.2</c:v>
                </c:pt>
                <c:pt idx="1716">
                  <c:v>17</c:v>
                </c:pt>
                <c:pt idx="1717">
                  <c:v>17.2</c:v>
                </c:pt>
                <c:pt idx="1718">
                  <c:v>16.8</c:v>
                </c:pt>
                <c:pt idx="1719">
                  <c:v>17.2</c:v>
                </c:pt>
                <c:pt idx="1720">
                  <c:v>17.2</c:v>
                </c:pt>
                <c:pt idx="1721">
                  <c:v>17</c:v>
                </c:pt>
                <c:pt idx="1722">
                  <c:v>17.2</c:v>
                </c:pt>
                <c:pt idx="1723">
                  <c:v>17</c:v>
                </c:pt>
                <c:pt idx="1724">
                  <c:v>17.2</c:v>
                </c:pt>
                <c:pt idx="1725">
                  <c:v>17.2</c:v>
                </c:pt>
                <c:pt idx="1726">
                  <c:v>16.8</c:v>
                </c:pt>
                <c:pt idx="1727">
                  <c:v>16.600000000000001</c:v>
                </c:pt>
                <c:pt idx="1728">
                  <c:v>16.8</c:v>
                </c:pt>
                <c:pt idx="1729">
                  <c:v>17</c:v>
                </c:pt>
                <c:pt idx="1730">
                  <c:v>16.399999999999999</c:v>
                </c:pt>
                <c:pt idx="1731">
                  <c:v>16.399999999999999</c:v>
                </c:pt>
                <c:pt idx="1732">
                  <c:v>16.8</c:v>
                </c:pt>
                <c:pt idx="1733">
                  <c:v>16.600000000000001</c:v>
                </c:pt>
                <c:pt idx="1734">
                  <c:v>16.600000000000001</c:v>
                </c:pt>
                <c:pt idx="1735">
                  <c:v>16.399999999999999</c:v>
                </c:pt>
                <c:pt idx="1736">
                  <c:v>16.399999999999999</c:v>
                </c:pt>
                <c:pt idx="1737">
                  <c:v>16</c:v>
                </c:pt>
                <c:pt idx="1738">
                  <c:v>16.2</c:v>
                </c:pt>
                <c:pt idx="1739">
                  <c:v>16</c:v>
                </c:pt>
                <c:pt idx="1740">
                  <c:v>15.8</c:v>
                </c:pt>
                <c:pt idx="1741">
                  <c:v>15.8</c:v>
                </c:pt>
                <c:pt idx="1742">
                  <c:v>15.4</c:v>
                </c:pt>
                <c:pt idx="1743">
                  <c:v>15.8</c:v>
                </c:pt>
                <c:pt idx="1744">
                  <c:v>15.4</c:v>
                </c:pt>
                <c:pt idx="1745">
                  <c:v>15.2</c:v>
                </c:pt>
                <c:pt idx="1746">
                  <c:v>15</c:v>
                </c:pt>
                <c:pt idx="1747">
                  <c:v>15</c:v>
                </c:pt>
                <c:pt idx="1748">
                  <c:v>15</c:v>
                </c:pt>
                <c:pt idx="1749">
                  <c:v>14.6</c:v>
                </c:pt>
                <c:pt idx="1750">
                  <c:v>14.8</c:v>
                </c:pt>
                <c:pt idx="1751">
                  <c:v>14.4</c:v>
                </c:pt>
                <c:pt idx="1752">
                  <c:v>14.2</c:v>
                </c:pt>
                <c:pt idx="1753">
                  <c:v>14.2</c:v>
                </c:pt>
                <c:pt idx="1754">
                  <c:v>14.2</c:v>
                </c:pt>
                <c:pt idx="1755">
                  <c:v>13.8</c:v>
                </c:pt>
                <c:pt idx="1756">
                  <c:v>14</c:v>
                </c:pt>
                <c:pt idx="1757">
                  <c:v>14</c:v>
                </c:pt>
                <c:pt idx="1758">
                  <c:v>13.6</c:v>
                </c:pt>
                <c:pt idx="1759">
                  <c:v>13.4</c:v>
                </c:pt>
                <c:pt idx="1760">
                  <c:v>13.4</c:v>
                </c:pt>
                <c:pt idx="1761">
                  <c:v>13.4</c:v>
                </c:pt>
                <c:pt idx="1762">
                  <c:v>13.2</c:v>
                </c:pt>
                <c:pt idx="1763">
                  <c:v>13.4</c:v>
                </c:pt>
                <c:pt idx="1764">
                  <c:v>13.4</c:v>
                </c:pt>
                <c:pt idx="1765">
                  <c:v>13.2</c:v>
                </c:pt>
                <c:pt idx="1766">
                  <c:v>13.2</c:v>
                </c:pt>
                <c:pt idx="1767">
                  <c:v>13.2</c:v>
                </c:pt>
                <c:pt idx="1768">
                  <c:v>13.6</c:v>
                </c:pt>
                <c:pt idx="1769">
                  <c:v>13.2</c:v>
                </c:pt>
                <c:pt idx="1770">
                  <c:v>13</c:v>
                </c:pt>
                <c:pt idx="1771">
                  <c:v>13.2</c:v>
                </c:pt>
                <c:pt idx="1772">
                  <c:v>13.2</c:v>
                </c:pt>
                <c:pt idx="1773">
                  <c:v>13.2</c:v>
                </c:pt>
                <c:pt idx="1774">
                  <c:v>13.4</c:v>
                </c:pt>
                <c:pt idx="1775">
                  <c:v>13.4</c:v>
                </c:pt>
                <c:pt idx="1776">
                  <c:v>13.4</c:v>
                </c:pt>
                <c:pt idx="1777">
                  <c:v>13.2</c:v>
                </c:pt>
                <c:pt idx="1778">
                  <c:v>13.2</c:v>
                </c:pt>
                <c:pt idx="1779">
                  <c:v>13.4</c:v>
                </c:pt>
                <c:pt idx="1780">
                  <c:v>13.6</c:v>
                </c:pt>
                <c:pt idx="1781">
                  <c:v>13.6</c:v>
                </c:pt>
                <c:pt idx="1782">
                  <c:v>13.6</c:v>
                </c:pt>
                <c:pt idx="1783">
                  <c:v>13.6</c:v>
                </c:pt>
                <c:pt idx="1784">
                  <c:v>14</c:v>
                </c:pt>
                <c:pt idx="1785">
                  <c:v>14</c:v>
                </c:pt>
                <c:pt idx="1786">
                  <c:v>14.2</c:v>
                </c:pt>
                <c:pt idx="1787">
                  <c:v>14</c:v>
                </c:pt>
                <c:pt idx="1788">
                  <c:v>14.2</c:v>
                </c:pt>
                <c:pt idx="1789">
                  <c:v>14.4</c:v>
                </c:pt>
                <c:pt idx="1790">
                  <c:v>14.8</c:v>
                </c:pt>
                <c:pt idx="1791">
                  <c:v>14.8</c:v>
                </c:pt>
                <c:pt idx="1792">
                  <c:v>14.8</c:v>
                </c:pt>
                <c:pt idx="1793">
                  <c:v>15</c:v>
                </c:pt>
                <c:pt idx="1794">
                  <c:v>15</c:v>
                </c:pt>
                <c:pt idx="1795">
                  <c:v>15.2</c:v>
                </c:pt>
                <c:pt idx="1796">
                  <c:v>14.8</c:v>
                </c:pt>
                <c:pt idx="1797">
                  <c:v>15.2</c:v>
                </c:pt>
                <c:pt idx="1798">
                  <c:v>15.8</c:v>
                </c:pt>
                <c:pt idx="1799">
                  <c:v>15.6</c:v>
                </c:pt>
                <c:pt idx="1800">
                  <c:v>16</c:v>
                </c:pt>
                <c:pt idx="1801">
                  <c:v>15.8</c:v>
                </c:pt>
                <c:pt idx="1802">
                  <c:v>16</c:v>
                </c:pt>
                <c:pt idx="1803">
                  <c:v>16.2</c:v>
                </c:pt>
                <c:pt idx="1804">
                  <c:v>16.2</c:v>
                </c:pt>
                <c:pt idx="1805">
                  <c:v>16.2</c:v>
                </c:pt>
                <c:pt idx="1806">
                  <c:v>16.399999999999999</c:v>
                </c:pt>
                <c:pt idx="1807">
                  <c:v>16.399999999999999</c:v>
                </c:pt>
                <c:pt idx="1808">
                  <c:v>16.600000000000001</c:v>
                </c:pt>
                <c:pt idx="1809">
                  <c:v>16.600000000000001</c:v>
                </c:pt>
                <c:pt idx="1810">
                  <c:v>16.600000000000001</c:v>
                </c:pt>
                <c:pt idx="1811">
                  <c:v>16.600000000000001</c:v>
                </c:pt>
                <c:pt idx="1812">
                  <c:v>17</c:v>
                </c:pt>
                <c:pt idx="1813">
                  <c:v>17</c:v>
                </c:pt>
                <c:pt idx="1814">
                  <c:v>17.2</c:v>
                </c:pt>
                <c:pt idx="1815">
                  <c:v>17</c:v>
                </c:pt>
                <c:pt idx="1816">
                  <c:v>17.2</c:v>
                </c:pt>
                <c:pt idx="1817">
                  <c:v>17</c:v>
                </c:pt>
                <c:pt idx="1818">
                  <c:v>17.2</c:v>
                </c:pt>
                <c:pt idx="1819">
                  <c:v>17</c:v>
                </c:pt>
                <c:pt idx="1820">
                  <c:v>17.2</c:v>
                </c:pt>
                <c:pt idx="1821">
                  <c:v>17.600000000000001</c:v>
                </c:pt>
                <c:pt idx="1822">
                  <c:v>17.399999999999999</c:v>
                </c:pt>
                <c:pt idx="1823">
                  <c:v>17.399999999999999</c:v>
                </c:pt>
                <c:pt idx="1824">
                  <c:v>17</c:v>
                </c:pt>
                <c:pt idx="1825">
                  <c:v>17.2</c:v>
                </c:pt>
                <c:pt idx="1826">
                  <c:v>17</c:v>
                </c:pt>
                <c:pt idx="1827">
                  <c:v>16.8</c:v>
                </c:pt>
                <c:pt idx="1828">
                  <c:v>17</c:v>
                </c:pt>
                <c:pt idx="1829">
                  <c:v>17</c:v>
                </c:pt>
                <c:pt idx="1830">
                  <c:v>16.600000000000001</c:v>
                </c:pt>
                <c:pt idx="1831">
                  <c:v>16.8</c:v>
                </c:pt>
                <c:pt idx="1832">
                  <c:v>16.600000000000001</c:v>
                </c:pt>
                <c:pt idx="1833">
                  <c:v>16.399999999999999</c:v>
                </c:pt>
                <c:pt idx="1834">
                  <c:v>16.2</c:v>
                </c:pt>
                <c:pt idx="1835">
                  <c:v>16.2</c:v>
                </c:pt>
                <c:pt idx="1836">
                  <c:v>16</c:v>
                </c:pt>
                <c:pt idx="1837">
                  <c:v>16.399999999999999</c:v>
                </c:pt>
                <c:pt idx="1838">
                  <c:v>16</c:v>
                </c:pt>
                <c:pt idx="1839">
                  <c:v>15.8</c:v>
                </c:pt>
                <c:pt idx="1840">
                  <c:v>15.8</c:v>
                </c:pt>
                <c:pt idx="1841">
                  <c:v>15.8</c:v>
                </c:pt>
                <c:pt idx="1842">
                  <c:v>15.6</c:v>
                </c:pt>
                <c:pt idx="1843">
                  <c:v>15.4</c:v>
                </c:pt>
                <c:pt idx="1844">
                  <c:v>15.4</c:v>
                </c:pt>
                <c:pt idx="1845">
                  <c:v>15</c:v>
                </c:pt>
                <c:pt idx="1846">
                  <c:v>15.2</c:v>
                </c:pt>
                <c:pt idx="1847">
                  <c:v>14.8</c:v>
                </c:pt>
                <c:pt idx="1848">
                  <c:v>14.8</c:v>
                </c:pt>
                <c:pt idx="1849">
                  <c:v>14.8</c:v>
                </c:pt>
                <c:pt idx="1850">
                  <c:v>14.8</c:v>
                </c:pt>
                <c:pt idx="1851">
                  <c:v>14.6</c:v>
                </c:pt>
                <c:pt idx="1852">
                  <c:v>14.4</c:v>
                </c:pt>
                <c:pt idx="1853">
                  <c:v>14.2</c:v>
                </c:pt>
                <c:pt idx="1854">
                  <c:v>14.2</c:v>
                </c:pt>
                <c:pt idx="1855">
                  <c:v>14.2</c:v>
                </c:pt>
                <c:pt idx="1856">
                  <c:v>14</c:v>
                </c:pt>
                <c:pt idx="1857">
                  <c:v>13.6</c:v>
                </c:pt>
                <c:pt idx="1858">
                  <c:v>13.8</c:v>
                </c:pt>
                <c:pt idx="1859">
                  <c:v>13.6</c:v>
                </c:pt>
                <c:pt idx="1860">
                  <c:v>13.6</c:v>
                </c:pt>
                <c:pt idx="1861">
                  <c:v>13.6</c:v>
                </c:pt>
                <c:pt idx="1862">
                  <c:v>13.4</c:v>
                </c:pt>
                <c:pt idx="1863">
                  <c:v>13.4</c:v>
                </c:pt>
                <c:pt idx="1864">
                  <c:v>13.4</c:v>
                </c:pt>
                <c:pt idx="1865">
                  <c:v>13.4</c:v>
                </c:pt>
                <c:pt idx="1866">
                  <c:v>13.2</c:v>
                </c:pt>
                <c:pt idx="1867">
                  <c:v>13.6</c:v>
                </c:pt>
                <c:pt idx="1868">
                  <c:v>13.4</c:v>
                </c:pt>
                <c:pt idx="1869">
                  <c:v>13.2</c:v>
                </c:pt>
                <c:pt idx="1870">
                  <c:v>13</c:v>
                </c:pt>
                <c:pt idx="1871">
                  <c:v>13.2</c:v>
                </c:pt>
                <c:pt idx="1872">
                  <c:v>13.2</c:v>
                </c:pt>
                <c:pt idx="1873">
                  <c:v>13.6</c:v>
                </c:pt>
                <c:pt idx="1874">
                  <c:v>13.2</c:v>
                </c:pt>
                <c:pt idx="1875">
                  <c:v>13.4</c:v>
                </c:pt>
                <c:pt idx="1876">
                  <c:v>13.2</c:v>
                </c:pt>
                <c:pt idx="1877">
                  <c:v>13.4</c:v>
                </c:pt>
                <c:pt idx="1878">
                  <c:v>13.4</c:v>
                </c:pt>
                <c:pt idx="1879">
                  <c:v>13.8</c:v>
                </c:pt>
                <c:pt idx="1880">
                  <c:v>13.6</c:v>
                </c:pt>
                <c:pt idx="1881">
                  <c:v>13.6</c:v>
                </c:pt>
                <c:pt idx="1882">
                  <c:v>14</c:v>
                </c:pt>
                <c:pt idx="1883">
                  <c:v>14</c:v>
                </c:pt>
                <c:pt idx="1884">
                  <c:v>13.8</c:v>
                </c:pt>
                <c:pt idx="1885">
                  <c:v>14</c:v>
                </c:pt>
                <c:pt idx="1886">
                  <c:v>14.2</c:v>
                </c:pt>
                <c:pt idx="1887">
                  <c:v>14.4</c:v>
                </c:pt>
                <c:pt idx="1888">
                  <c:v>14.2</c:v>
                </c:pt>
                <c:pt idx="1889">
                  <c:v>14.4</c:v>
                </c:pt>
                <c:pt idx="1890">
                  <c:v>15</c:v>
                </c:pt>
                <c:pt idx="1891">
                  <c:v>14.6</c:v>
                </c:pt>
                <c:pt idx="1892">
                  <c:v>15</c:v>
                </c:pt>
                <c:pt idx="1893">
                  <c:v>15.2</c:v>
                </c:pt>
                <c:pt idx="1894">
                  <c:v>15</c:v>
                </c:pt>
                <c:pt idx="1895">
                  <c:v>15</c:v>
                </c:pt>
                <c:pt idx="1896">
                  <c:v>15</c:v>
                </c:pt>
                <c:pt idx="1897">
                  <c:v>15.2</c:v>
                </c:pt>
                <c:pt idx="1898">
                  <c:v>15.4</c:v>
                </c:pt>
                <c:pt idx="1899">
                  <c:v>15.4</c:v>
                </c:pt>
                <c:pt idx="1900">
                  <c:v>15.8</c:v>
                </c:pt>
                <c:pt idx="1901">
                  <c:v>15.8</c:v>
                </c:pt>
                <c:pt idx="1902">
                  <c:v>16</c:v>
                </c:pt>
                <c:pt idx="1903">
                  <c:v>15.8</c:v>
                </c:pt>
                <c:pt idx="1904">
                  <c:v>16.399999999999999</c:v>
                </c:pt>
                <c:pt idx="1905">
                  <c:v>16.2</c:v>
                </c:pt>
                <c:pt idx="1906">
                  <c:v>16.399999999999999</c:v>
                </c:pt>
                <c:pt idx="1907">
                  <c:v>16.2</c:v>
                </c:pt>
                <c:pt idx="1908">
                  <c:v>16.8</c:v>
                </c:pt>
                <c:pt idx="1909">
                  <c:v>16.8</c:v>
                </c:pt>
                <c:pt idx="1910">
                  <c:v>16.399999999999999</c:v>
                </c:pt>
                <c:pt idx="1911">
                  <c:v>17</c:v>
                </c:pt>
                <c:pt idx="1912">
                  <c:v>17</c:v>
                </c:pt>
                <c:pt idx="1913">
                  <c:v>17</c:v>
                </c:pt>
                <c:pt idx="1914">
                  <c:v>17</c:v>
                </c:pt>
                <c:pt idx="1915">
                  <c:v>17.2</c:v>
                </c:pt>
                <c:pt idx="1916">
                  <c:v>16.8</c:v>
                </c:pt>
                <c:pt idx="1917">
                  <c:v>17.399999999999999</c:v>
                </c:pt>
                <c:pt idx="1918">
                  <c:v>17.2</c:v>
                </c:pt>
                <c:pt idx="1919">
                  <c:v>17</c:v>
                </c:pt>
                <c:pt idx="1920">
                  <c:v>17.2</c:v>
                </c:pt>
                <c:pt idx="1921">
                  <c:v>17.399999999999999</c:v>
                </c:pt>
                <c:pt idx="1922">
                  <c:v>17.399999999999999</c:v>
                </c:pt>
                <c:pt idx="1923">
                  <c:v>17</c:v>
                </c:pt>
                <c:pt idx="1924">
                  <c:v>17.2</c:v>
                </c:pt>
                <c:pt idx="1925">
                  <c:v>17</c:v>
                </c:pt>
                <c:pt idx="1926">
                  <c:v>17</c:v>
                </c:pt>
                <c:pt idx="1927">
                  <c:v>17.2</c:v>
                </c:pt>
                <c:pt idx="1928">
                  <c:v>17</c:v>
                </c:pt>
                <c:pt idx="1929">
                  <c:v>16.8</c:v>
                </c:pt>
                <c:pt idx="1930">
                  <c:v>17</c:v>
                </c:pt>
                <c:pt idx="1931">
                  <c:v>16.399999999999999</c:v>
                </c:pt>
                <c:pt idx="1932">
                  <c:v>16.600000000000001</c:v>
                </c:pt>
                <c:pt idx="1933">
                  <c:v>16.399999999999999</c:v>
                </c:pt>
                <c:pt idx="1934">
                  <c:v>16.600000000000001</c:v>
                </c:pt>
                <c:pt idx="1935">
                  <c:v>16.2</c:v>
                </c:pt>
                <c:pt idx="1936">
                  <c:v>16.399999999999999</c:v>
                </c:pt>
                <c:pt idx="1937">
                  <c:v>16</c:v>
                </c:pt>
                <c:pt idx="1938">
                  <c:v>16</c:v>
                </c:pt>
                <c:pt idx="1939">
                  <c:v>16</c:v>
                </c:pt>
                <c:pt idx="1940">
                  <c:v>15.8</c:v>
                </c:pt>
                <c:pt idx="1941">
                  <c:v>15.8</c:v>
                </c:pt>
                <c:pt idx="1942">
                  <c:v>15.8</c:v>
                </c:pt>
                <c:pt idx="1943">
                  <c:v>15.4</c:v>
                </c:pt>
                <c:pt idx="1944">
                  <c:v>15.2</c:v>
                </c:pt>
                <c:pt idx="1945">
                  <c:v>15.6</c:v>
                </c:pt>
                <c:pt idx="1946">
                  <c:v>15</c:v>
                </c:pt>
                <c:pt idx="1947">
                  <c:v>14.8</c:v>
                </c:pt>
                <c:pt idx="1948">
                  <c:v>15.2</c:v>
                </c:pt>
                <c:pt idx="1949">
                  <c:v>14.8</c:v>
                </c:pt>
                <c:pt idx="1950">
                  <c:v>14.6</c:v>
                </c:pt>
                <c:pt idx="1951">
                  <c:v>14.6</c:v>
                </c:pt>
                <c:pt idx="1952">
                  <c:v>14.4</c:v>
                </c:pt>
                <c:pt idx="1953">
                  <c:v>14.4</c:v>
                </c:pt>
                <c:pt idx="1954">
                  <c:v>14.2</c:v>
                </c:pt>
                <c:pt idx="1955">
                  <c:v>14.2</c:v>
                </c:pt>
                <c:pt idx="1956">
                  <c:v>14</c:v>
                </c:pt>
                <c:pt idx="1957">
                  <c:v>14</c:v>
                </c:pt>
                <c:pt idx="1958">
                  <c:v>13.8</c:v>
                </c:pt>
                <c:pt idx="1959">
                  <c:v>13.8</c:v>
                </c:pt>
                <c:pt idx="1960">
                  <c:v>13.4</c:v>
                </c:pt>
                <c:pt idx="1961">
                  <c:v>13.4</c:v>
                </c:pt>
                <c:pt idx="1962">
                  <c:v>13.4</c:v>
                </c:pt>
                <c:pt idx="1963">
                  <c:v>13.2</c:v>
                </c:pt>
                <c:pt idx="1964">
                  <c:v>13.6</c:v>
                </c:pt>
                <c:pt idx="1965">
                  <c:v>14</c:v>
                </c:pt>
                <c:pt idx="1966">
                  <c:v>15.6</c:v>
                </c:pt>
                <c:pt idx="1967">
                  <c:v>15.4</c:v>
                </c:pt>
                <c:pt idx="1968">
                  <c:v>15.4</c:v>
                </c:pt>
                <c:pt idx="1969">
                  <c:v>14.2</c:v>
                </c:pt>
                <c:pt idx="1970">
                  <c:v>11.8</c:v>
                </c:pt>
                <c:pt idx="1971">
                  <c:v>9.6</c:v>
                </c:pt>
                <c:pt idx="1972">
                  <c:v>8.6</c:v>
                </c:pt>
                <c:pt idx="1973">
                  <c:v>8.1999999999999993</c:v>
                </c:pt>
                <c:pt idx="1974">
                  <c:v>7.4</c:v>
                </c:pt>
                <c:pt idx="1975">
                  <c:v>6.2</c:v>
                </c:pt>
                <c:pt idx="1976">
                  <c:v>5.6</c:v>
                </c:pt>
                <c:pt idx="1977">
                  <c:v>4.8</c:v>
                </c:pt>
                <c:pt idx="1978">
                  <c:v>4.5999999999999996</c:v>
                </c:pt>
                <c:pt idx="1979">
                  <c:v>4.2</c:v>
                </c:pt>
                <c:pt idx="1980">
                  <c:v>3.6</c:v>
                </c:pt>
                <c:pt idx="1981">
                  <c:v>2.8</c:v>
                </c:pt>
                <c:pt idx="1982">
                  <c:v>2.8</c:v>
                </c:pt>
                <c:pt idx="1983">
                  <c:v>2.4</c:v>
                </c:pt>
                <c:pt idx="1984">
                  <c:v>2.4</c:v>
                </c:pt>
                <c:pt idx="1985">
                  <c:v>2</c:v>
                </c:pt>
                <c:pt idx="1986">
                  <c:v>2</c:v>
                </c:pt>
                <c:pt idx="1987">
                  <c:v>1.4</c:v>
                </c:pt>
                <c:pt idx="1988">
                  <c:v>1.4</c:v>
                </c:pt>
                <c:pt idx="1989">
                  <c:v>1.2</c:v>
                </c:pt>
                <c:pt idx="1990">
                  <c:v>1.2</c:v>
                </c:pt>
                <c:pt idx="1991">
                  <c:v>1</c:v>
                </c:pt>
                <c:pt idx="1992">
                  <c:v>0.6</c:v>
                </c:pt>
                <c:pt idx="1993">
                  <c:v>1</c:v>
                </c:pt>
                <c:pt idx="1994">
                  <c:v>1</c:v>
                </c:pt>
                <c:pt idx="1995">
                  <c:v>0.4</c:v>
                </c:pt>
                <c:pt idx="1996">
                  <c:v>0.6</c:v>
                </c:pt>
                <c:pt idx="1997">
                  <c:v>0.4</c:v>
                </c:pt>
                <c:pt idx="1998">
                  <c:v>0.8</c:v>
                </c:pt>
                <c:pt idx="1999">
                  <c:v>0.4</c:v>
                </c:pt>
                <c:pt idx="2000">
                  <c:v>0.6</c:v>
                </c:pt>
                <c:pt idx="2001">
                  <c:v>0.4</c:v>
                </c:pt>
                <c:pt idx="2002">
                  <c:v>0</c:v>
                </c:pt>
                <c:pt idx="2003">
                  <c:v>0.2</c:v>
                </c:pt>
                <c:pt idx="2004">
                  <c:v>0.4</c:v>
                </c:pt>
                <c:pt idx="2005">
                  <c:v>0</c:v>
                </c:pt>
                <c:pt idx="2006">
                  <c:v>0.4</c:v>
                </c:pt>
                <c:pt idx="2007">
                  <c:v>0.2</c:v>
                </c:pt>
                <c:pt idx="2008">
                  <c:v>0.4</c:v>
                </c:pt>
                <c:pt idx="2009">
                  <c:v>0.4</c:v>
                </c:pt>
                <c:pt idx="2010">
                  <c:v>0.6</c:v>
                </c:pt>
                <c:pt idx="2011">
                  <c:v>0.4</c:v>
                </c:pt>
                <c:pt idx="2012">
                  <c:v>0.2</c:v>
                </c:pt>
                <c:pt idx="2013">
                  <c:v>0.2</c:v>
                </c:pt>
                <c:pt idx="2014">
                  <c:v>0.4</c:v>
                </c:pt>
                <c:pt idx="2015">
                  <c:v>0.2</c:v>
                </c:pt>
                <c:pt idx="2016">
                  <c:v>0.4</c:v>
                </c:pt>
                <c:pt idx="2017">
                  <c:v>0.4</c:v>
                </c:pt>
                <c:pt idx="2018">
                  <c:v>0.2</c:v>
                </c:pt>
                <c:pt idx="2019">
                  <c:v>0.2</c:v>
                </c:pt>
                <c:pt idx="2020">
                  <c:v>0.6</c:v>
                </c:pt>
                <c:pt idx="2021">
                  <c:v>0.4</c:v>
                </c:pt>
                <c:pt idx="2022">
                  <c:v>0.2</c:v>
                </c:pt>
                <c:pt idx="2023">
                  <c:v>0.4</c:v>
                </c:pt>
                <c:pt idx="2024">
                  <c:v>0.2</c:v>
                </c:pt>
                <c:pt idx="2025">
                  <c:v>0.6</c:v>
                </c:pt>
                <c:pt idx="2026">
                  <c:v>0.4</c:v>
                </c:pt>
                <c:pt idx="2027">
                  <c:v>0.4</c:v>
                </c:pt>
                <c:pt idx="2028">
                  <c:v>0.2</c:v>
                </c:pt>
                <c:pt idx="2029">
                  <c:v>0.4</c:v>
                </c:pt>
                <c:pt idx="2030">
                  <c:v>0.2</c:v>
                </c:pt>
                <c:pt idx="2031">
                  <c:v>0.6</c:v>
                </c:pt>
                <c:pt idx="2032">
                  <c:v>0.2</c:v>
                </c:pt>
                <c:pt idx="2033">
                  <c:v>0</c:v>
                </c:pt>
                <c:pt idx="2034">
                  <c:v>0.2</c:v>
                </c:pt>
                <c:pt idx="2035">
                  <c:v>0.4</c:v>
                </c:pt>
                <c:pt idx="2036">
                  <c:v>0.8</c:v>
                </c:pt>
                <c:pt idx="2037">
                  <c:v>0.6</c:v>
                </c:pt>
                <c:pt idx="2038">
                  <c:v>0.4</c:v>
                </c:pt>
                <c:pt idx="2039">
                  <c:v>0.4</c:v>
                </c:pt>
                <c:pt idx="2040">
                  <c:v>0.4</c:v>
                </c:pt>
                <c:pt idx="2041">
                  <c:v>0.6</c:v>
                </c:pt>
                <c:pt idx="2042">
                  <c:v>0.6</c:v>
                </c:pt>
                <c:pt idx="2043">
                  <c:v>0.2</c:v>
                </c:pt>
                <c:pt idx="2044">
                  <c:v>0.2</c:v>
                </c:pt>
                <c:pt idx="2045">
                  <c:v>0.4</c:v>
                </c:pt>
                <c:pt idx="2046">
                  <c:v>0.2</c:v>
                </c:pt>
                <c:pt idx="2047">
                  <c:v>0.4</c:v>
                </c:pt>
                <c:pt idx="2048">
                  <c:v>0.4</c:v>
                </c:pt>
                <c:pt idx="2049">
                  <c:v>0.2</c:v>
                </c:pt>
                <c:pt idx="2050">
                  <c:v>0.4</c:v>
                </c:pt>
                <c:pt idx="2051">
                  <c:v>0.4</c:v>
                </c:pt>
                <c:pt idx="2052">
                  <c:v>0.4</c:v>
                </c:pt>
                <c:pt idx="2053">
                  <c:v>0</c:v>
                </c:pt>
                <c:pt idx="2054">
                  <c:v>0.4</c:v>
                </c:pt>
                <c:pt idx="2055">
                  <c:v>0.4</c:v>
                </c:pt>
                <c:pt idx="2056">
                  <c:v>0.6</c:v>
                </c:pt>
                <c:pt idx="2057">
                  <c:v>0.2</c:v>
                </c:pt>
                <c:pt idx="2058">
                  <c:v>0.2</c:v>
                </c:pt>
                <c:pt idx="2059">
                  <c:v>0</c:v>
                </c:pt>
                <c:pt idx="2060">
                  <c:v>0.2</c:v>
                </c:pt>
                <c:pt idx="2061">
                  <c:v>0.6</c:v>
                </c:pt>
                <c:pt idx="2062">
                  <c:v>0.4</c:v>
                </c:pt>
                <c:pt idx="2063">
                  <c:v>0.4</c:v>
                </c:pt>
                <c:pt idx="2064">
                  <c:v>0.4</c:v>
                </c:pt>
                <c:pt idx="2065">
                  <c:v>0.6</c:v>
                </c:pt>
                <c:pt idx="2066">
                  <c:v>0.6</c:v>
                </c:pt>
                <c:pt idx="2067">
                  <c:v>0.2</c:v>
                </c:pt>
                <c:pt idx="2068">
                  <c:v>0.2</c:v>
                </c:pt>
                <c:pt idx="2069">
                  <c:v>0.4</c:v>
                </c:pt>
                <c:pt idx="2070">
                  <c:v>0.6</c:v>
                </c:pt>
                <c:pt idx="2071">
                  <c:v>0.4</c:v>
                </c:pt>
                <c:pt idx="2072">
                  <c:v>0.4</c:v>
                </c:pt>
                <c:pt idx="2073">
                  <c:v>0.6</c:v>
                </c:pt>
                <c:pt idx="2074">
                  <c:v>0.4</c:v>
                </c:pt>
                <c:pt idx="2075">
                  <c:v>0.6</c:v>
                </c:pt>
                <c:pt idx="2076">
                  <c:v>0.2</c:v>
                </c:pt>
                <c:pt idx="2077">
                  <c:v>0.2</c:v>
                </c:pt>
                <c:pt idx="2078">
                  <c:v>0.4</c:v>
                </c:pt>
                <c:pt idx="2079">
                  <c:v>0.2</c:v>
                </c:pt>
                <c:pt idx="2080">
                  <c:v>0.2</c:v>
                </c:pt>
                <c:pt idx="2081">
                  <c:v>0.4</c:v>
                </c:pt>
                <c:pt idx="2082">
                  <c:v>0.4</c:v>
                </c:pt>
                <c:pt idx="2083">
                  <c:v>0.4</c:v>
                </c:pt>
                <c:pt idx="2084">
                  <c:v>0.2</c:v>
                </c:pt>
                <c:pt idx="2085">
                  <c:v>0.4</c:v>
                </c:pt>
                <c:pt idx="2086">
                  <c:v>0.2</c:v>
                </c:pt>
                <c:pt idx="2087">
                  <c:v>0.4</c:v>
                </c:pt>
                <c:pt idx="2088">
                  <c:v>0.4</c:v>
                </c:pt>
                <c:pt idx="2089">
                  <c:v>0</c:v>
                </c:pt>
                <c:pt idx="2090">
                  <c:v>0.2</c:v>
                </c:pt>
                <c:pt idx="2091">
                  <c:v>0.2</c:v>
                </c:pt>
                <c:pt idx="2092">
                  <c:v>0.6</c:v>
                </c:pt>
                <c:pt idx="2093">
                  <c:v>0.4</c:v>
                </c:pt>
                <c:pt idx="2094">
                  <c:v>0.2</c:v>
                </c:pt>
                <c:pt idx="2095">
                  <c:v>0.4</c:v>
                </c:pt>
                <c:pt idx="2096">
                  <c:v>0.2</c:v>
                </c:pt>
                <c:pt idx="2097">
                  <c:v>0.4</c:v>
                </c:pt>
                <c:pt idx="2098">
                  <c:v>0.2</c:v>
                </c:pt>
                <c:pt idx="2099">
                  <c:v>0.4</c:v>
                </c:pt>
                <c:pt idx="2100">
                  <c:v>0.2</c:v>
                </c:pt>
                <c:pt idx="2101">
                  <c:v>0</c:v>
                </c:pt>
                <c:pt idx="2102">
                  <c:v>0.4</c:v>
                </c:pt>
                <c:pt idx="2103">
                  <c:v>0.6</c:v>
                </c:pt>
                <c:pt idx="2104">
                  <c:v>0.2</c:v>
                </c:pt>
                <c:pt idx="2105">
                  <c:v>0.4</c:v>
                </c:pt>
                <c:pt idx="2106">
                  <c:v>0.4</c:v>
                </c:pt>
                <c:pt idx="2107">
                  <c:v>0.2</c:v>
                </c:pt>
                <c:pt idx="2108">
                  <c:v>0.4</c:v>
                </c:pt>
                <c:pt idx="2109">
                  <c:v>0.6</c:v>
                </c:pt>
                <c:pt idx="2110">
                  <c:v>0.4</c:v>
                </c:pt>
                <c:pt idx="2111">
                  <c:v>0.6</c:v>
                </c:pt>
                <c:pt idx="2112">
                  <c:v>0.4</c:v>
                </c:pt>
                <c:pt idx="2113">
                  <c:v>0.6</c:v>
                </c:pt>
                <c:pt idx="2114">
                  <c:v>0</c:v>
                </c:pt>
                <c:pt idx="2115">
                  <c:v>0.6</c:v>
                </c:pt>
                <c:pt idx="2116">
                  <c:v>0.4</c:v>
                </c:pt>
                <c:pt idx="2117">
                  <c:v>0.2</c:v>
                </c:pt>
                <c:pt idx="2118">
                  <c:v>0.6</c:v>
                </c:pt>
                <c:pt idx="2119">
                  <c:v>0.4</c:v>
                </c:pt>
                <c:pt idx="2120">
                  <c:v>0.4</c:v>
                </c:pt>
                <c:pt idx="2121">
                  <c:v>0.4</c:v>
                </c:pt>
                <c:pt idx="2122">
                  <c:v>0.4</c:v>
                </c:pt>
                <c:pt idx="2123">
                  <c:v>0.4</c:v>
                </c:pt>
                <c:pt idx="2124">
                  <c:v>0.2</c:v>
                </c:pt>
                <c:pt idx="2125">
                  <c:v>0.4</c:v>
                </c:pt>
                <c:pt idx="2126">
                  <c:v>0.6</c:v>
                </c:pt>
                <c:pt idx="2127">
                  <c:v>0.2</c:v>
                </c:pt>
                <c:pt idx="2128">
                  <c:v>0.6</c:v>
                </c:pt>
                <c:pt idx="2129">
                  <c:v>0.4</c:v>
                </c:pt>
                <c:pt idx="2130">
                  <c:v>0.6</c:v>
                </c:pt>
                <c:pt idx="2131">
                  <c:v>0.4</c:v>
                </c:pt>
                <c:pt idx="2132">
                  <c:v>0</c:v>
                </c:pt>
                <c:pt idx="2133">
                  <c:v>0.2</c:v>
                </c:pt>
                <c:pt idx="2134">
                  <c:v>0.4</c:v>
                </c:pt>
                <c:pt idx="2135">
                  <c:v>0.6</c:v>
                </c:pt>
                <c:pt idx="2136">
                  <c:v>0.2</c:v>
                </c:pt>
                <c:pt idx="2137">
                  <c:v>0.6</c:v>
                </c:pt>
                <c:pt idx="2138">
                  <c:v>0.2</c:v>
                </c:pt>
                <c:pt idx="2139">
                  <c:v>0.4</c:v>
                </c:pt>
                <c:pt idx="2140">
                  <c:v>0.6</c:v>
                </c:pt>
                <c:pt idx="2141">
                  <c:v>0.6</c:v>
                </c:pt>
                <c:pt idx="2142">
                  <c:v>0</c:v>
                </c:pt>
                <c:pt idx="2143">
                  <c:v>0</c:v>
                </c:pt>
                <c:pt idx="2144">
                  <c:v>0.6</c:v>
                </c:pt>
                <c:pt idx="2145">
                  <c:v>0</c:v>
                </c:pt>
                <c:pt idx="2146">
                  <c:v>0.4</c:v>
                </c:pt>
                <c:pt idx="2147">
                  <c:v>0</c:v>
                </c:pt>
                <c:pt idx="2148">
                  <c:v>0.2</c:v>
                </c:pt>
                <c:pt idx="2149">
                  <c:v>0.2</c:v>
                </c:pt>
                <c:pt idx="2150">
                  <c:v>0.2</c:v>
                </c:pt>
                <c:pt idx="2151">
                  <c:v>0.4</c:v>
                </c:pt>
                <c:pt idx="2152">
                  <c:v>0.2</c:v>
                </c:pt>
                <c:pt idx="2153">
                  <c:v>0.4</c:v>
                </c:pt>
                <c:pt idx="2154">
                  <c:v>0.2</c:v>
                </c:pt>
                <c:pt idx="2155">
                  <c:v>0.4</c:v>
                </c:pt>
                <c:pt idx="2156">
                  <c:v>0.4</c:v>
                </c:pt>
                <c:pt idx="2157">
                  <c:v>0</c:v>
                </c:pt>
                <c:pt idx="2158">
                  <c:v>0</c:v>
                </c:pt>
                <c:pt idx="2159">
                  <c:v>0.4</c:v>
                </c:pt>
                <c:pt idx="2160">
                  <c:v>0.4</c:v>
                </c:pt>
                <c:pt idx="2161">
                  <c:v>0.6</c:v>
                </c:pt>
                <c:pt idx="2162">
                  <c:v>0.4</c:v>
                </c:pt>
                <c:pt idx="2163">
                  <c:v>0.2</c:v>
                </c:pt>
                <c:pt idx="2164">
                  <c:v>0.6</c:v>
                </c:pt>
                <c:pt idx="2165">
                  <c:v>0.2</c:v>
                </c:pt>
                <c:pt idx="2166">
                  <c:v>0.4</c:v>
                </c:pt>
                <c:pt idx="2167">
                  <c:v>0</c:v>
                </c:pt>
                <c:pt idx="2168">
                  <c:v>0.4</c:v>
                </c:pt>
                <c:pt idx="2169">
                  <c:v>0.2</c:v>
                </c:pt>
                <c:pt idx="2170">
                  <c:v>0.4</c:v>
                </c:pt>
                <c:pt idx="2171">
                  <c:v>0.2</c:v>
                </c:pt>
                <c:pt idx="2172">
                  <c:v>0.6</c:v>
                </c:pt>
                <c:pt idx="2173">
                  <c:v>0.2</c:v>
                </c:pt>
                <c:pt idx="2174">
                  <c:v>0.2</c:v>
                </c:pt>
                <c:pt idx="2175">
                  <c:v>0.2</c:v>
                </c:pt>
                <c:pt idx="2176">
                  <c:v>0</c:v>
                </c:pt>
                <c:pt idx="2177">
                  <c:v>0.4</c:v>
                </c:pt>
                <c:pt idx="2178">
                  <c:v>0.2</c:v>
                </c:pt>
                <c:pt idx="2179">
                  <c:v>0.2</c:v>
                </c:pt>
                <c:pt idx="2180">
                  <c:v>0.2</c:v>
                </c:pt>
                <c:pt idx="2181">
                  <c:v>0.4</c:v>
                </c:pt>
                <c:pt idx="2182">
                  <c:v>0.2</c:v>
                </c:pt>
                <c:pt idx="2183">
                  <c:v>0.4</c:v>
                </c:pt>
                <c:pt idx="2184">
                  <c:v>0.6</c:v>
                </c:pt>
                <c:pt idx="2185">
                  <c:v>0.2</c:v>
                </c:pt>
                <c:pt idx="2186">
                  <c:v>0.4</c:v>
                </c:pt>
                <c:pt idx="2187">
                  <c:v>0.2</c:v>
                </c:pt>
                <c:pt idx="2188">
                  <c:v>0.2</c:v>
                </c:pt>
                <c:pt idx="2189">
                  <c:v>0.4</c:v>
                </c:pt>
                <c:pt idx="2190">
                  <c:v>0.2</c:v>
                </c:pt>
                <c:pt idx="2191">
                  <c:v>0.4</c:v>
                </c:pt>
                <c:pt idx="2192">
                  <c:v>0.4</c:v>
                </c:pt>
                <c:pt idx="2193">
                  <c:v>0.4</c:v>
                </c:pt>
                <c:pt idx="2194">
                  <c:v>0.4</c:v>
                </c:pt>
                <c:pt idx="2195">
                  <c:v>0.2</c:v>
                </c:pt>
                <c:pt idx="2196">
                  <c:v>0.4</c:v>
                </c:pt>
                <c:pt idx="2197">
                  <c:v>0.2</c:v>
                </c:pt>
                <c:pt idx="2198">
                  <c:v>0.2</c:v>
                </c:pt>
                <c:pt idx="2199">
                  <c:v>0</c:v>
                </c:pt>
                <c:pt idx="2200">
                  <c:v>0.2</c:v>
                </c:pt>
                <c:pt idx="2201">
                  <c:v>0</c:v>
                </c:pt>
                <c:pt idx="2202">
                  <c:v>0.6</c:v>
                </c:pt>
                <c:pt idx="2203">
                  <c:v>0.4</c:v>
                </c:pt>
                <c:pt idx="2204">
                  <c:v>0.2</c:v>
                </c:pt>
                <c:pt idx="2205">
                  <c:v>0.4</c:v>
                </c:pt>
                <c:pt idx="2206">
                  <c:v>0.6</c:v>
                </c:pt>
                <c:pt idx="2207">
                  <c:v>0.4</c:v>
                </c:pt>
                <c:pt idx="2208">
                  <c:v>0.4</c:v>
                </c:pt>
                <c:pt idx="2209">
                  <c:v>0.2</c:v>
                </c:pt>
                <c:pt idx="2210">
                  <c:v>0.4</c:v>
                </c:pt>
                <c:pt idx="2211">
                  <c:v>0.2</c:v>
                </c:pt>
                <c:pt idx="2212">
                  <c:v>0.4</c:v>
                </c:pt>
                <c:pt idx="2213">
                  <c:v>0.2</c:v>
                </c:pt>
                <c:pt idx="2214">
                  <c:v>0.4</c:v>
                </c:pt>
                <c:pt idx="2215">
                  <c:v>0.6</c:v>
                </c:pt>
                <c:pt idx="2216">
                  <c:v>0.2</c:v>
                </c:pt>
                <c:pt idx="2217">
                  <c:v>0.4</c:v>
                </c:pt>
                <c:pt idx="2218">
                  <c:v>0.4</c:v>
                </c:pt>
                <c:pt idx="2219">
                  <c:v>0.4</c:v>
                </c:pt>
                <c:pt idx="2220">
                  <c:v>0.2</c:v>
                </c:pt>
                <c:pt idx="2221">
                  <c:v>0.4</c:v>
                </c:pt>
                <c:pt idx="2222">
                  <c:v>0</c:v>
                </c:pt>
                <c:pt idx="2223">
                  <c:v>0.2</c:v>
                </c:pt>
                <c:pt idx="2224">
                  <c:v>0.6</c:v>
                </c:pt>
                <c:pt idx="2225">
                  <c:v>0.4</c:v>
                </c:pt>
                <c:pt idx="2226">
                  <c:v>0.2</c:v>
                </c:pt>
                <c:pt idx="2227">
                  <c:v>0.4</c:v>
                </c:pt>
                <c:pt idx="2228">
                  <c:v>0.2</c:v>
                </c:pt>
                <c:pt idx="2229">
                  <c:v>0.4</c:v>
                </c:pt>
                <c:pt idx="2230">
                  <c:v>0.4</c:v>
                </c:pt>
                <c:pt idx="2231">
                  <c:v>-0.2</c:v>
                </c:pt>
                <c:pt idx="2232">
                  <c:v>0.4</c:v>
                </c:pt>
                <c:pt idx="2233">
                  <c:v>0.4</c:v>
                </c:pt>
                <c:pt idx="2234">
                  <c:v>0.6</c:v>
                </c:pt>
                <c:pt idx="2235">
                  <c:v>0.2</c:v>
                </c:pt>
                <c:pt idx="2236">
                  <c:v>0.2</c:v>
                </c:pt>
                <c:pt idx="2237">
                  <c:v>0.6</c:v>
                </c:pt>
                <c:pt idx="2238">
                  <c:v>0.6</c:v>
                </c:pt>
                <c:pt idx="2239">
                  <c:v>0.6</c:v>
                </c:pt>
                <c:pt idx="2240">
                  <c:v>0.6</c:v>
                </c:pt>
                <c:pt idx="2241">
                  <c:v>0.4</c:v>
                </c:pt>
                <c:pt idx="2242">
                  <c:v>0.4</c:v>
                </c:pt>
                <c:pt idx="2243">
                  <c:v>0.4</c:v>
                </c:pt>
                <c:pt idx="2244">
                  <c:v>0.2</c:v>
                </c:pt>
                <c:pt idx="2245">
                  <c:v>0.6</c:v>
                </c:pt>
                <c:pt idx="2246">
                  <c:v>0.4</c:v>
                </c:pt>
                <c:pt idx="2247">
                  <c:v>0</c:v>
                </c:pt>
                <c:pt idx="2248">
                  <c:v>0.6</c:v>
                </c:pt>
                <c:pt idx="2249">
                  <c:v>0.6</c:v>
                </c:pt>
                <c:pt idx="2250">
                  <c:v>0.6</c:v>
                </c:pt>
                <c:pt idx="2251">
                  <c:v>0.2</c:v>
                </c:pt>
                <c:pt idx="2252">
                  <c:v>0.4</c:v>
                </c:pt>
                <c:pt idx="2253">
                  <c:v>0.4</c:v>
                </c:pt>
                <c:pt idx="2254">
                  <c:v>0.2</c:v>
                </c:pt>
                <c:pt idx="2255">
                  <c:v>0.2</c:v>
                </c:pt>
                <c:pt idx="2256">
                  <c:v>0.4</c:v>
                </c:pt>
                <c:pt idx="2257">
                  <c:v>0.2</c:v>
                </c:pt>
                <c:pt idx="2258">
                  <c:v>0.4</c:v>
                </c:pt>
                <c:pt idx="2259">
                  <c:v>0</c:v>
                </c:pt>
                <c:pt idx="2260">
                  <c:v>0.6</c:v>
                </c:pt>
                <c:pt idx="2261">
                  <c:v>0.2</c:v>
                </c:pt>
                <c:pt idx="2262">
                  <c:v>0.2</c:v>
                </c:pt>
                <c:pt idx="2263">
                  <c:v>0.6</c:v>
                </c:pt>
                <c:pt idx="2264">
                  <c:v>0.4</c:v>
                </c:pt>
                <c:pt idx="2265">
                  <c:v>0.2</c:v>
                </c:pt>
                <c:pt idx="2266">
                  <c:v>0.2</c:v>
                </c:pt>
                <c:pt idx="2267">
                  <c:v>0</c:v>
                </c:pt>
                <c:pt idx="2268">
                  <c:v>0.4</c:v>
                </c:pt>
                <c:pt idx="2269">
                  <c:v>0.6</c:v>
                </c:pt>
                <c:pt idx="2270">
                  <c:v>0.2</c:v>
                </c:pt>
                <c:pt idx="2271">
                  <c:v>0.4</c:v>
                </c:pt>
                <c:pt idx="2272">
                  <c:v>0.2</c:v>
                </c:pt>
                <c:pt idx="2273">
                  <c:v>0.2</c:v>
                </c:pt>
                <c:pt idx="2274">
                  <c:v>0.4</c:v>
                </c:pt>
                <c:pt idx="2275">
                  <c:v>0.2</c:v>
                </c:pt>
                <c:pt idx="2276">
                  <c:v>0.6</c:v>
                </c:pt>
                <c:pt idx="2277">
                  <c:v>0.4</c:v>
                </c:pt>
                <c:pt idx="2278">
                  <c:v>0.4</c:v>
                </c:pt>
                <c:pt idx="2279">
                  <c:v>0.4</c:v>
                </c:pt>
                <c:pt idx="2280">
                  <c:v>0.6</c:v>
                </c:pt>
                <c:pt idx="2281">
                  <c:v>0.2</c:v>
                </c:pt>
                <c:pt idx="2282">
                  <c:v>0.4</c:v>
                </c:pt>
                <c:pt idx="2283">
                  <c:v>0.6</c:v>
                </c:pt>
                <c:pt idx="2284">
                  <c:v>0.2</c:v>
                </c:pt>
                <c:pt idx="2285">
                  <c:v>0.2</c:v>
                </c:pt>
                <c:pt idx="2286">
                  <c:v>0.2</c:v>
                </c:pt>
                <c:pt idx="2287">
                  <c:v>0.4</c:v>
                </c:pt>
                <c:pt idx="2288">
                  <c:v>0.6</c:v>
                </c:pt>
                <c:pt idx="2289">
                  <c:v>0.4</c:v>
                </c:pt>
                <c:pt idx="2290">
                  <c:v>0.2</c:v>
                </c:pt>
                <c:pt idx="2291">
                  <c:v>0.4</c:v>
                </c:pt>
                <c:pt idx="2292">
                  <c:v>0.4</c:v>
                </c:pt>
                <c:pt idx="2293">
                  <c:v>0.2</c:v>
                </c:pt>
                <c:pt idx="2294">
                  <c:v>0.2</c:v>
                </c:pt>
                <c:pt idx="2295">
                  <c:v>0.4</c:v>
                </c:pt>
                <c:pt idx="2296">
                  <c:v>0</c:v>
                </c:pt>
                <c:pt idx="2297">
                  <c:v>0.4</c:v>
                </c:pt>
                <c:pt idx="2298">
                  <c:v>0.2</c:v>
                </c:pt>
                <c:pt idx="2299">
                  <c:v>0</c:v>
                </c:pt>
                <c:pt idx="2300">
                  <c:v>0.2</c:v>
                </c:pt>
                <c:pt idx="2301">
                  <c:v>0.4</c:v>
                </c:pt>
                <c:pt idx="2302">
                  <c:v>0.2</c:v>
                </c:pt>
                <c:pt idx="2303">
                  <c:v>0.4</c:v>
                </c:pt>
                <c:pt idx="2304">
                  <c:v>0.6</c:v>
                </c:pt>
                <c:pt idx="2305">
                  <c:v>0.4</c:v>
                </c:pt>
                <c:pt idx="2306">
                  <c:v>0.4</c:v>
                </c:pt>
                <c:pt idx="2307">
                  <c:v>0</c:v>
                </c:pt>
                <c:pt idx="2308">
                  <c:v>0.2</c:v>
                </c:pt>
                <c:pt idx="2309">
                  <c:v>0.4</c:v>
                </c:pt>
                <c:pt idx="2310">
                  <c:v>0.4</c:v>
                </c:pt>
                <c:pt idx="2311">
                  <c:v>0.6</c:v>
                </c:pt>
                <c:pt idx="2312">
                  <c:v>0</c:v>
                </c:pt>
                <c:pt idx="2313">
                  <c:v>0.6</c:v>
                </c:pt>
                <c:pt idx="2314">
                  <c:v>0.4</c:v>
                </c:pt>
                <c:pt idx="2315">
                  <c:v>0.2</c:v>
                </c:pt>
                <c:pt idx="2316">
                  <c:v>0.4</c:v>
                </c:pt>
                <c:pt idx="2317">
                  <c:v>0.6</c:v>
                </c:pt>
                <c:pt idx="2318">
                  <c:v>0.4</c:v>
                </c:pt>
                <c:pt idx="2319">
                  <c:v>0.2</c:v>
                </c:pt>
                <c:pt idx="2320">
                  <c:v>0.4</c:v>
                </c:pt>
                <c:pt idx="2321">
                  <c:v>0.2</c:v>
                </c:pt>
                <c:pt idx="2322">
                  <c:v>0.4</c:v>
                </c:pt>
                <c:pt idx="2323">
                  <c:v>0.4</c:v>
                </c:pt>
                <c:pt idx="2324">
                  <c:v>0.6</c:v>
                </c:pt>
                <c:pt idx="2325">
                  <c:v>0.2</c:v>
                </c:pt>
                <c:pt idx="2326">
                  <c:v>0.2</c:v>
                </c:pt>
                <c:pt idx="2327">
                  <c:v>0.6</c:v>
                </c:pt>
                <c:pt idx="2328">
                  <c:v>0.6</c:v>
                </c:pt>
                <c:pt idx="2329">
                  <c:v>0.2</c:v>
                </c:pt>
                <c:pt idx="2330">
                  <c:v>0.4</c:v>
                </c:pt>
                <c:pt idx="2331">
                  <c:v>0.2</c:v>
                </c:pt>
                <c:pt idx="2332">
                  <c:v>0.4</c:v>
                </c:pt>
                <c:pt idx="2333">
                  <c:v>0.6</c:v>
                </c:pt>
                <c:pt idx="2334">
                  <c:v>0.4</c:v>
                </c:pt>
                <c:pt idx="2335">
                  <c:v>0.4</c:v>
                </c:pt>
                <c:pt idx="2336">
                  <c:v>0.2</c:v>
                </c:pt>
                <c:pt idx="2337">
                  <c:v>0.6</c:v>
                </c:pt>
                <c:pt idx="2338">
                  <c:v>0.6</c:v>
                </c:pt>
                <c:pt idx="2339">
                  <c:v>0.6</c:v>
                </c:pt>
                <c:pt idx="2340">
                  <c:v>0.2</c:v>
                </c:pt>
                <c:pt idx="2341">
                  <c:v>0.4</c:v>
                </c:pt>
                <c:pt idx="2342">
                  <c:v>0.4</c:v>
                </c:pt>
                <c:pt idx="2343">
                  <c:v>0.2</c:v>
                </c:pt>
                <c:pt idx="2344">
                  <c:v>0.4</c:v>
                </c:pt>
                <c:pt idx="2345">
                  <c:v>0.2</c:v>
                </c:pt>
                <c:pt idx="2346">
                  <c:v>0.2</c:v>
                </c:pt>
                <c:pt idx="2347">
                  <c:v>0.4</c:v>
                </c:pt>
                <c:pt idx="2348">
                  <c:v>0.2</c:v>
                </c:pt>
                <c:pt idx="2349">
                  <c:v>0.2</c:v>
                </c:pt>
                <c:pt idx="2350">
                  <c:v>0.4</c:v>
                </c:pt>
                <c:pt idx="2351">
                  <c:v>0.4</c:v>
                </c:pt>
                <c:pt idx="2352">
                  <c:v>0.4</c:v>
                </c:pt>
                <c:pt idx="2353">
                  <c:v>0.2</c:v>
                </c:pt>
                <c:pt idx="2354">
                  <c:v>0.2</c:v>
                </c:pt>
                <c:pt idx="2355">
                  <c:v>0</c:v>
                </c:pt>
                <c:pt idx="2356">
                  <c:v>0</c:v>
                </c:pt>
                <c:pt idx="2357">
                  <c:v>0.4</c:v>
                </c:pt>
                <c:pt idx="2358">
                  <c:v>0.2</c:v>
                </c:pt>
                <c:pt idx="2359">
                  <c:v>0.4</c:v>
                </c:pt>
                <c:pt idx="2360">
                  <c:v>0.4</c:v>
                </c:pt>
                <c:pt idx="2361">
                  <c:v>0.2</c:v>
                </c:pt>
                <c:pt idx="2362">
                  <c:v>0.4</c:v>
                </c:pt>
                <c:pt idx="2363">
                  <c:v>0.2</c:v>
                </c:pt>
                <c:pt idx="2364">
                  <c:v>0.4</c:v>
                </c:pt>
                <c:pt idx="2365">
                  <c:v>0</c:v>
                </c:pt>
                <c:pt idx="2366">
                  <c:v>0.4</c:v>
                </c:pt>
                <c:pt idx="2367">
                  <c:v>0.4</c:v>
                </c:pt>
                <c:pt idx="2368">
                  <c:v>0.6</c:v>
                </c:pt>
                <c:pt idx="2369">
                  <c:v>0.2</c:v>
                </c:pt>
                <c:pt idx="2370">
                  <c:v>0.6</c:v>
                </c:pt>
                <c:pt idx="2371">
                  <c:v>0</c:v>
                </c:pt>
                <c:pt idx="2372">
                  <c:v>0.2</c:v>
                </c:pt>
                <c:pt idx="2373">
                  <c:v>0.4</c:v>
                </c:pt>
                <c:pt idx="2374">
                  <c:v>0.2</c:v>
                </c:pt>
                <c:pt idx="2375">
                  <c:v>0.6</c:v>
                </c:pt>
                <c:pt idx="2376">
                  <c:v>0.4</c:v>
                </c:pt>
                <c:pt idx="2377">
                  <c:v>0.2</c:v>
                </c:pt>
                <c:pt idx="2378">
                  <c:v>0.4</c:v>
                </c:pt>
                <c:pt idx="2379">
                  <c:v>0.4</c:v>
                </c:pt>
                <c:pt idx="2380">
                  <c:v>0.4</c:v>
                </c:pt>
                <c:pt idx="2381">
                  <c:v>0.2</c:v>
                </c:pt>
                <c:pt idx="2382">
                  <c:v>0.4</c:v>
                </c:pt>
                <c:pt idx="2383">
                  <c:v>0.2</c:v>
                </c:pt>
                <c:pt idx="2384">
                  <c:v>0.6</c:v>
                </c:pt>
                <c:pt idx="2385">
                  <c:v>0.4</c:v>
                </c:pt>
                <c:pt idx="2386">
                  <c:v>0.2</c:v>
                </c:pt>
                <c:pt idx="2387">
                  <c:v>0.6</c:v>
                </c:pt>
                <c:pt idx="2388">
                  <c:v>0.2</c:v>
                </c:pt>
                <c:pt idx="2389">
                  <c:v>0.4</c:v>
                </c:pt>
                <c:pt idx="2390">
                  <c:v>0.6</c:v>
                </c:pt>
                <c:pt idx="2391">
                  <c:v>0.2</c:v>
                </c:pt>
                <c:pt idx="2392">
                  <c:v>0.4</c:v>
                </c:pt>
                <c:pt idx="2393">
                  <c:v>0.2</c:v>
                </c:pt>
                <c:pt idx="2394">
                  <c:v>0.4</c:v>
                </c:pt>
                <c:pt idx="2395">
                  <c:v>0.2</c:v>
                </c:pt>
                <c:pt idx="2396">
                  <c:v>0.4</c:v>
                </c:pt>
                <c:pt idx="2397">
                  <c:v>0.4</c:v>
                </c:pt>
                <c:pt idx="2398">
                  <c:v>0.2</c:v>
                </c:pt>
                <c:pt idx="2399">
                  <c:v>0.2</c:v>
                </c:pt>
                <c:pt idx="2400">
                  <c:v>0.2</c:v>
                </c:pt>
                <c:pt idx="2401">
                  <c:v>0.4</c:v>
                </c:pt>
                <c:pt idx="2402">
                  <c:v>0.2</c:v>
                </c:pt>
                <c:pt idx="2403">
                  <c:v>0.6</c:v>
                </c:pt>
                <c:pt idx="2404">
                  <c:v>0.2</c:v>
                </c:pt>
                <c:pt idx="2405">
                  <c:v>0</c:v>
                </c:pt>
                <c:pt idx="2406">
                  <c:v>0.4</c:v>
                </c:pt>
                <c:pt idx="2407">
                  <c:v>0.2</c:v>
                </c:pt>
                <c:pt idx="2408">
                  <c:v>0.2</c:v>
                </c:pt>
                <c:pt idx="2409">
                  <c:v>0.4</c:v>
                </c:pt>
                <c:pt idx="2410">
                  <c:v>0.6</c:v>
                </c:pt>
                <c:pt idx="2411">
                  <c:v>0.2</c:v>
                </c:pt>
                <c:pt idx="2412">
                  <c:v>0</c:v>
                </c:pt>
                <c:pt idx="2413">
                  <c:v>0.4</c:v>
                </c:pt>
                <c:pt idx="2414">
                  <c:v>0.2</c:v>
                </c:pt>
                <c:pt idx="2415">
                  <c:v>0.4</c:v>
                </c:pt>
                <c:pt idx="2416">
                  <c:v>0.4</c:v>
                </c:pt>
                <c:pt idx="2417">
                  <c:v>0.4</c:v>
                </c:pt>
                <c:pt idx="2418">
                  <c:v>0.4</c:v>
                </c:pt>
                <c:pt idx="2419">
                  <c:v>0.4</c:v>
                </c:pt>
                <c:pt idx="2420">
                  <c:v>0.2</c:v>
                </c:pt>
                <c:pt idx="2421">
                  <c:v>0.2</c:v>
                </c:pt>
                <c:pt idx="2422">
                  <c:v>0.6</c:v>
                </c:pt>
                <c:pt idx="2423">
                  <c:v>0.4</c:v>
                </c:pt>
                <c:pt idx="2424">
                  <c:v>0</c:v>
                </c:pt>
                <c:pt idx="2425">
                  <c:v>0.6</c:v>
                </c:pt>
                <c:pt idx="2426">
                  <c:v>0.2</c:v>
                </c:pt>
                <c:pt idx="2427">
                  <c:v>0.4</c:v>
                </c:pt>
                <c:pt idx="2428">
                  <c:v>0.2</c:v>
                </c:pt>
                <c:pt idx="2429">
                  <c:v>0.2</c:v>
                </c:pt>
                <c:pt idx="2430">
                  <c:v>0.2</c:v>
                </c:pt>
                <c:pt idx="2431">
                  <c:v>0.4</c:v>
                </c:pt>
                <c:pt idx="2432">
                  <c:v>0.4</c:v>
                </c:pt>
                <c:pt idx="2433">
                  <c:v>0.4</c:v>
                </c:pt>
                <c:pt idx="2434">
                  <c:v>0.6</c:v>
                </c:pt>
                <c:pt idx="2435">
                  <c:v>0.2</c:v>
                </c:pt>
                <c:pt idx="2436">
                  <c:v>0.6</c:v>
                </c:pt>
                <c:pt idx="2437">
                  <c:v>0.4</c:v>
                </c:pt>
                <c:pt idx="2438">
                  <c:v>0.4</c:v>
                </c:pt>
                <c:pt idx="2439">
                  <c:v>0</c:v>
                </c:pt>
                <c:pt idx="2440">
                  <c:v>0</c:v>
                </c:pt>
                <c:pt idx="2441">
                  <c:v>0.4</c:v>
                </c:pt>
                <c:pt idx="2442">
                  <c:v>0.2</c:v>
                </c:pt>
                <c:pt idx="2443">
                  <c:v>0.6</c:v>
                </c:pt>
                <c:pt idx="2444">
                  <c:v>0.2</c:v>
                </c:pt>
                <c:pt idx="2445">
                  <c:v>0.2</c:v>
                </c:pt>
                <c:pt idx="2446">
                  <c:v>0.4</c:v>
                </c:pt>
                <c:pt idx="2447">
                  <c:v>0.2</c:v>
                </c:pt>
                <c:pt idx="2448">
                  <c:v>0.2</c:v>
                </c:pt>
                <c:pt idx="2449">
                  <c:v>0.2</c:v>
                </c:pt>
                <c:pt idx="2450">
                  <c:v>0.4</c:v>
                </c:pt>
                <c:pt idx="2451">
                  <c:v>0.2</c:v>
                </c:pt>
                <c:pt idx="2452">
                  <c:v>0.2</c:v>
                </c:pt>
                <c:pt idx="2453">
                  <c:v>0.4</c:v>
                </c:pt>
                <c:pt idx="2454">
                  <c:v>0.4</c:v>
                </c:pt>
                <c:pt idx="2455">
                  <c:v>0.2</c:v>
                </c:pt>
                <c:pt idx="2456">
                  <c:v>0</c:v>
                </c:pt>
                <c:pt idx="2457">
                  <c:v>0.2</c:v>
                </c:pt>
                <c:pt idx="2458">
                  <c:v>0.4</c:v>
                </c:pt>
                <c:pt idx="2459">
                  <c:v>0.2</c:v>
                </c:pt>
                <c:pt idx="2460">
                  <c:v>0.2</c:v>
                </c:pt>
                <c:pt idx="2461">
                  <c:v>0.6</c:v>
                </c:pt>
                <c:pt idx="2462">
                  <c:v>0.4</c:v>
                </c:pt>
                <c:pt idx="2463">
                  <c:v>0.2</c:v>
                </c:pt>
                <c:pt idx="2464">
                  <c:v>0.2</c:v>
                </c:pt>
                <c:pt idx="2465">
                  <c:v>0.4</c:v>
                </c:pt>
                <c:pt idx="2466">
                  <c:v>0.2</c:v>
                </c:pt>
                <c:pt idx="2467">
                  <c:v>0.4</c:v>
                </c:pt>
                <c:pt idx="2468">
                  <c:v>0.2</c:v>
                </c:pt>
                <c:pt idx="2469">
                  <c:v>0.6</c:v>
                </c:pt>
                <c:pt idx="2470">
                  <c:v>0.2</c:v>
                </c:pt>
                <c:pt idx="2471">
                  <c:v>0.2</c:v>
                </c:pt>
                <c:pt idx="2472">
                  <c:v>0.4</c:v>
                </c:pt>
                <c:pt idx="2473">
                  <c:v>0</c:v>
                </c:pt>
                <c:pt idx="2474">
                  <c:v>0.4</c:v>
                </c:pt>
                <c:pt idx="2475">
                  <c:v>0.4</c:v>
                </c:pt>
                <c:pt idx="2476">
                  <c:v>0</c:v>
                </c:pt>
                <c:pt idx="2477">
                  <c:v>0.4</c:v>
                </c:pt>
                <c:pt idx="2478">
                  <c:v>0.2</c:v>
                </c:pt>
                <c:pt idx="2479">
                  <c:v>0</c:v>
                </c:pt>
                <c:pt idx="2480">
                  <c:v>0.2</c:v>
                </c:pt>
                <c:pt idx="2481">
                  <c:v>0.6</c:v>
                </c:pt>
                <c:pt idx="2482">
                  <c:v>0.2</c:v>
                </c:pt>
                <c:pt idx="2483">
                  <c:v>0.4</c:v>
                </c:pt>
                <c:pt idx="2484">
                  <c:v>0.4</c:v>
                </c:pt>
                <c:pt idx="2485">
                  <c:v>0.2</c:v>
                </c:pt>
                <c:pt idx="2486">
                  <c:v>0.6</c:v>
                </c:pt>
                <c:pt idx="2487">
                  <c:v>0.4</c:v>
                </c:pt>
                <c:pt idx="2488">
                  <c:v>0.6</c:v>
                </c:pt>
                <c:pt idx="2489">
                  <c:v>0.4</c:v>
                </c:pt>
                <c:pt idx="2490">
                  <c:v>0.2</c:v>
                </c:pt>
                <c:pt idx="2491">
                  <c:v>0.2</c:v>
                </c:pt>
                <c:pt idx="2492">
                  <c:v>0.4</c:v>
                </c:pt>
                <c:pt idx="2493">
                  <c:v>0.2</c:v>
                </c:pt>
                <c:pt idx="2494">
                  <c:v>0.4</c:v>
                </c:pt>
                <c:pt idx="2495">
                  <c:v>0.4</c:v>
                </c:pt>
                <c:pt idx="2496">
                  <c:v>0.4</c:v>
                </c:pt>
                <c:pt idx="2497">
                  <c:v>0.4</c:v>
                </c:pt>
                <c:pt idx="2498">
                  <c:v>0.4</c:v>
                </c:pt>
                <c:pt idx="2499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86-4B62-AEF4-27095E8A0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939472"/>
        <c:axId val="828937808"/>
      </c:scatterChart>
      <c:valAx>
        <c:axId val="82893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8937808"/>
        <c:crosses val="autoZero"/>
        <c:crossBetween val="midCat"/>
      </c:valAx>
      <c:valAx>
        <c:axId val="8289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893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'TEK0002'!$D$1:$D$2500</c:f>
              <c:numCache>
                <c:formatCode>General</c:formatCode>
                <c:ptCount val="2500"/>
                <c:pt idx="0">
                  <c:v>-1.1399999999999999E-5</c:v>
                </c:pt>
                <c:pt idx="1">
                  <c:v>-1.1379999999999999E-5</c:v>
                </c:pt>
                <c:pt idx="2">
                  <c:v>-1.136E-5</c:v>
                </c:pt>
                <c:pt idx="3">
                  <c:v>-1.134E-5</c:v>
                </c:pt>
                <c:pt idx="4">
                  <c:v>-1.132E-5</c:v>
                </c:pt>
                <c:pt idx="5">
                  <c:v>-1.13E-5</c:v>
                </c:pt>
                <c:pt idx="6">
                  <c:v>-1.128E-5</c:v>
                </c:pt>
                <c:pt idx="7">
                  <c:v>-1.1260000000000001E-5</c:v>
                </c:pt>
                <c:pt idx="8">
                  <c:v>-1.1240000000000001E-5</c:v>
                </c:pt>
                <c:pt idx="9">
                  <c:v>-1.1219999999999999E-5</c:v>
                </c:pt>
                <c:pt idx="10">
                  <c:v>-1.1199999999999999E-5</c:v>
                </c:pt>
                <c:pt idx="11">
                  <c:v>-1.118E-5</c:v>
                </c:pt>
                <c:pt idx="12">
                  <c:v>-1.116E-5</c:v>
                </c:pt>
                <c:pt idx="13">
                  <c:v>-1.114E-5</c:v>
                </c:pt>
                <c:pt idx="14">
                  <c:v>-1.112E-5</c:v>
                </c:pt>
                <c:pt idx="15">
                  <c:v>-1.11E-5</c:v>
                </c:pt>
                <c:pt idx="16">
                  <c:v>-1.1080000000000001E-5</c:v>
                </c:pt>
                <c:pt idx="17">
                  <c:v>-1.1060000000000001E-5</c:v>
                </c:pt>
                <c:pt idx="18">
                  <c:v>-1.1039999999999999E-5</c:v>
                </c:pt>
                <c:pt idx="19">
                  <c:v>-1.102E-5</c:v>
                </c:pt>
                <c:pt idx="20">
                  <c:v>-1.1E-5</c:v>
                </c:pt>
                <c:pt idx="21">
                  <c:v>-1.098E-5</c:v>
                </c:pt>
                <c:pt idx="22">
                  <c:v>-1.096E-5</c:v>
                </c:pt>
                <c:pt idx="23">
                  <c:v>-1.094E-5</c:v>
                </c:pt>
                <c:pt idx="24">
                  <c:v>-1.092E-5</c:v>
                </c:pt>
                <c:pt idx="25">
                  <c:v>-1.0900000000000001E-5</c:v>
                </c:pt>
                <c:pt idx="26">
                  <c:v>-1.0879999999999999E-5</c:v>
                </c:pt>
                <c:pt idx="27">
                  <c:v>-1.0859999999999999E-5</c:v>
                </c:pt>
                <c:pt idx="28">
                  <c:v>-1.084E-5</c:v>
                </c:pt>
                <c:pt idx="29">
                  <c:v>-1.082E-5</c:v>
                </c:pt>
                <c:pt idx="30">
                  <c:v>-1.08E-5</c:v>
                </c:pt>
                <c:pt idx="31">
                  <c:v>-1.078E-5</c:v>
                </c:pt>
                <c:pt idx="32">
                  <c:v>-1.076E-5</c:v>
                </c:pt>
                <c:pt idx="33">
                  <c:v>-1.0740000000000001E-5</c:v>
                </c:pt>
                <c:pt idx="34">
                  <c:v>-1.0720000000000001E-5</c:v>
                </c:pt>
                <c:pt idx="35">
                  <c:v>-1.0699999999999999E-5</c:v>
                </c:pt>
                <c:pt idx="36">
                  <c:v>-1.0679999999999999E-5</c:v>
                </c:pt>
                <c:pt idx="37">
                  <c:v>-1.066E-5</c:v>
                </c:pt>
                <c:pt idx="38">
                  <c:v>-1.064E-5</c:v>
                </c:pt>
                <c:pt idx="39">
                  <c:v>-1.062E-5</c:v>
                </c:pt>
                <c:pt idx="40">
                  <c:v>-1.06E-5</c:v>
                </c:pt>
                <c:pt idx="41">
                  <c:v>-1.058E-5</c:v>
                </c:pt>
                <c:pt idx="42">
                  <c:v>-1.0560000000000001E-5</c:v>
                </c:pt>
                <c:pt idx="43">
                  <c:v>-1.0540000000000001E-5</c:v>
                </c:pt>
                <c:pt idx="44">
                  <c:v>-1.0519999999999999E-5</c:v>
                </c:pt>
                <c:pt idx="45">
                  <c:v>-1.0499999999999999E-5</c:v>
                </c:pt>
                <c:pt idx="46">
                  <c:v>-1.048E-5</c:v>
                </c:pt>
                <c:pt idx="47">
                  <c:v>-1.046E-5</c:v>
                </c:pt>
                <c:pt idx="48">
                  <c:v>-1.044E-5</c:v>
                </c:pt>
                <c:pt idx="49">
                  <c:v>-1.042E-5</c:v>
                </c:pt>
                <c:pt idx="50">
                  <c:v>-1.04E-5</c:v>
                </c:pt>
                <c:pt idx="51">
                  <c:v>-1.0380000000000001E-5</c:v>
                </c:pt>
                <c:pt idx="52">
                  <c:v>-1.0360000000000001E-5</c:v>
                </c:pt>
                <c:pt idx="53">
                  <c:v>-1.0339999999999999E-5</c:v>
                </c:pt>
                <c:pt idx="54">
                  <c:v>-1.0319999999999999E-5</c:v>
                </c:pt>
                <c:pt idx="55">
                  <c:v>-1.03E-5</c:v>
                </c:pt>
                <c:pt idx="56">
                  <c:v>-1.028E-5</c:v>
                </c:pt>
                <c:pt idx="57">
                  <c:v>-1.026E-5</c:v>
                </c:pt>
                <c:pt idx="58">
                  <c:v>-1.024E-5</c:v>
                </c:pt>
                <c:pt idx="59">
                  <c:v>-1.022E-5</c:v>
                </c:pt>
                <c:pt idx="60">
                  <c:v>-1.0200000000000001E-5</c:v>
                </c:pt>
                <c:pt idx="61">
                  <c:v>-1.0180000000000001E-5</c:v>
                </c:pt>
                <c:pt idx="62">
                  <c:v>-1.0159999999999999E-5</c:v>
                </c:pt>
                <c:pt idx="63">
                  <c:v>-1.0139999999999999E-5</c:v>
                </c:pt>
                <c:pt idx="64">
                  <c:v>-1.012E-5</c:v>
                </c:pt>
                <c:pt idx="65">
                  <c:v>-1.01E-5</c:v>
                </c:pt>
                <c:pt idx="66">
                  <c:v>-1.008E-5</c:v>
                </c:pt>
                <c:pt idx="67">
                  <c:v>-1.006E-5</c:v>
                </c:pt>
                <c:pt idx="68">
                  <c:v>-1.004E-5</c:v>
                </c:pt>
                <c:pt idx="69">
                  <c:v>-1.0020000000000001E-5</c:v>
                </c:pt>
                <c:pt idx="70">
                  <c:v>-1.0000000000000001E-5</c:v>
                </c:pt>
                <c:pt idx="71">
                  <c:v>-9.9799999999999993E-6</c:v>
                </c:pt>
                <c:pt idx="72">
                  <c:v>-9.9599999999999995E-6</c:v>
                </c:pt>
                <c:pt idx="73">
                  <c:v>-9.9399999999999997E-6</c:v>
                </c:pt>
                <c:pt idx="74">
                  <c:v>-9.9199999999999999E-6</c:v>
                </c:pt>
                <c:pt idx="75">
                  <c:v>-9.9000000000000001E-6</c:v>
                </c:pt>
                <c:pt idx="76">
                  <c:v>-9.8800000000000003E-6</c:v>
                </c:pt>
                <c:pt idx="77">
                  <c:v>-9.8600000000000005E-6</c:v>
                </c:pt>
                <c:pt idx="78">
                  <c:v>-9.8400000000000007E-6</c:v>
                </c:pt>
                <c:pt idx="79">
                  <c:v>-9.8200000000000008E-6</c:v>
                </c:pt>
                <c:pt idx="80">
                  <c:v>-9.7999999999999993E-6</c:v>
                </c:pt>
                <c:pt idx="81">
                  <c:v>-9.7799999999999995E-6</c:v>
                </c:pt>
                <c:pt idx="82">
                  <c:v>-9.7599999999999997E-6</c:v>
                </c:pt>
                <c:pt idx="83">
                  <c:v>-9.7399999999999999E-6</c:v>
                </c:pt>
                <c:pt idx="84">
                  <c:v>-9.7200000000000001E-6</c:v>
                </c:pt>
                <c:pt idx="85">
                  <c:v>-9.7000000000000003E-6</c:v>
                </c:pt>
                <c:pt idx="86">
                  <c:v>-9.6800000000000005E-6</c:v>
                </c:pt>
                <c:pt idx="87">
                  <c:v>-9.6600000000000007E-6</c:v>
                </c:pt>
                <c:pt idx="88">
                  <c:v>-9.6399999999999992E-6</c:v>
                </c:pt>
                <c:pt idx="89">
                  <c:v>-9.6199999999999994E-6</c:v>
                </c:pt>
                <c:pt idx="90">
                  <c:v>-9.5999999999999996E-6</c:v>
                </c:pt>
                <c:pt idx="91">
                  <c:v>-9.5799999999999998E-6</c:v>
                </c:pt>
                <c:pt idx="92">
                  <c:v>-9.5599999999999999E-6</c:v>
                </c:pt>
                <c:pt idx="93">
                  <c:v>-9.5400000000000001E-6</c:v>
                </c:pt>
                <c:pt idx="94">
                  <c:v>-9.5200000000000003E-6</c:v>
                </c:pt>
                <c:pt idx="95">
                  <c:v>-9.5000000000000005E-6</c:v>
                </c:pt>
                <c:pt idx="96">
                  <c:v>-9.4800000000000007E-6</c:v>
                </c:pt>
                <c:pt idx="97">
                  <c:v>-9.4599999999999992E-6</c:v>
                </c:pt>
                <c:pt idx="98">
                  <c:v>-9.4399999999999994E-6</c:v>
                </c:pt>
                <c:pt idx="99">
                  <c:v>-9.4199999999999996E-6</c:v>
                </c:pt>
                <c:pt idx="100">
                  <c:v>-9.3999999999999998E-6</c:v>
                </c:pt>
                <c:pt idx="101">
                  <c:v>-9.38E-6</c:v>
                </c:pt>
                <c:pt idx="102">
                  <c:v>-9.3600000000000002E-6</c:v>
                </c:pt>
                <c:pt idx="103">
                  <c:v>-9.3400000000000004E-6</c:v>
                </c:pt>
                <c:pt idx="104">
                  <c:v>-9.3200000000000006E-6</c:v>
                </c:pt>
                <c:pt idx="105">
                  <c:v>-9.3000000000000007E-6</c:v>
                </c:pt>
                <c:pt idx="106">
                  <c:v>-9.2799999999999992E-6</c:v>
                </c:pt>
                <c:pt idx="107">
                  <c:v>-9.2599999999999994E-6</c:v>
                </c:pt>
                <c:pt idx="108">
                  <c:v>-9.2399999999999996E-6</c:v>
                </c:pt>
                <c:pt idx="109">
                  <c:v>-9.2199999999999998E-6</c:v>
                </c:pt>
                <c:pt idx="110">
                  <c:v>-9.2E-6</c:v>
                </c:pt>
                <c:pt idx="111">
                  <c:v>-9.1800000000000002E-6</c:v>
                </c:pt>
                <c:pt idx="112">
                  <c:v>-9.1600000000000004E-6</c:v>
                </c:pt>
                <c:pt idx="113">
                  <c:v>-9.1400000000000006E-6</c:v>
                </c:pt>
                <c:pt idx="114">
                  <c:v>-9.1200000000000008E-6</c:v>
                </c:pt>
                <c:pt idx="115">
                  <c:v>-9.0999999999999993E-6</c:v>
                </c:pt>
                <c:pt idx="116">
                  <c:v>-9.0799999999999995E-6</c:v>
                </c:pt>
                <c:pt idx="117">
                  <c:v>-9.0599999999999997E-6</c:v>
                </c:pt>
                <c:pt idx="118">
                  <c:v>-9.0399999999999998E-6</c:v>
                </c:pt>
                <c:pt idx="119">
                  <c:v>-9.02E-6</c:v>
                </c:pt>
                <c:pt idx="120">
                  <c:v>-9.0000000000000002E-6</c:v>
                </c:pt>
                <c:pt idx="121">
                  <c:v>-8.9800000000000004E-6</c:v>
                </c:pt>
                <c:pt idx="122">
                  <c:v>-8.9600000000000006E-6</c:v>
                </c:pt>
                <c:pt idx="123">
                  <c:v>-8.9400000000000008E-6</c:v>
                </c:pt>
                <c:pt idx="124">
                  <c:v>-8.9199999999999993E-6</c:v>
                </c:pt>
                <c:pt idx="125">
                  <c:v>-8.8999999999999995E-6</c:v>
                </c:pt>
                <c:pt idx="126">
                  <c:v>-8.8799999999999997E-6</c:v>
                </c:pt>
                <c:pt idx="127">
                  <c:v>-8.8599999999999999E-6</c:v>
                </c:pt>
                <c:pt idx="128">
                  <c:v>-8.8400000000000001E-6</c:v>
                </c:pt>
                <c:pt idx="129">
                  <c:v>-8.8200000000000003E-6</c:v>
                </c:pt>
                <c:pt idx="130">
                  <c:v>-8.8000000000000004E-6</c:v>
                </c:pt>
                <c:pt idx="131">
                  <c:v>-8.7800000000000006E-6</c:v>
                </c:pt>
                <c:pt idx="132">
                  <c:v>-8.7600000000000008E-6</c:v>
                </c:pt>
                <c:pt idx="133">
                  <c:v>-8.7399999999999993E-6</c:v>
                </c:pt>
                <c:pt idx="134">
                  <c:v>-8.7199999999999995E-6</c:v>
                </c:pt>
                <c:pt idx="135">
                  <c:v>-8.6999999999999997E-6</c:v>
                </c:pt>
                <c:pt idx="136">
                  <c:v>-8.6799999999999999E-6</c:v>
                </c:pt>
                <c:pt idx="137">
                  <c:v>-8.6600000000000001E-6</c:v>
                </c:pt>
                <c:pt idx="138">
                  <c:v>-8.6400000000000003E-6</c:v>
                </c:pt>
                <c:pt idx="139">
                  <c:v>-8.6200000000000005E-6</c:v>
                </c:pt>
                <c:pt idx="140">
                  <c:v>-8.6000000000000007E-6</c:v>
                </c:pt>
                <c:pt idx="141">
                  <c:v>-8.5799999999999992E-6</c:v>
                </c:pt>
                <c:pt idx="142">
                  <c:v>-8.5599999999999994E-6</c:v>
                </c:pt>
                <c:pt idx="143">
                  <c:v>-8.5399999999999996E-6</c:v>
                </c:pt>
                <c:pt idx="144">
                  <c:v>-8.5199999999999997E-6</c:v>
                </c:pt>
                <c:pt idx="145">
                  <c:v>-8.4999999999999999E-6</c:v>
                </c:pt>
                <c:pt idx="146">
                  <c:v>-8.4800000000000001E-6</c:v>
                </c:pt>
                <c:pt idx="147">
                  <c:v>-8.4600000000000003E-6</c:v>
                </c:pt>
                <c:pt idx="148">
                  <c:v>-8.4400000000000005E-6</c:v>
                </c:pt>
                <c:pt idx="149">
                  <c:v>-8.4200000000000007E-6</c:v>
                </c:pt>
                <c:pt idx="150">
                  <c:v>-8.3999999999999992E-6</c:v>
                </c:pt>
                <c:pt idx="151">
                  <c:v>-8.3799999999999994E-6</c:v>
                </c:pt>
                <c:pt idx="152">
                  <c:v>-8.3599999999999996E-6</c:v>
                </c:pt>
                <c:pt idx="153">
                  <c:v>-8.3399999999999998E-6</c:v>
                </c:pt>
                <c:pt idx="154">
                  <c:v>-8.32E-6</c:v>
                </c:pt>
                <c:pt idx="155">
                  <c:v>-8.3000000000000002E-6</c:v>
                </c:pt>
                <c:pt idx="156">
                  <c:v>-8.2800000000000003E-6</c:v>
                </c:pt>
                <c:pt idx="157">
                  <c:v>-8.2600000000000005E-6</c:v>
                </c:pt>
                <c:pt idx="158">
                  <c:v>-8.2400000000000007E-6</c:v>
                </c:pt>
                <c:pt idx="159">
                  <c:v>-8.2199999999999992E-6</c:v>
                </c:pt>
                <c:pt idx="160">
                  <c:v>-8.1999999999999994E-6</c:v>
                </c:pt>
                <c:pt idx="161">
                  <c:v>-8.1799999999999996E-6</c:v>
                </c:pt>
                <c:pt idx="162">
                  <c:v>-8.1599999999999998E-6</c:v>
                </c:pt>
                <c:pt idx="163">
                  <c:v>-8.14E-6</c:v>
                </c:pt>
                <c:pt idx="164">
                  <c:v>-8.1200000000000002E-6</c:v>
                </c:pt>
                <c:pt idx="165">
                  <c:v>-8.1000000000000004E-6</c:v>
                </c:pt>
                <c:pt idx="166">
                  <c:v>-8.0800000000000006E-6</c:v>
                </c:pt>
                <c:pt idx="167">
                  <c:v>-8.0600000000000008E-6</c:v>
                </c:pt>
                <c:pt idx="168">
                  <c:v>-8.0399999999999993E-6</c:v>
                </c:pt>
                <c:pt idx="169">
                  <c:v>-8.0199999999999994E-6</c:v>
                </c:pt>
                <c:pt idx="170">
                  <c:v>-7.9999999999999996E-6</c:v>
                </c:pt>
                <c:pt idx="171">
                  <c:v>-7.9799999999999998E-6</c:v>
                </c:pt>
                <c:pt idx="172">
                  <c:v>-7.96E-6</c:v>
                </c:pt>
                <c:pt idx="173">
                  <c:v>-7.9400000000000002E-6</c:v>
                </c:pt>
                <c:pt idx="174">
                  <c:v>-7.9200000000000004E-6</c:v>
                </c:pt>
                <c:pt idx="175">
                  <c:v>-7.9000000000000006E-6</c:v>
                </c:pt>
                <c:pt idx="176">
                  <c:v>-7.8800000000000008E-6</c:v>
                </c:pt>
                <c:pt idx="177">
                  <c:v>-7.8599999999999993E-6</c:v>
                </c:pt>
                <c:pt idx="178">
                  <c:v>-7.8399999999999995E-6</c:v>
                </c:pt>
                <c:pt idx="179">
                  <c:v>-7.8199999999999997E-6</c:v>
                </c:pt>
                <c:pt idx="180">
                  <c:v>-7.7999999999999999E-6</c:v>
                </c:pt>
                <c:pt idx="181">
                  <c:v>-7.7800000000000001E-6</c:v>
                </c:pt>
                <c:pt idx="182">
                  <c:v>-7.7600000000000002E-6</c:v>
                </c:pt>
                <c:pt idx="183">
                  <c:v>-7.7400000000000004E-6</c:v>
                </c:pt>
                <c:pt idx="184">
                  <c:v>-7.7200000000000006E-6</c:v>
                </c:pt>
                <c:pt idx="185">
                  <c:v>-7.7000000000000008E-6</c:v>
                </c:pt>
                <c:pt idx="186">
                  <c:v>-7.6799999999999993E-6</c:v>
                </c:pt>
                <c:pt idx="187">
                  <c:v>-7.6599999999999995E-6</c:v>
                </c:pt>
                <c:pt idx="188">
                  <c:v>-7.6399999999999997E-6</c:v>
                </c:pt>
                <c:pt idx="189">
                  <c:v>-7.6199999999999999E-6</c:v>
                </c:pt>
                <c:pt idx="190">
                  <c:v>-7.6000000000000001E-6</c:v>
                </c:pt>
                <c:pt idx="191">
                  <c:v>-7.5800000000000003E-6</c:v>
                </c:pt>
                <c:pt idx="192">
                  <c:v>-7.5599999999999996E-6</c:v>
                </c:pt>
                <c:pt idx="193">
                  <c:v>-7.5399999999999998E-6</c:v>
                </c:pt>
                <c:pt idx="194">
                  <c:v>-7.52E-6</c:v>
                </c:pt>
                <c:pt idx="195">
                  <c:v>-7.5000000000000002E-6</c:v>
                </c:pt>
                <c:pt idx="196">
                  <c:v>-7.4800000000000004E-6</c:v>
                </c:pt>
                <c:pt idx="197">
                  <c:v>-7.4599999999999997E-6</c:v>
                </c:pt>
                <c:pt idx="198">
                  <c:v>-7.4399999999999999E-6</c:v>
                </c:pt>
                <c:pt idx="199">
                  <c:v>-7.4200000000000001E-6</c:v>
                </c:pt>
                <c:pt idx="200">
                  <c:v>-7.4000000000000003E-6</c:v>
                </c:pt>
                <c:pt idx="201">
                  <c:v>-7.3799999999999996E-6</c:v>
                </c:pt>
                <c:pt idx="202">
                  <c:v>-7.3599999999999998E-6</c:v>
                </c:pt>
                <c:pt idx="203">
                  <c:v>-7.34E-6</c:v>
                </c:pt>
                <c:pt idx="204">
                  <c:v>-7.3200000000000002E-6</c:v>
                </c:pt>
                <c:pt idx="205">
                  <c:v>-7.3000000000000004E-6</c:v>
                </c:pt>
                <c:pt idx="206">
                  <c:v>-7.2799999999999998E-6</c:v>
                </c:pt>
                <c:pt idx="207">
                  <c:v>-7.2599999999999999E-6</c:v>
                </c:pt>
                <c:pt idx="208">
                  <c:v>-7.2400000000000001E-6</c:v>
                </c:pt>
                <c:pt idx="209">
                  <c:v>-7.2200000000000003E-6</c:v>
                </c:pt>
                <c:pt idx="210">
                  <c:v>-7.1999999999999997E-6</c:v>
                </c:pt>
                <c:pt idx="211">
                  <c:v>-7.1799999999999999E-6</c:v>
                </c:pt>
                <c:pt idx="212">
                  <c:v>-7.1600000000000001E-6</c:v>
                </c:pt>
                <c:pt idx="213">
                  <c:v>-7.1400000000000002E-6</c:v>
                </c:pt>
                <c:pt idx="214">
                  <c:v>-7.1199999999999996E-6</c:v>
                </c:pt>
                <c:pt idx="215">
                  <c:v>-7.0999999999999998E-6</c:v>
                </c:pt>
                <c:pt idx="216">
                  <c:v>-7.08E-6</c:v>
                </c:pt>
                <c:pt idx="217">
                  <c:v>-7.0600000000000002E-6</c:v>
                </c:pt>
                <c:pt idx="218">
                  <c:v>-7.0400000000000004E-6</c:v>
                </c:pt>
                <c:pt idx="219">
                  <c:v>-7.0199999999999997E-6</c:v>
                </c:pt>
                <c:pt idx="220">
                  <c:v>-6.9999999999999999E-6</c:v>
                </c:pt>
                <c:pt idx="221">
                  <c:v>-6.9800000000000001E-6</c:v>
                </c:pt>
                <c:pt idx="222">
                  <c:v>-6.9600000000000003E-6</c:v>
                </c:pt>
                <c:pt idx="223">
                  <c:v>-6.9399999999999996E-6</c:v>
                </c:pt>
                <c:pt idx="224">
                  <c:v>-6.9199999999999998E-6</c:v>
                </c:pt>
                <c:pt idx="225">
                  <c:v>-6.9E-6</c:v>
                </c:pt>
                <c:pt idx="226">
                  <c:v>-6.8800000000000002E-6</c:v>
                </c:pt>
                <c:pt idx="227">
                  <c:v>-6.8600000000000004E-6</c:v>
                </c:pt>
                <c:pt idx="228">
                  <c:v>-6.8399999999999997E-6</c:v>
                </c:pt>
                <c:pt idx="229">
                  <c:v>-6.8199999999999999E-6</c:v>
                </c:pt>
                <c:pt idx="230">
                  <c:v>-6.8000000000000001E-6</c:v>
                </c:pt>
                <c:pt idx="231">
                  <c:v>-6.7800000000000003E-6</c:v>
                </c:pt>
                <c:pt idx="232">
                  <c:v>-6.7599999999999997E-6</c:v>
                </c:pt>
                <c:pt idx="233">
                  <c:v>-6.7399999999999998E-6</c:v>
                </c:pt>
                <c:pt idx="234">
                  <c:v>-6.72E-6</c:v>
                </c:pt>
                <c:pt idx="235">
                  <c:v>-6.7000000000000002E-6</c:v>
                </c:pt>
                <c:pt idx="236">
                  <c:v>-6.6800000000000004E-6</c:v>
                </c:pt>
                <c:pt idx="237">
                  <c:v>-6.6599999999999998E-6</c:v>
                </c:pt>
                <c:pt idx="238">
                  <c:v>-6.64E-6</c:v>
                </c:pt>
                <c:pt idx="239">
                  <c:v>-6.6200000000000001E-6</c:v>
                </c:pt>
                <c:pt idx="240">
                  <c:v>-6.6000000000000003E-6</c:v>
                </c:pt>
                <c:pt idx="241">
                  <c:v>-6.5799999999999997E-6</c:v>
                </c:pt>
                <c:pt idx="242">
                  <c:v>-6.5599999999999999E-6</c:v>
                </c:pt>
                <c:pt idx="243">
                  <c:v>-6.5400000000000001E-6</c:v>
                </c:pt>
                <c:pt idx="244">
                  <c:v>-6.5200000000000003E-6</c:v>
                </c:pt>
                <c:pt idx="245">
                  <c:v>-6.4999999999999996E-6</c:v>
                </c:pt>
                <c:pt idx="246">
                  <c:v>-6.4799999999999998E-6</c:v>
                </c:pt>
                <c:pt idx="247">
                  <c:v>-6.46E-6</c:v>
                </c:pt>
                <c:pt idx="248">
                  <c:v>-6.4400000000000002E-6</c:v>
                </c:pt>
                <c:pt idx="249">
                  <c:v>-6.4200000000000004E-6</c:v>
                </c:pt>
                <c:pt idx="250">
                  <c:v>-6.3999999999999997E-6</c:v>
                </c:pt>
                <c:pt idx="251">
                  <c:v>-6.3799999999999999E-6</c:v>
                </c:pt>
                <c:pt idx="252">
                  <c:v>-6.3600000000000001E-6</c:v>
                </c:pt>
                <c:pt idx="253">
                  <c:v>-6.3400000000000003E-6</c:v>
                </c:pt>
                <c:pt idx="254">
                  <c:v>-6.3199999999999996E-6</c:v>
                </c:pt>
                <c:pt idx="255">
                  <c:v>-6.2999999999999998E-6</c:v>
                </c:pt>
                <c:pt idx="256">
                  <c:v>-6.28E-6</c:v>
                </c:pt>
                <c:pt idx="257">
                  <c:v>-6.2600000000000002E-6</c:v>
                </c:pt>
                <c:pt idx="258">
                  <c:v>-6.2400000000000004E-6</c:v>
                </c:pt>
                <c:pt idx="259">
                  <c:v>-6.2199999999999997E-6</c:v>
                </c:pt>
                <c:pt idx="260">
                  <c:v>-6.1999999999999999E-6</c:v>
                </c:pt>
                <c:pt idx="261">
                  <c:v>-6.1800000000000001E-6</c:v>
                </c:pt>
                <c:pt idx="262">
                  <c:v>-6.1600000000000003E-6</c:v>
                </c:pt>
                <c:pt idx="263">
                  <c:v>-6.1399999999999997E-6</c:v>
                </c:pt>
                <c:pt idx="264">
                  <c:v>-6.1199999999999999E-6</c:v>
                </c:pt>
                <c:pt idx="265">
                  <c:v>-6.1E-6</c:v>
                </c:pt>
                <c:pt idx="266">
                  <c:v>-6.0800000000000002E-6</c:v>
                </c:pt>
                <c:pt idx="267">
                  <c:v>-6.0599999999999996E-6</c:v>
                </c:pt>
                <c:pt idx="268">
                  <c:v>-6.0399999999999998E-6</c:v>
                </c:pt>
                <c:pt idx="269">
                  <c:v>-6.02E-6</c:v>
                </c:pt>
                <c:pt idx="270">
                  <c:v>-6.0000000000000002E-6</c:v>
                </c:pt>
                <c:pt idx="271">
                  <c:v>-5.9800000000000003E-6</c:v>
                </c:pt>
                <c:pt idx="272">
                  <c:v>-5.9599999999999997E-6</c:v>
                </c:pt>
                <c:pt idx="273">
                  <c:v>-5.9399999999999999E-6</c:v>
                </c:pt>
                <c:pt idx="274">
                  <c:v>-5.9200000000000001E-6</c:v>
                </c:pt>
                <c:pt idx="275">
                  <c:v>-5.9000000000000003E-6</c:v>
                </c:pt>
                <c:pt idx="276">
                  <c:v>-5.8799999999999996E-6</c:v>
                </c:pt>
                <c:pt idx="277">
                  <c:v>-5.8599999999999998E-6</c:v>
                </c:pt>
                <c:pt idx="278">
                  <c:v>-5.84E-6</c:v>
                </c:pt>
                <c:pt idx="279">
                  <c:v>-5.8200000000000002E-6</c:v>
                </c:pt>
                <c:pt idx="280">
                  <c:v>-5.8000000000000004E-6</c:v>
                </c:pt>
                <c:pt idx="281">
                  <c:v>-5.7799999999999997E-6</c:v>
                </c:pt>
                <c:pt idx="282">
                  <c:v>-5.7599999999999999E-6</c:v>
                </c:pt>
                <c:pt idx="283">
                  <c:v>-5.7400000000000001E-6</c:v>
                </c:pt>
                <c:pt idx="284">
                  <c:v>-5.7200000000000003E-6</c:v>
                </c:pt>
                <c:pt idx="285">
                  <c:v>-5.6999999999999996E-6</c:v>
                </c:pt>
                <c:pt idx="286">
                  <c:v>-5.6799999999999998E-6</c:v>
                </c:pt>
                <c:pt idx="287">
                  <c:v>-5.66E-6</c:v>
                </c:pt>
                <c:pt idx="288">
                  <c:v>-5.6400000000000002E-6</c:v>
                </c:pt>
                <c:pt idx="289">
                  <c:v>-5.6200000000000004E-6</c:v>
                </c:pt>
                <c:pt idx="290">
                  <c:v>-5.5999999999999997E-6</c:v>
                </c:pt>
                <c:pt idx="291">
                  <c:v>-5.5799999999999999E-6</c:v>
                </c:pt>
                <c:pt idx="292">
                  <c:v>-5.5600000000000001E-6</c:v>
                </c:pt>
                <c:pt idx="293">
                  <c:v>-5.5400000000000003E-6</c:v>
                </c:pt>
                <c:pt idx="294">
                  <c:v>-5.5199999999999997E-6</c:v>
                </c:pt>
                <c:pt idx="295">
                  <c:v>-5.4999999999999999E-6</c:v>
                </c:pt>
                <c:pt idx="296">
                  <c:v>-5.48E-6</c:v>
                </c:pt>
                <c:pt idx="297">
                  <c:v>-5.4600000000000002E-6</c:v>
                </c:pt>
                <c:pt idx="298">
                  <c:v>-5.4399999999999996E-6</c:v>
                </c:pt>
                <c:pt idx="299">
                  <c:v>-5.4199999999999998E-6</c:v>
                </c:pt>
                <c:pt idx="300">
                  <c:v>-5.4E-6</c:v>
                </c:pt>
                <c:pt idx="301">
                  <c:v>-5.3800000000000002E-6</c:v>
                </c:pt>
                <c:pt idx="302">
                  <c:v>-5.3600000000000004E-6</c:v>
                </c:pt>
                <c:pt idx="303">
                  <c:v>-5.3399999999999997E-6</c:v>
                </c:pt>
                <c:pt idx="304">
                  <c:v>-5.3199999999999999E-6</c:v>
                </c:pt>
                <c:pt idx="305">
                  <c:v>-5.3000000000000001E-6</c:v>
                </c:pt>
                <c:pt idx="306">
                  <c:v>-5.2800000000000003E-6</c:v>
                </c:pt>
                <c:pt idx="307">
                  <c:v>-5.2599999999999996E-6</c:v>
                </c:pt>
                <c:pt idx="308">
                  <c:v>-5.2399999999999998E-6</c:v>
                </c:pt>
                <c:pt idx="309">
                  <c:v>-5.22E-6</c:v>
                </c:pt>
                <c:pt idx="310">
                  <c:v>-5.2000000000000002E-6</c:v>
                </c:pt>
                <c:pt idx="311">
                  <c:v>-5.1800000000000004E-6</c:v>
                </c:pt>
                <c:pt idx="312">
                  <c:v>-5.1599999999999997E-6</c:v>
                </c:pt>
                <c:pt idx="313">
                  <c:v>-5.1399999999999999E-6</c:v>
                </c:pt>
                <c:pt idx="314">
                  <c:v>-5.1200000000000001E-6</c:v>
                </c:pt>
                <c:pt idx="315">
                  <c:v>-5.1000000000000003E-6</c:v>
                </c:pt>
                <c:pt idx="316">
                  <c:v>-5.0799999999999996E-6</c:v>
                </c:pt>
                <c:pt idx="317">
                  <c:v>-5.0599999999999998E-6</c:v>
                </c:pt>
                <c:pt idx="318">
                  <c:v>-5.04E-6</c:v>
                </c:pt>
                <c:pt idx="319">
                  <c:v>-5.0200000000000002E-6</c:v>
                </c:pt>
                <c:pt idx="320">
                  <c:v>-5.0000000000000004E-6</c:v>
                </c:pt>
                <c:pt idx="321">
                  <c:v>-4.9799999999999998E-6</c:v>
                </c:pt>
                <c:pt idx="322">
                  <c:v>-4.9599999999999999E-6</c:v>
                </c:pt>
                <c:pt idx="323">
                  <c:v>-4.9400000000000001E-6</c:v>
                </c:pt>
                <c:pt idx="324">
                  <c:v>-4.9200000000000003E-6</c:v>
                </c:pt>
                <c:pt idx="325">
                  <c:v>-4.8999999999999997E-6</c:v>
                </c:pt>
                <c:pt idx="326">
                  <c:v>-4.8799999999999999E-6</c:v>
                </c:pt>
                <c:pt idx="327">
                  <c:v>-4.8600000000000001E-6</c:v>
                </c:pt>
                <c:pt idx="328">
                  <c:v>-4.8400000000000002E-6</c:v>
                </c:pt>
                <c:pt idx="329">
                  <c:v>-4.8199999999999996E-6</c:v>
                </c:pt>
                <c:pt idx="330">
                  <c:v>-4.7999999999999998E-6</c:v>
                </c:pt>
                <c:pt idx="331">
                  <c:v>-4.78E-6</c:v>
                </c:pt>
                <c:pt idx="332">
                  <c:v>-4.7600000000000002E-6</c:v>
                </c:pt>
                <c:pt idx="333">
                  <c:v>-4.7400000000000004E-6</c:v>
                </c:pt>
                <c:pt idx="334">
                  <c:v>-4.7199999999999997E-6</c:v>
                </c:pt>
                <c:pt idx="335">
                  <c:v>-4.6999999999999999E-6</c:v>
                </c:pt>
                <c:pt idx="336">
                  <c:v>-4.6800000000000001E-6</c:v>
                </c:pt>
                <c:pt idx="337">
                  <c:v>-4.6600000000000003E-6</c:v>
                </c:pt>
                <c:pt idx="338">
                  <c:v>-4.6399999999999996E-6</c:v>
                </c:pt>
                <c:pt idx="339">
                  <c:v>-4.6199999999999998E-6</c:v>
                </c:pt>
                <c:pt idx="340">
                  <c:v>-4.6E-6</c:v>
                </c:pt>
                <c:pt idx="341">
                  <c:v>-4.5800000000000002E-6</c:v>
                </c:pt>
                <c:pt idx="342">
                  <c:v>-4.5600000000000004E-6</c:v>
                </c:pt>
                <c:pt idx="343">
                  <c:v>-4.5399999999999997E-6</c:v>
                </c:pt>
                <c:pt idx="344">
                  <c:v>-4.5199999999999999E-6</c:v>
                </c:pt>
                <c:pt idx="345">
                  <c:v>-4.5000000000000001E-6</c:v>
                </c:pt>
                <c:pt idx="346">
                  <c:v>-4.4800000000000003E-6</c:v>
                </c:pt>
                <c:pt idx="347">
                  <c:v>-4.4599999999999996E-6</c:v>
                </c:pt>
                <c:pt idx="348">
                  <c:v>-4.4399999999999998E-6</c:v>
                </c:pt>
                <c:pt idx="349">
                  <c:v>-4.42E-6</c:v>
                </c:pt>
                <c:pt idx="350">
                  <c:v>-4.4000000000000002E-6</c:v>
                </c:pt>
                <c:pt idx="351">
                  <c:v>-4.3800000000000004E-6</c:v>
                </c:pt>
                <c:pt idx="352">
                  <c:v>-4.3599999999999998E-6</c:v>
                </c:pt>
                <c:pt idx="353">
                  <c:v>-4.34E-6</c:v>
                </c:pt>
                <c:pt idx="354">
                  <c:v>-4.3200000000000001E-6</c:v>
                </c:pt>
                <c:pt idx="355">
                  <c:v>-4.3000000000000003E-6</c:v>
                </c:pt>
                <c:pt idx="356">
                  <c:v>-4.2799999999999997E-6</c:v>
                </c:pt>
                <c:pt idx="357">
                  <c:v>-4.2599999999999999E-6</c:v>
                </c:pt>
                <c:pt idx="358">
                  <c:v>-4.2400000000000001E-6</c:v>
                </c:pt>
                <c:pt idx="359">
                  <c:v>-4.2200000000000003E-6</c:v>
                </c:pt>
                <c:pt idx="360">
                  <c:v>-4.1999999999999996E-6</c:v>
                </c:pt>
                <c:pt idx="361">
                  <c:v>-4.1799999999999998E-6</c:v>
                </c:pt>
                <c:pt idx="362">
                  <c:v>-4.16E-6</c:v>
                </c:pt>
                <c:pt idx="363">
                  <c:v>-4.1400000000000002E-6</c:v>
                </c:pt>
                <c:pt idx="364">
                  <c:v>-4.1200000000000004E-6</c:v>
                </c:pt>
                <c:pt idx="365">
                  <c:v>-4.0999999999999997E-6</c:v>
                </c:pt>
                <c:pt idx="366">
                  <c:v>-4.0799999999999999E-6</c:v>
                </c:pt>
                <c:pt idx="367">
                  <c:v>-4.0600000000000001E-6</c:v>
                </c:pt>
                <c:pt idx="368">
                  <c:v>-4.0400000000000003E-6</c:v>
                </c:pt>
                <c:pt idx="369">
                  <c:v>-4.0199999999999996E-6</c:v>
                </c:pt>
                <c:pt idx="370">
                  <c:v>-3.9999999999999998E-6</c:v>
                </c:pt>
                <c:pt idx="371">
                  <c:v>-3.98E-6</c:v>
                </c:pt>
                <c:pt idx="372">
                  <c:v>-3.9600000000000002E-6</c:v>
                </c:pt>
                <c:pt idx="373">
                  <c:v>-3.9400000000000004E-6</c:v>
                </c:pt>
                <c:pt idx="374">
                  <c:v>-3.9199999999999997E-6</c:v>
                </c:pt>
                <c:pt idx="375">
                  <c:v>-3.8999999999999999E-6</c:v>
                </c:pt>
                <c:pt idx="376">
                  <c:v>-3.8800000000000001E-6</c:v>
                </c:pt>
                <c:pt idx="377">
                  <c:v>-3.8600000000000003E-6</c:v>
                </c:pt>
                <c:pt idx="378">
                  <c:v>-3.8399999999999997E-6</c:v>
                </c:pt>
                <c:pt idx="379">
                  <c:v>-3.8199999999999998E-6</c:v>
                </c:pt>
                <c:pt idx="380">
                  <c:v>-3.8E-6</c:v>
                </c:pt>
                <c:pt idx="381">
                  <c:v>-3.7799999999999998E-6</c:v>
                </c:pt>
                <c:pt idx="382">
                  <c:v>-3.76E-6</c:v>
                </c:pt>
                <c:pt idx="383">
                  <c:v>-3.7400000000000002E-6</c:v>
                </c:pt>
                <c:pt idx="384">
                  <c:v>-3.72E-6</c:v>
                </c:pt>
                <c:pt idx="385">
                  <c:v>-3.7000000000000002E-6</c:v>
                </c:pt>
                <c:pt idx="386">
                  <c:v>-3.6799999999999999E-6</c:v>
                </c:pt>
                <c:pt idx="387">
                  <c:v>-3.6600000000000001E-6</c:v>
                </c:pt>
                <c:pt idx="388">
                  <c:v>-3.6399999999999999E-6</c:v>
                </c:pt>
                <c:pt idx="389">
                  <c:v>-3.6200000000000001E-6</c:v>
                </c:pt>
                <c:pt idx="390">
                  <c:v>-3.5999999999999998E-6</c:v>
                </c:pt>
                <c:pt idx="391">
                  <c:v>-3.58E-6</c:v>
                </c:pt>
                <c:pt idx="392">
                  <c:v>-3.5599999999999998E-6</c:v>
                </c:pt>
                <c:pt idx="393">
                  <c:v>-3.54E-6</c:v>
                </c:pt>
                <c:pt idx="394">
                  <c:v>-3.5200000000000002E-6</c:v>
                </c:pt>
                <c:pt idx="395">
                  <c:v>-3.4999999999999999E-6</c:v>
                </c:pt>
                <c:pt idx="396">
                  <c:v>-3.4800000000000001E-6</c:v>
                </c:pt>
                <c:pt idx="397">
                  <c:v>-3.4599999999999999E-6</c:v>
                </c:pt>
                <c:pt idx="398">
                  <c:v>-3.4400000000000001E-6</c:v>
                </c:pt>
                <c:pt idx="399">
                  <c:v>-3.4199999999999999E-6</c:v>
                </c:pt>
                <c:pt idx="400">
                  <c:v>-3.4000000000000001E-6</c:v>
                </c:pt>
                <c:pt idx="401">
                  <c:v>-3.3799999999999998E-6</c:v>
                </c:pt>
                <c:pt idx="402">
                  <c:v>-3.36E-6</c:v>
                </c:pt>
                <c:pt idx="403">
                  <c:v>-3.3400000000000002E-6</c:v>
                </c:pt>
                <c:pt idx="404">
                  <c:v>-3.32E-6</c:v>
                </c:pt>
                <c:pt idx="405">
                  <c:v>-3.3000000000000002E-6</c:v>
                </c:pt>
                <c:pt idx="406">
                  <c:v>-3.2799999999999999E-6</c:v>
                </c:pt>
                <c:pt idx="407">
                  <c:v>-3.2600000000000001E-6</c:v>
                </c:pt>
                <c:pt idx="408">
                  <c:v>-3.2399999999999999E-6</c:v>
                </c:pt>
                <c:pt idx="409">
                  <c:v>-3.2200000000000001E-6</c:v>
                </c:pt>
                <c:pt idx="410">
                  <c:v>-3.1999999999999999E-6</c:v>
                </c:pt>
                <c:pt idx="411">
                  <c:v>-3.18E-6</c:v>
                </c:pt>
                <c:pt idx="412">
                  <c:v>-3.1599999999999998E-6</c:v>
                </c:pt>
                <c:pt idx="413">
                  <c:v>-3.14E-6</c:v>
                </c:pt>
                <c:pt idx="414">
                  <c:v>-3.1200000000000002E-6</c:v>
                </c:pt>
                <c:pt idx="415">
                  <c:v>-3.1E-6</c:v>
                </c:pt>
                <c:pt idx="416">
                  <c:v>-3.0800000000000002E-6</c:v>
                </c:pt>
                <c:pt idx="417">
                  <c:v>-3.0599999999999999E-6</c:v>
                </c:pt>
                <c:pt idx="418">
                  <c:v>-3.0400000000000001E-6</c:v>
                </c:pt>
                <c:pt idx="419">
                  <c:v>-3.0199999999999999E-6</c:v>
                </c:pt>
                <c:pt idx="420">
                  <c:v>-3.0000000000000001E-6</c:v>
                </c:pt>
                <c:pt idx="421">
                  <c:v>-2.9799999999999998E-6</c:v>
                </c:pt>
                <c:pt idx="422">
                  <c:v>-2.96E-6</c:v>
                </c:pt>
                <c:pt idx="423">
                  <c:v>-2.9399999999999998E-6</c:v>
                </c:pt>
                <c:pt idx="424">
                  <c:v>-2.92E-6</c:v>
                </c:pt>
                <c:pt idx="425">
                  <c:v>-2.9000000000000002E-6</c:v>
                </c:pt>
                <c:pt idx="426">
                  <c:v>-2.88E-6</c:v>
                </c:pt>
                <c:pt idx="427">
                  <c:v>-2.8600000000000001E-6</c:v>
                </c:pt>
                <c:pt idx="428">
                  <c:v>-2.8399999999999999E-6</c:v>
                </c:pt>
                <c:pt idx="429">
                  <c:v>-2.8200000000000001E-6</c:v>
                </c:pt>
                <c:pt idx="430">
                  <c:v>-2.7999999999999999E-6</c:v>
                </c:pt>
                <c:pt idx="431">
                  <c:v>-2.7800000000000001E-6</c:v>
                </c:pt>
                <c:pt idx="432">
                  <c:v>-2.7599999999999998E-6</c:v>
                </c:pt>
                <c:pt idx="433">
                  <c:v>-2.74E-6</c:v>
                </c:pt>
                <c:pt idx="434">
                  <c:v>-2.7199999999999998E-6</c:v>
                </c:pt>
                <c:pt idx="435">
                  <c:v>-2.7E-6</c:v>
                </c:pt>
                <c:pt idx="436">
                  <c:v>-2.6800000000000002E-6</c:v>
                </c:pt>
                <c:pt idx="437">
                  <c:v>-2.6599999999999999E-6</c:v>
                </c:pt>
                <c:pt idx="438">
                  <c:v>-2.6400000000000001E-6</c:v>
                </c:pt>
                <c:pt idx="439">
                  <c:v>-2.6199999999999999E-6</c:v>
                </c:pt>
                <c:pt idx="440">
                  <c:v>-2.6000000000000001E-6</c:v>
                </c:pt>
                <c:pt idx="441">
                  <c:v>-2.5799999999999999E-6</c:v>
                </c:pt>
                <c:pt idx="442">
                  <c:v>-2.5600000000000001E-6</c:v>
                </c:pt>
                <c:pt idx="443">
                  <c:v>-2.5399999999999998E-6</c:v>
                </c:pt>
                <c:pt idx="444">
                  <c:v>-2.52E-6</c:v>
                </c:pt>
                <c:pt idx="445">
                  <c:v>-2.5000000000000002E-6</c:v>
                </c:pt>
                <c:pt idx="446">
                  <c:v>-2.48E-6</c:v>
                </c:pt>
                <c:pt idx="447">
                  <c:v>-2.4600000000000002E-6</c:v>
                </c:pt>
                <c:pt idx="448">
                  <c:v>-2.4399999999999999E-6</c:v>
                </c:pt>
                <c:pt idx="449">
                  <c:v>-2.4200000000000001E-6</c:v>
                </c:pt>
                <c:pt idx="450">
                  <c:v>-2.3999999999999999E-6</c:v>
                </c:pt>
                <c:pt idx="451">
                  <c:v>-2.3800000000000001E-6</c:v>
                </c:pt>
                <c:pt idx="452">
                  <c:v>-2.3599999999999999E-6</c:v>
                </c:pt>
                <c:pt idx="453">
                  <c:v>-2.34E-6</c:v>
                </c:pt>
                <c:pt idx="454">
                  <c:v>-2.3199999999999998E-6</c:v>
                </c:pt>
                <c:pt idx="455">
                  <c:v>-2.3E-6</c:v>
                </c:pt>
                <c:pt idx="456">
                  <c:v>-2.2800000000000002E-6</c:v>
                </c:pt>
                <c:pt idx="457">
                  <c:v>-2.26E-6</c:v>
                </c:pt>
                <c:pt idx="458">
                  <c:v>-2.2400000000000002E-6</c:v>
                </c:pt>
                <c:pt idx="459">
                  <c:v>-2.2199999999999999E-6</c:v>
                </c:pt>
                <c:pt idx="460">
                  <c:v>-2.2000000000000001E-6</c:v>
                </c:pt>
                <c:pt idx="461">
                  <c:v>-2.1799999999999999E-6</c:v>
                </c:pt>
                <c:pt idx="462">
                  <c:v>-2.1600000000000001E-6</c:v>
                </c:pt>
                <c:pt idx="463">
                  <c:v>-2.1399999999999998E-6</c:v>
                </c:pt>
                <c:pt idx="464">
                  <c:v>-2.12E-6</c:v>
                </c:pt>
                <c:pt idx="465">
                  <c:v>-2.0999999999999998E-6</c:v>
                </c:pt>
                <c:pt idx="466">
                  <c:v>-2.08E-6</c:v>
                </c:pt>
                <c:pt idx="467">
                  <c:v>-2.0600000000000002E-6</c:v>
                </c:pt>
                <c:pt idx="468">
                  <c:v>-2.04E-6</c:v>
                </c:pt>
                <c:pt idx="469">
                  <c:v>-2.0200000000000001E-6</c:v>
                </c:pt>
                <c:pt idx="470">
                  <c:v>-1.9999999999999999E-6</c:v>
                </c:pt>
                <c:pt idx="471">
                  <c:v>-1.9800000000000001E-6</c:v>
                </c:pt>
                <c:pt idx="472">
                  <c:v>-1.9599999999999999E-6</c:v>
                </c:pt>
                <c:pt idx="473">
                  <c:v>-1.9400000000000001E-6</c:v>
                </c:pt>
                <c:pt idx="474">
                  <c:v>-1.9199999999999998E-6</c:v>
                </c:pt>
                <c:pt idx="475">
                  <c:v>-1.9E-6</c:v>
                </c:pt>
                <c:pt idx="476">
                  <c:v>-1.88E-6</c:v>
                </c:pt>
                <c:pt idx="477">
                  <c:v>-1.86E-6</c:v>
                </c:pt>
                <c:pt idx="478">
                  <c:v>-1.84E-6</c:v>
                </c:pt>
                <c:pt idx="479">
                  <c:v>-1.8199999999999999E-6</c:v>
                </c:pt>
                <c:pt idx="480">
                  <c:v>-1.7999999999999999E-6</c:v>
                </c:pt>
                <c:pt idx="481">
                  <c:v>-1.7799999999999999E-6</c:v>
                </c:pt>
                <c:pt idx="482">
                  <c:v>-1.7600000000000001E-6</c:v>
                </c:pt>
                <c:pt idx="483">
                  <c:v>-1.7400000000000001E-6</c:v>
                </c:pt>
                <c:pt idx="484">
                  <c:v>-1.72E-6</c:v>
                </c:pt>
                <c:pt idx="485">
                  <c:v>-1.7E-6</c:v>
                </c:pt>
                <c:pt idx="486">
                  <c:v>-1.68E-6</c:v>
                </c:pt>
                <c:pt idx="487">
                  <c:v>-1.66E-6</c:v>
                </c:pt>
                <c:pt idx="488">
                  <c:v>-1.64E-6</c:v>
                </c:pt>
                <c:pt idx="489">
                  <c:v>-1.6199999999999999E-6</c:v>
                </c:pt>
                <c:pt idx="490">
                  <c:v>-1.5999999999999999E-6</c:v>
                </c:pt>
                <c:pt idx="491">
                  <c:v>-1.5799999999999999E-6</c:v>
                </c:pt>
                <c:pt idx="492">
                  <c:v>-1.5600000000000001E-6</c:v>
                </c:pt>
                <c:pt idx="493">
                  <c:v>-1.5400000000000001E-6</c:v>
                </c:pt>
                <c:pt idx="494">
                  <c:v>-1.5200000000000001E-6</c:v>
                </c:pt>
                <c:pt idx="495">
                  <c:v>-1.5E-6</c:v>
                </c:pt>
                <c:pt idx="496">
                  <c:v>-1.48E-6</c:v>
                </c:pt>
                <c:pt idx="497">
                  <c:v>-1.46E-6</c:v>
                </c:pt>
                <c:pt idx="498">
                  <c:v>-1.44E-6</c:v>
                </c:pt>
                <c:pt idx="499">
                  <c:v>-1.42E-6</c:v>
                </c:pt>
                <c:pt idx="500">
                  <c:v>-1.3999999999999999E-6</c:v>
                </c:pt>
                <c:pt idx="501">
                  <c:v>-1.3799999999999999E-6</c:v>
                </c:pt>
                <c:pt idx="502">
                  <c:v>-1.3599999999999999E-6</c:v>
                </c:pt>
                <c:pt idx="503">
                  <c:v>-1.3400000000000001E-6</c:v>
                </c:pt>
                <c:pt idx="504">
                  <c:v>-1.3200000000000001E-6</c:v>
                </c:pt>
                <c:pt idx="505">
                  <c:v>-1.3E-6</c:v>
                </c:pt>
                <c:pt idx="506">
                  <c:v>-1.28E-6</c:v>
                </c:pt>
                <c:pt idx="507">
                  <c:v>-1.26E-6</c:v>
                </c:pt>
                <c:pt idx="508">
                  <c:v>-1.24E-6</c:v>
                </c:pt>
                <c:pt idx="509">
                  <c:v>-1.22E-6</c:v>
                </c:pt>
                <c:pt idx="510">
                  <c:v>-1.1999999999999999E-6</c:v>
                </c:pt>
                <c:pt idx="511">
                  <c:v>-1.1799999999999999E-6</c:v>
                </c:pt>
                <c:pt idx="512">
                  <c:v>-1.1599999999999999E-6</c:v>
                </c:pt>
                <c:pt idx="513">
                  <c:v>-1.1400000000000001E-6</c:v>
                </c:pt>
                <c:pt idx="514">
                  <c:v>-1.1200000000000001E-6</c:v>
                </c:pt>
                <c:pt idx="515">
                  <c:v>-1.1000000000000001E-6</c:v>
                </c:pt>
                <c:pt idx="516">
                  <c:v>-1.08E-6</c:v>
                </c:pt>
                <c:pt idx="517">
                  <c:v>-1.06E-6</c:v>
                </c:pt>
                <c:pt idx="518">
                  <c:v>-1.04E-6</c:v>
                </c:pt>
                <c:pt idx="519">
                  <c:v>-1.02E-6</c:v>
                </c:pt>
                <c:pt idx="520">
                  <c:v>-9.9999999999999995E-7</c:v>
                </c:pt>
                <c:pt idx="521">
                  <c:v>-9.7999999999999993E-7</c:v>
                </c:pt>
                <c:pt idx="522">
                  <c:v>-9.5999999999999991E-7</c:v>
                </c:pt>
                <c:pt idx="523">
                  <c:v>-9.4E-7</c:v>
                </c:pt>
                <c:pt idx="524">
                  <c:v>-9.1999999999999998E-7</c:v>
                </c:pt>
                <c:pt idx="525">
                  <c:v>-8.9999999999999996E-7</c:v>
                </c:pt>
                <c:pt idx="526">
                  <c:v>-8.8000000000000004E-7</c:v>
                </c:pt>
                <c:pt idx="527">
                  <c:v>-8.6000000000000002E-7</c:v>
                </c:pt>
                <c:pt idx="528">
                  <c:v>-8.4E-7</c:v>
                </c:pt>
                <c:pt idx="529">
                  <c:v>-8.1999999999999998E-7</c:v>
                </c:pt>
                <c:pt idx="530">
                  <c:v>-7.9999999999999996E-7</c:v>
                </c:pt>
                <c:pt idx="531">
                  <c:v>-7.8000000000000005E-7</c:v>
                </c:pt>
                <c:pt idx="532">
                  <c:v>-7.6000000000000003E-7</c:v>
                </c:pt>
                <c:pt idx="533">
                  <c:v>-7.4000000000000001E-7</c:v>
                </c:pt>
                <c:pt idx="534">
                  <c:v>-7.1999999999999999E-7</c:v>
                </c:pt>
                <c:pt idx="535">
                  <c:v>-6.9999999999999997E-7</c:v>
                </c:pt>
                <c:pt idx="536">
                  <c:v>-6.7999999999999995E-7</c:v>
                </c:pt>
                <c:pt idx="537">
                  <c:v>-6.6000000000000003E-7</c:v>
                </c:pt>
                <c:pt idx="538">
                  <c:v>-6.4000000000000001E-7</c:v>
                </c:pt>
                <c:pt idx="539">
                  <c:v>-6.1999999999999999E-7</c:v>
                </c:pt>
                <c:pt idx="540">
                  <c:v>-5.9999999999999997E-7</c:v>
                </c:pt>
                <c:pt idx="541">
                  <c:v>-5.7999999999999995E-7</c:v>
                </c:pt>
                <c:pt idx="542">
                  <c:v>-5.6000000000000004E-7</c:v>
                </c:pt>
                <c:pt idx="543">
                  <c:v>-5.4000000000000002E-7</c:v>
                </c:pt>
                <c:pt idx="544">
                  <c:v>-5.2E-7</c:v>
                </c:pt>
                <c:pt idx="545">
                  <c:v>-4.9999999999999998E-7</c:v>
                </c:pt>
                <c:pt idx="546">
                  <c:v>-4.7999999999999996E-7</c:v>
                </c:pt>
                <c:pt idx="547">
                  <c:v>-4.5999999999999999E-7</c:v>
                </c:pt>
                <c:pt idx="548">
                  <c:v>-4.4000000000000002E-7</c:v>
                </c:pt>
                <c:pt idx="549">
                  <c:v>-4.2E-7</c:v>
                </c:pt>
                <c:pt idx="550">
                  <c:v>-3.9999999999999998E-7</c:v>
                </c:pt>
                <c:pt idx="551">
                  <c:v>-3.8000000000000001E-7</c:v>
                </c:pt>
                <c:pt idx="552">
                  <c:v>-3.5999999999999999E-7</c:v>
                </c:pt>
                <c:pt idx="553">
                  <c:v>-3.3999999999999997E-7</c:v>
                </c:pt>
                <c:pt idx="554">
                  <c:v>-3.2000000000000001E-7</c:v>
                </c:pt>
                <c:pt idx="555">
                  <c:v>-2.9999999999999999E-7</c:v>
                </c:pt>
                <c:pt idx="556">
                  <c:v>-2.8000000000000002E-7</c:v>
                </c:pt>
                <c:pt idx="557">
                  <c:v>-2.6E-7</c:v>
                </c:pt>
                <c:pt idx="558">
                  <c:v>-2.3999999999999998E-7</c:v>
                </c:pt>
                <c:pt idx="559">
                  <c:v>-2.2000000000000001E-7</c:v>
                </c:pt>
                <c:pt idx="560">
                  <c:v>-1.9999999999999999E-7</c:v>
                </c:pt>
                <c:pt idx="561">
                  <c:v>-1.8E-7</c:v>
                </c:pt>
                <c:pt idx="562">
                  <c:v>-1.6E-7</c:v>
                </c:pt>
                <c:pt idx="563">
                  <c:v>-1.4000000000000001E-7</c:v>
                </c:pt>
                <c:pt idx="564">
                  <c:v>-1.1999999999999999E-7</c:v>
                </c:pt>
                <c:pt idx="565">
                  <c:v>-9.9999999999999995E-8</c:v>
                </c:pt>
                <c:pt idx="566">
                  <c:v>-8.0000000000000002E-8</c:v>
                </c:pt>
                <c:pt idx="567">
                  <c:v>-5.9999999999999995E-8</c:v>
                </c:pt>
                <c:pt idx="568">
                  <c:v>-4.0000000000000001E-8</c:v>
                </c:pt>
                <c:pt idx="569">
                  <c:v>-2E-8</c:v>
                </c:pt>
                <c:pt idx="570">
                  <c:v>0</c:v>
                </c:pt>
                <c:pt idx="571">
                  <c:v>2E-8</c:v>
                </c:pt>
                <c:pt idx="572">
                  <c:v>4.0000000000000001E-8</c:v>
                </c:pt>
                <c:pt idx="573">
                  <c:v>5.9999999999999995E-8</c:v>
                </c:pt>
                <c:pt idx="574">
                  <c:v>8.0000000000000002E-8</c:v>
                </c:pt>
                <c:pt idx="575">
                  <c:v>9.9999999999999995E-8</c:v>
                </c:pt>
                <c:pt idx="576">
                  <c:v>1.1999999999999999E-7</c:v>
                </c:pt>
                <c:pt idx="577">
                  <c:v>1.4000000000000001E-7</c:v>
                </c:pt>
                <c:pt idx="578">
                  <c:v>1.6E-7</c:v>
                </c:pt>
                <c:pt idx="579">
                  <c:v>1.8E-7</c:v>
                </c:pt>
                <c:pt idx="580">
                  <c:v>1.9999999999999999E-7</c:v>
                </c:pt>
                <c:pt idx="581">
                  <c:v>2.2000000000000001E-7</c:v>
                </c:pt>
                <c:pt idx="582">
                  <c:v>2.3999999999999998E-7</c:v>
                </c:pt>
                <c:pt idx="583">
                  <c:v>2.6E-7</c:v>
                </c:pt>
                <c:pt idx="584">
                  <c:v>2.8000000000000002E-7</c:v>
                </c:pt>
                <c:pt idx="585">
                  <c:v>2.9999999999999999E-7</c:v>
                </c:pt>
                <c:pt idx="586">
                  <c:v>3.2000000000000001E-7</c:v>
                </c:pt>
                <c:pt idx="587">
                  <c:v>3.3999999999999997E-7</c:v>
                </c:pt>
                <c:pt idx="588">
                  <c:v>3.5999999999999999E-7</c:v>
                </c:pt>
                <c:pt idx="589">
                  <c:v>3.8000000000000001E-7</c:v>
                </c:pt>
                <c:pt idx="590">
                  <c:v>3.9999999999999998E-7</c:v>
                </c:pt>
                <c:pt idx="591">
                  <c:v>4.2E-7</c:v>
                </c:pt>
                <c:pt idx="592">
                  <c:v>4.4000000000000002E-7</c:v>
                </c:pt>
                <c:pt idx="593">
                  <c:v>4.5999999999999999E-7</c:v>
                </c:pt>
                <c:pt idx="594">
                  <c:v>4.7999999999999996E-7</c:v>
                </c:pt>
                <c:pt idx="595">
                  <c:v>4.9999999999999998E-7</c:v>
                </c:pt>
                <c:pt idx="596">
                  <c:v>5.2E-7</c:v>
                </c:pt>
                <c:pt idx="597">
                  <c:v>5.4000000000000002E-7</c:v>
                </c:pt>
                <c:pt idx="598">
                  <c:v>5.6000000000000004E-7</c:v>
                </c:pt>
                <c:pt idx="599">
                  <c:v>5.7999999999999995E-7</c:v>
                </c:pt>
                <c:pt idx="600">
                  <c:v>5.9999999999999997E-7</c:v>
                </c:pt>
                <c:pt idx="601">
                  <c:v>6.1999999999999999E-7</c:v>
                </c:pt>
                <c:pt idx="602">
                  <c:v>6.4000000000000001E-7</c:v>
                </c:pt>
                <c:pt idx="603">
                  <c:v>6.6000000000000003E-7</c:v>
                </c:pt>
                <c:pt idx="604">
                  <c:v>6.7999999999999995E-7</c:v>
                </c:pt>
                <c:pt idx="605">
                  <c:v>6.9999999999999997E-7</c:v>
                </c:pt>
                <c:pt idx="606">
                  <c:v>7.1999999999999999E-7</c:v>
                </c:pt>
                <c:pt idx="607">
                  <c:v>7.4000000000000001E-7</c:v>
                </c:pt>
                <c:pt idx="608">
                  <c:v>7.6000000000000003E-7</c:v>
                </c:pt>
                <c:pt idx="609">
                  <c:v>7.8000000000000005E-7</c:v>
                </c:pt>
                <c:pt idx="610">
                  <c:v>7.9999999999999996E-7</c:v>
                </c:pt>
                <c:pt idx="611">
                  <c:v>8.1999999999999998E-7</c:v>
                </c:pt>
                <c:pt idx="612">
                  <c:v>8.4E-7</c:v>
                </c:pt>
                <c:pt idx="613">
                  <c:v>8.6000000000000002E-7</c:v>
                </c:pt>
                <c:pt idx="614">
                  <c:v>8.8000000000000004E-7</c:v>
                </c:pt>
                <c:pt idx="615">
                  <c:v>8.9999999999999996E-7</c:v>
                </c:pt>
                <c:pt idx="616">
                  <c:v>9.1999999999999998E-7</c:v>
                </c:pt>
                <c:pt idx="617">
                  <c:v>9.4E-7</c:v>
                </c:pt>
                <c:pt idx="618">
                  <c:v>9.5999999999999991E-7</c:v>
                </c:pt>
                <c:pt idx="619">
                  <c:v>9.7999999999999993E-7</c:v>
                </c:pt>
                <c:pt idx="620">
                  <c:v>9.9999999999999995E-7</c:v>
                </c:pt>
                <c:pt idx="621">
                  <c:v>1.02E-6</c:v>
                </c:pt>
                <c:pt idx="622">
                  <c:v>1.04E-6</c:v>
                </c:pt>
                <c:pt idx="623">
                  <c:v>1.06E-6</c:v>
                </c:pt>
                <c:pt idx="624">
                  <c:v>1.08E-6</c:v>
                </c:pt>
                <c:pt idx="625">
                  <c:v>1.1000000000000001E-6</c:v>
                </c:pt>
                <c:pt idx="626">
                  <c:v>1.1200000000000001E-6</c:v>
                </c:pt>
                <c:pt idx="627">
                  <c:v>1.1400000000000001E-6</c:v>
                </c:pt>
                <c:pt idx="628">
                  <c:v>1.1599999999999999E-6</c:v>
                </c:pt>
                <c:pt idx="629">
                  <c:v>1.1799999999999999E-6</c:v>
                </c:pt>
                <c:pt idx="630">
                  <c:v>1.1999999999999999E-6</c:v>
                </c:pt>
                <c:pt idx="631">
                  <c:v>1.22E-6</c:v>
                </c:pt>
                <c:pt idx="632">
                  <c:v>1.24E-6</c:v>
                </c:pt>
                <c:pt idx="633">
                  <c:v>1.26E-6</c:v>
                </c:pt>
                <c:pt idx="634">
                  <c:v>1.28E-6</c:v>
                </c:pt>
                <c:pt idx="635">
                  <c:v>1.3E-6</c:v>
                </c:pt>
                <c:pt idx="636">
                  <c:v>1.3200000000000001E-6</c:v>
                </c:pt>
                <c:pt idx="637">
                  <c:v>1.3400000000000001E-6</c:v>
                </c:pt>
                <c:pt idx="638">
                  <c:v>1.3599999999999999E-6</c:v>
                </c:pt>
                <c:pt idx="639">
                  <c:v>1.3799999999999999E-6</c:v>
                </c:pt>
                <c:pt idx="640">
                  <c:v>1.3999999999999999E-6</c:v>
                </c:pt>
                <c:pt idx="641">
                  <c:v>1.42E-6</c:v>
                </c:pt>
                <c:pt idx="642">
                  <c:v>1.44E-6</c:v>
                </c:pt>
                <c:pt idx="643">
                  <c:v>1.46E-6</c:v>
                </c:pt>
                <c:pt idx="644">
                  <c:v>1.48E-6</c:v>
                </c:pt>
                <c:pt idx="645">
                  <c:v>1.5E-6</c:v>
                </c:pt>
                <c:pt idx="646">
                  <c:v>1.5200000000000001E-6</c:v>
                </c:pt>
                <c:pt idx="647">
                  <c:v>1.5400000000000001E-6</c:v>
                </c:pt>
                <c:pt idx="648">
                  <c:v>1.5600000000000001E-6</c:v>
                </c:pt>
                <c:pt idx="649">
                  <c:v>1.5799999999999999E-6</c:v>
                </c:pt>
                <c:pt idx="650">
                  <c:v>1.5999999999999999E-6</c:v>
                </c:pt>
                <c:pt idx="651">
                  <c:v>1.6199999999999999E-6</c:v>
                </c:pt>
                <c:pt idx="652">
                  <c:v>1.64E-6</c:v>
                </c:pt>
                <c:pt idx="653">
                  <c:v>1.66E-6</c:v>
                </c:pt>
                <c:pt idx="654">
                  <c:v>1.68E-6</c:v>
                </c:pt>
                <c:pt idx="655">
                  <c:v>1.7E-6</c:v>
                </c:pt>
                <c:pt idx="656">
                  <c:v>1.72E-6</c:v>
                </c:pt>
                <c:pt idx="657">
                  <c:v>1.7400000000000001E-6</c:v>
                </c:pt>
                <c:pt idx="658">
                  <c:v>1.7600000000000001E-6</c:v>
                </c:pt>
                <c:pt idx="659">
                  <c:v>1.7799999999999999E-6</c:v>
                </c:pt>
                <c:pt idx="660">
                  <c:v>1.7999999999999999E-6</c:v>
                </c:pt>
                <c:pt idx="661">
                  <c:v>1.8199999999999999E-6</c:v>
                </c:pt>
                <c:pt idx="662">
                  <c:v>1.84E-6</c:v>
                </c:pt>
                <c:pt idx="663">
                  <c:v>1.86E-6</c:v>
                </c:pt>
                <c:pt idx="664">
                  <c:v>1.88E-6</c:v>
                </c:pt>
                <c:pt idx="665">
                  <c:v>1.9E-6</c:v>
                </c:pt>
                <c:pt idx="666">
                  <c:v>1.9199999999999998E-6</c:v>
                </c:pt>
                <c:pt idx="667">
                  <c:v>1.9400000000000001E-6</c:v>
                </c:pt>
                <c:pt idx="668">
                  <c:v>1.9599999999999999E-6</c:v>
                </c:pt>
                <c:pt idx="669">
                  <c:v>1.9800000000000001E-6</c:v>
                </c:pt>
                <c:pt idx="670">
                  <c:v>1.9999999999999999E-6</c:v>
                </c:pt>
                <c:pt idx="671">
                  <c:v>2.0200000000000001E-6</c:v>
                </c:pt>
                <c:pt idx="672">
                  <c:v>2.04E-6</c:v>
                </c:pt>
                <c:pt idx="673">
                  <c:v>2.0600000000000002E-6</c:v>
                </c:pt>
                <c:pt idx="674">
                  <c:v>2.08E-6</c:v>
                </c:pt>
                <c:pt idx="675">
                  <c:v>2.0999999999999998E-6</c:v>
                </c:pt>
                <c:pt idx="676">
                  <c:v>2.12E-6</c:v>
                </c:pt>
                <c:pt idx="677">
                  <c:v>2.1399999999999998E-6</c:v>
                </c:pt>
                <c:pt idx="678">
                  <c:v>2.1600000000000001E-6</c:v>
                </c:pt>
                <c:pt idx="679">
                  <c:v>2.1799999999999999E-6</c:v>
                </c:pt>
                <c:pt idx="680">
                  <c:v>2.2000000000000001E-6</c:v>
                </c:pt>
                <c:pt idx="681">
                  <c:v>2.2199999999999999E-6</c:v>
                </c:pt>
                <c:pt idx="682">
                  <c:v>2.2400000000000002E-6</c:v>
                </c:pt>
                <c:pt idx="683">
                  <c:v>2.26E-6</c:v>
                </c:pt>
                <c:pt idx="684">
                  <c:v>2.2800000000000002E-6</c:v>
                </c:pt>
                <c:pt idx="685">
                  <c:v>2.3E-6</c:v>
                </c:pt>
                <c:pt idx="686">
                  <c:v>2.3199999999999998E-6</c:v>
                </c:pt>
                <c:pt idx="687">
                  <c:v>2.34E-6</c:v>
                </c:pt>
                <c:pt idx="688">
                  <c:v>2.3599999999999999E-6</c:v>
                </c:pt>
                <c:pt idx="689">
                  <c:v>2.3800000000000001E-6</c:v>
                </c:pt>
                <c:pt idx="690">
                  <c:v>2.3999999999999999E-6</c:v>
                </c:pt>
                <c:pt idx="691">
                  <c:v>2.4200000000000001E-6</c:v>
                </c:pt>
                <c:pt idx="692">
                  <c:v>2.4399999999999999E-6</c:v>
                </c:pt>
                <c:pt idx="693">
                  <c:v>2.4600000000000002E-6</c:v>
                </c:pt>
                <c:pt idx="694">
                  <c:v>2.48E-6</c:v>
                </c:pt>
                <c:pt idx="695">
                  <c:v>2.5000000000000002E-6</c:v>
                </c:pt>
                <c:pt idx="696">
                  <c:v>2.52E-6</c:v>
                </c:pt>
                <c:pt idx="697">
                  <c:v>2.5399999999999998E-6</c:v>
                </c:pt>
                <c:pt idx="698">
                  <c:v>2.5600000000000001E-6</c:v>
                </c:pt>
                <c:pt idx="699">
                  <c:v>2.5799999999999999E-6</c:v>
                </c:pt>
                <c:pt idx="700">
                  <c:v>2.6000000000000001E-6</c:v>
                </c:pt>
                <c:pt idx="701">
                  <c:v>2.6199999999999999E-6</c:v>
                </c:pt>
                <c:pt idx="702">
                  <c:v>2.6400000000000001E-6</c:v>
                </c:pt>
                <c:pt idx="703">
                  <c:v>2.6599999999999999E-6</c:v>
                </c:pt>
                <c:pt idx="704">
                  <c:v>2.6800000000000002E-6</c:v>
                </c:pt>
                <c:pt idx="705">
                  <c:v>2.7E-6</c:v>
                </c:pt>
                <c:pt idx="706">
                  <c:v>2.7199999999999998E-6</c:v>
                </c:pt>
                <c:pt idx="707">
                  <c:v>2.74E-6</c:v>
                </c:pt>
                <c:pt idx="708">
                  <c:v>2.7599999999999998E-6</c:v>
                </c:pt>
                <c:pt idx="709">
                  <c:v>2.7800000000000001E-6</c:v>
                </c:pt>
                <c:pt idx="710">
                  <c:v>2.7999999999999999E-6</c:v>
                </c:pt>
                <c:pt idx="711">
                  <c:v>2.8200000000000001E-6</c:v>
                </c:pt>
                <c:pt idx="712">
                  <c:v>2.8399999999999999E-6</c:v>
                </c:pt>
                <c:pt idx="713">
                  <c:v>2.8600000000000001E-6</c:v>
                </c:pt>
                <c:pt idx="714">
                  <c:v>2.88E-6</c:v>
                </c:pt>
                <c:pt idx="715">
                  <c:v>2.9000000000000002E-6</c:v>
                </c:pt>
                <c:pt idx="716">
                  <c:v>2.92E-6</c:v>
                </c:pt>
                <c:pt idx="717">
                  <c:v>2.9399999999999998E-6</c:v>
                </c:pt>
                <c:pt idx="718">
                  <c:v>2.96E-6</c:v>
                </c:pt>
                <c:pt idx="719">
                  <c:v>2.9799999999999998E-6</c:v>
                </c:pt>
                <c:pt idx="720">
                  <c:v>3.0000000000000001E-6</c:v>
                </c:pt>
                <c:pt idx="721">
                  <c:v>3.0199999999999999E-6</c:v>
                </c:pt>
                <c:pt idx="722">
                  <c:v>3.0400000000000001E-6</c:v>
                </c:pt>
                <c:pt idx="723">
                  <c:v>3.0599999999999999E-6</c:v>
                </c:pt>
                <c:pt idx="724">
                  <c:v>3.0800000000000002E-6</c:v>
                </c:pt>
                <c:pt idx="725">
                  <c:v>3.1E-6</c:v>
                </c:pt>
                <c:pt idx="726">
                  <c:v>3.1200000000000002E-6</c:v>
                </c:pt>
                <c:pt idx="727">
                  <c:v>3.14E-6</c:v>
                </c:pt>
                <c:pt idx="728">
                  <c:v>3.1599999999999998E-6</c:v>
                </c:pt>
                <c:pt idx="729">
                  <c:v>3.18E-6</c:v>
                </c:pt>
                <c:pt idx="730">
                  <c:v>3.1999999999999999E-6</c:v>
                </c:pt>
                <c:pt idx="731">
                  <c:v>3.2200000000000001E-6</c:v>
                </c:pt>
                <c:pt idx="732">
                  <c:v>3.2399999999999999E-6</c:v>
                </c:pt>
                <c:pt idx="733">
                  <c:v>3.2600000000000001E-6</c:v>
                </c:pt>
                <c:pt idx="734">
                  <c:v>3.2799999999999999E-6</c:v>
                </c:pt>
                <c:pt idx="735">
                  <c:v>3.3000000000000002E-6</c:v>
                </c:pt>
                <c:pt idx="736">
                  <c:v>3.32E-6</c:v>
                </c:pt>
                <c:pt idx="737">
                  <c:v>3.3400000000000002E-6</c:v>
                </c:pt>
                <c:pt idx="738">
                  <c:v>3.36E-6</c:v>
                </c:pt>
                <c:pt idx="739">
                  <c:v>3.3799999999999998E-6</c:v>
                </c:pt>
                <c:pt idx="740">
                  <c:v>3.4000000000000001E-6</c:v>
                </c:pt>
                <c:pt idx="741">
                  <c:v>3.4199999999999999E-6</c:v>
                </c:pt>
                <c:pt idx="742">
                  <c:v>3.4400000000000001E-6</c:v>
                </c:pt>
                <c:pt idx="743">
                  <c:v>3.4599999999999999E-6</c:v>
                </c:pt>
                <c:pt idx="744">
                  <c:v>3.4800000000000001E-6</c:v>
                </c:pt>
                <c:pt idx="745">
                  <c:v>3.4999999999999999E-6</c:v>
                </c:pt>
                <c:pt idx="746">
                  <c:v>3.5200000000000002E-6</c:v>
                </c:pt>
                <c:pt idx="747">
                  <c:v>3.54E-6</c:v>
                </c:pt>
                <c:pt idx="748">
                  <c:v>3.5599999999999998E-6</c:v>
                </c:pt>
                <c:pt idx="749">
                  <c:v>3.58E-6</c:v>
                </c:pt>
                <c:pt idx="750">
                  <c:v>3.5999999999999998E-6</c:v>
                </c:pt>
                <c:pt idx="751">
                  <c:v>3.6200000000000001E-6</c:v>
                </c:pt>
                <c:pt idx="752">
                  <c:v>3.6399999999999999E-6</c:v>
                </c:pt>
                <c:pt idx="753">
                  <c:v>3.6600000000000001E-6</c:v>
                </c:pt>
                <c:pt idx="754">
                  <c:v>3.6799999999999999E-6</c:v>
                </c:pt>
                <c:pt idx="755">
                  <c:v>3.7000000000000002E-6</c:v>
                </c:pt>
                <c:pt idx="756">
                  <c:v>3.72E-6</c:v>
                </c:pt>
                <c:pt idx="757">
                  <c:v>3.7400000000000002E-6</c:v>
                </c:pt>
                <c:pt idx="758">
                  <c:v>3.76E-6</c:v>
                </c:pt>
                <c:pt idx="759">
                  <c:v>3.7799999999999998E-6</c:v>
                </c:pt>
                <c:pt idx="760">
                  <c:v>3.8E-6</c:v>
                </c:pt>
                <c:pt idx="761">
                  <c:v>3.8199999999999998E-6</c:v>
                </c:pt>
                <c:pt idx="762">
                  <c:v>3.8399999999999997E-6</c:v>
                </c:pt>
                <c:pt idx="763">
                  <c:v>3.8600000000000003E-6</c:v>
                </c:pt>
                <c:pt idx="764">
                  <c:v>3.8800000000000001E-6</c:v>
                </c:pt>
                <c:pt idx="765">
                  <c:v>3.8999999999999999E-6</c:v>
                </c:pt>
                <c:pt idx="766">
                  <c:v>3.9199999999999997E-6</c:v>
                </c:pt>
                <c:pt idx="767">
                  <c:v>3.9400000000000004E-6</c:v>
                </c:pt>
                <c:pt idx="768">
                  <c:v>3.9600000000000002E-6</c:v>
                </c:pt>
                <c:pt idx="769">
                  <c:v>3.98E-6</c:v>
                </c:pt>
                <c:pt idx="770">
                  <c:v>3.9999999999999998E-6</c:v>
                </c:pt>
                <c:pt idx="771">
                  <c:v>4.0199999999999996E-6</c:v>
                </c:pt>
                <c:pt idx="772">
                  <c:v>4.0400000000000003E-6</c:v>
                </c:pt>
                <c:pt idx="773">
                  <c:v>4.0600000000000001E-6</c:v>
                </c:pt>
                <c:pt idx="774">
                  <c:v>4.0799999999999999E-6</c:v>
                </c:pt>
                <c:pt idx="775">
                  <c:v>4.0999999999999997E-6</c:v>
                </c:pt>
                <c:pt idx="776">
                  <c:v>4.1200000000000004E-6</c:v>
                </c:pt>
                <c:pt idx="777">
                  <c:v>4.1400000000000002E-6</c:v>
                </c:pt>
                <c:pt idx="778">
                  <c:v>4.16E-6</c:v>
                </c:pt>
                <c:pt idx="779">
                  <c:v>4.1799999999999998E-6</c:v>
                </c:pt>
                <c:pt idx="780">
                  <c:v>4.1999999999999996E-6</c:v>
                </c:pt>
                <c:pt idx="781">
                  <c:v>4.2200000000000003E-6</c:v>
                </c:pt>
                <c:pt idx="782">
                  <c:v>4.2400000000000001E-6</c:v>
                </c:pt>
                <c:pt idx="783">
                  <c:v>4.2599999999999999E-6</c:v>
                </c:pt>
                <c:pt idx="784">
                  <c:v>4.2799999999999997E-6</c:v>
                </c:pt>
                <c:pt idx="785">
                  <c:v>4.3000000000000003E-6</c:v>
                </c:pt>
                <c:pt idx="786">
                  <c:v>4.3200000000000001E-6</c:v>
                </c:pt>
                <c:pt idx="787">
                  <c:v>4.34E-6</c:v>
                </c:pt>
                <c:pt idx="788">
                  <c:v>4.3599999999999998E-6</c:v>
                </c:pt>
                <c:pt idx="789">
                  <c:v>4.3800000000000004E-6</c:v>
                </c:pt>
                <c:pt idx="790">
                  <c:v>4.4000000000000002E-6</c:v>
                </c:pt>
                <c:pt idx="791">
                  <c:v>4.42E-6</c:v>
                </c:pt>
                <c:pt idx="792">
                  <c:v>4.4399999999999998E-6</c:v>
                </c:pt>
                <c:pt idx="793">
                  <c:v>4.4599999999999996E-6</c:v>
                </c:pt>
                <c:pt idx="794">
                  <c:v>4.4800000000000003E-6</c:v>
                </c:pt>
                <c:pt idx="795">
                  <c:v>4.5000000000000001E-6</c:v>
                </c:pt>
                <c:pt idx="796">
                  <c:v>4.5199999999999999E-6</c:v>
                </c:pt>
                <c:pt idx="797">
                  <c:v>4.5399999999999997E-6</c:v>
                </c:pt>
                <c:pt idx="798">
                  <c:v>4.5600000000000004E-6</c:v>
                </c:pt>
                <c:pt idx="799">
                  <c:v>4.5800000000000002E-6</c:v>
                </c:pt>
                <c:pt idx="800">
                  <c:v>4.6E-6</c:v>
                </c:pt>
                <c:pt idx="801">
                  <c:v>4.6199999999999998E-6</c:v>
                </c:pt>
                <c:pt idx="802">
                  <c:v>4.6399999999999996E-6</c:v>
                </c:pt>
                <c:pt idx="803">
                  <c:v>4.6600000000000003E-6</c:v>
                </c:pt>
                <c:pt idx="804">
                  <c:v>4.6800000000000001E-6</c:v>
                </c:pt>
                <c:pt idx="805">
                  <c:v>4.6999999999999999E-6</c:v>
                </c:pt>
                <c:pt idx="806">
                  <c:v>4.7199999999999997E-6</c:v>
                </c:pt>
                <c:pt idx="807">
                  <c:v>4.7400000000000004E-6</c:v>
                </c:pt>
                <c:pt idx="808">
                  <c:v>4.7600000000000002E-6</c:v>
                </c:pt>
                <c:pt idx="809">
                  <c:v>4.78E-6</c:v>
                </c:pt>
                <c:pt idx="810">
                  <c:v>4.7999999999999998E-6</c:v>
                </c:pt>
                <c:pt idx="811">
                  <c:v>4.8199999999999996E-6</c:v>
                </c:pt>
                <c:pt idx="812">
                  <c:v>4.8400000000000002E-6</c:v>
                </c:pt>
                <c:pt idx="813">
                  <c:v>4.8600000000000001E-6</c:v>
                </c:pt>
                <c:pt idx="814">
                  <c:v>4.8799999999999999E-6</c:v>
                </c:pt>
                <c:pt idx="815">
                  <c:v>4.8999999999999997E-6</c:v>
                </c:pt>
                <c:pt idx="816">
                  <c:v>4.9200000000000003E-6</c:v>
                </c:pt>
                <c:pt idx="817">
                  <c:v>4.9400000000000001E-6</c:v>
                </c:pt>
                <c:pt idx="818">
                  <c:v>4.9599999999999999E-6</c:v>
                </c:pt>
                <c:pt idx="819">
                  <c:v>4.9799999999999998E-6</c:v>
                </c:pt>
                <c:pt idx="820">
                  <c:v>5.0000000000000004E-6</c:v>
                </c:pt>
                <c:pt idx="821">
                  <c:v>5.0200000000000002E-6</c:v>
                </c:pt>
                <c:pt idx="822">
                  <c:v>5.04E-6</c:v>
                </c:pt>
                <c:pt idx="823">
                  <c:v>5.0599999999999998E-6</c:v>
                </c:pt>
                <c:pt idx="824">
                  <c:v>5.0799999999999996E-6</c:v>
                </c:pt>
                <c:pt idx="825">
                  <c:v>5.1000000000000003E-6</c:v>
                </c:pt>
                <c:pt idx="826">
                  <c:v>5.1200000000000001E-6</c:v>
                </c:pt>
                <c:pt idx="827">
                  <c:v>5.1399999999999999E-6</c:v>
                </c:pt>
                <c:pt idx="828">
                  <c:v>5.1599999999999997E-6</c:v>
                </c:pt>
                <c:pt idx="829">
                  <c:v>5.1800000000000004E-6</c:v>
                </c:pt>
                <c:pt idx="830">
                  <c:v>5.2000000000000002E-6</c:v>
                </c:pt>
                <c:pt idx="831">
                  <c:v>5.22E-6</c:v>
                </c:pt>
                <c:pt idx="832">
                  <c:v>5.2399999999999998E-6</c:v>
                </c:pt>
                <c:pt idx="833">
                  <c:v>5.2599999999999996E-6</c:v>
                </c:pt>
                <c:pt idx="834">
                  <c:v>5.2800000000000003E-6</c:v>
                </c:pt>
                <c:pt idx="835">
                  <c:v>5.3000000000000001E-6</c:v>
                </c:pt>
                <c:pt idx="836">
                  <c:v>5.3199999999999999E-6</c:v>
                </c:pt>
                <c:pt idx="837">
                  <c:v>5.3399999999999997E-6</c:v>
                </c:pt>
                <c:pt idx="838">
                  <c:v>5.3600000000000004E-6</c:v>
                </c:pt>
                <c:pt idx="839">
                  <c:v>5.3800000000000002E-6</c:v>
                </c:pt>
                <c:pt idx="840">
                  <c:v>5.4E-6</c:v>
                </c:pt>
                <c:pt idx="841">
                  <c:v>5.4199999999999998E-6</c:v>
                </c:pt>
                <c:pt idx="842">
                  <c:v>5.4399999999999996E-6</c:v>
                </c:pt>
                <c:pt idx="843">
                  <c:v>5.4600000000000002E-6</c:v>
                </c:pt>
                <c:pt idx="844">
                  <c:v>5.48E-6</c:v>
                </c:pt>
                <c:pt idx="845">
                  <c:v>5.4999999999999999E-6</c:v>
                </c:pt>
                <c:pt idx="846">
                  <c:v>5.5199999999999997E-6</c:v>
                </c:pt>
                <c:pt idx="847">
                  <c:v>5.5400000000000003E-6</c:v>
                </c:pt>
                <c:pt idx="848">
                  <c:v>5.5600000000000001E-6</c:v>
                </c:pt>
                <c:pt idx="849">
                  <c:v>5.5799999999999999E-6</c:v>
                </c:pt>
                <c:pt idx="850">
                  <c:v>5.5999999999999997E-6</c:v>
                </c:pt>
                <c:pt idx="851">
                  <c:v>5.6200000000000004E-6</c:v>
                </c:pt>
                <c:pt idx="852">
                  <c:v>5.6400000000000002E-6</c:v>
                </c:pt>
                <c:pt idx="853">
                  <c:v>5.66E-6</c:v>
                </c:pt>
                <c:pt idx="854">
                  <c:v>5.6799999999999998E-6</c:v>
                </c:pt>
                <c:pt idx="855">
                  <c:v>5.6999999999999996E-6</c:v>
                </c:pt>
                <c:pt idx="856">
                  <c:v>5.7200000000000003E-6</c:v>
                </c:pt>
                <c:pt idx="857">
                  <c:v>5.7400000000000001E-6</c:v>
                </c:pt>
                <c:pt idx="858">
                  <c:v>5.7599999999999999E-6</c:v>
                </c:pt>
                <c:pt idx="859">
                  <c:v>5.7799999999999997E-6</c:v>
                </c:pt>
                <c:pt idx="860">
                  <c:v>5.8000000000000004E-6</c:v>
                </c:pt>
                <c:pt idx="861">
                  <c:v>5.8200000000000002E-6</c:v>
                </c:pt>
                <c:pt idx="862">
                  <c:v>5.84E-6</c:v>
                </c:pt>
                <c:pt idx="863">
                  <c:v>5.8599999999999998E-6</c:v>
                </c:pt>
                <c:pt idx="864">
                  <c:v>5.8799999999999996E-6</c:v>
                </c:pt>
                <c:pt idx="865">
                  <c:v>5.9000000000000003E-6</c:v>
                </c:pt>
                <c:pt idx="866">
                  <c:v>5.9200000000000001E-6</c:v>
                </c:pt>
                <c:pt idx="867">
                  <c:v>5.9399999999999999E-6</c:v>
                </c:pt>
                <c:pt idx="868">
                  <c:v>5.9599999999999997E-6</c:v>
                </c:pt>
                <c:pt idx="869">
                  <c:v>5.9800000000000003E-6</c:v>
                </c:pt>
                <c:pt idx="870">
                  <c:v>6.0000000000000002E-6</c:v>
                </c:pt>
                <c:pt idx="871">
                  <c:v>6.02E-6</c:v>
                </c:pt>
                <c:pt idx="872">
                  <c:v>6.0399999999999998E-6</c:v>
                </c:pt>
                <c:pt idx="873">
                  <c:v>6.0599999999999996E-6</c:v>
                </c:pt>
                <c:pt idx="874">
                  <c:v>6.0800000000000002E-6</c:v>
                </c:pt>
                <c:pt idx="875">
                  <c:v>6.1E-6</c:v>
                </c:pt>
                <c:pt idx="876">
                  <c:v>6.1199999999999999E-6</c:v>
                </c:pt>
                <c:pt idx="877">
                  <c:v>6.1399999999999997E-6</c:v>
                </c:pt>
                <c:pt idx="878">
                  <c:v>6.1600000000000003E-6</c:v>
                </c:pt>
                <c:pt idx="879">
                  <c:v>6.1800000000000001E-6</c:v>
                </c:pt>
                <c:pt idx="880">
                  <c:v>6.1999999999999999E-6</c:v>
                </c:pt>
                <c:pt idx="881">
                  <c:v>6.2199999999999997E-6</c:v>
                </c:pt>
                <c:pt idx="882">
                  <c:v>6.2400000000000004E-6</c:v>
                </c:pt>
                <c:pt idx="883">
                  <c:v>6.2600000000000002E-6</c:v>
                </c:pt>
                <c:pt idx="884">
                  <c:v>6.28E-6</c:v>
                </c:pt>
                <c:pt idx="885">
                  <c:v>6.2999999999999998E-6</c:v>
                </c:pt>
                <c:pt idx="886">
                  <c:v>6.3199999999999996E-6</c:v>
                </c:pt>
                <c:pt idx="887">
                  <c:v>6.3400000000000003E-6</c:v>
                </c:pt>
                <c:pt idx="888">
                  <c:v>6.3600000000000001E-6</c:v>
                </c:pt>
                <c:pt idx="889">
                  <c:v>6.3799999999999999E-6</c:v>
                </c:pt>
                <c:pt idx="890">
                  <c:v>6.3999999999999997E-6</c:v>
                </c:pt>
                <c:pt idx="891">
                  <c:v>6.4200000000000004E-6</c:v>
                </c:pt>
                <c:pt idx="892">
                  <c:v>6.4400000000000002E-6</c:v>
                </c:pt>
                <c:pt idx="893">
                  <c:v>6.46E-6</c:v>
                </c:pt>
                <c:pt idx="894">
                  <c:v>6.4799999999999998E-6</c:v>
                </c:pt>
                <c:pt idx="895">
                  <c:v>6.4999999999999996E-6</c:v>
                </c:pt>
                <c:pt idx="896">
                  <c:v>6.5200000000000003E-6</c:v>
                </c:pt>
                <c:pt idx="897">
                  <c:v>6.5400000000000001E-6</c:v>
                </c:pt>
                <c:pt idx="898">
                  <c:v>6.5599999999999999E-6</c:v>
                </c:pt>
                <c:pt idx="899">
                  <c:v>6.5799999999999997E-6</c:v>
                </c:pt>
                <c:pt idx="900">
                  <c:v>6.6000000000000003E-6</c:v>
                </c:pt>
                <c:pt idx="901">
                  <c:v>6.6200000000000001E-6</c:v>
                </c:pt>
                <c:pt idx="902">
                  <c:v>6.64E-6</c:v>
                </c:pt>
                <c:pt idx="903">
                  <c:v>6.6599999999999998E-6</c:v>
                </c:pt>
                <c:pt idx="904">
                  <c:v>6.6800000000000004E-6</c:v>
                </c:pt>
                <c:pt idx="905">
                  <c:v>6.7000000000000002E-6</c:v>
                </c:pt>
                <c:pt idx="906">
                  <c:v>6.72E-6</c:v>
                </c:pt>
                <c:pt idx="907">
                  <c:v>6.7399999999999998E-6</c:v>
                </c:pt>
                <c:pt idx="908">
                  <c:v>6.7599999999999997E-6</c:v>
                </c:pt>
                <c:pt idx="909">
                  <c:v>6.7800000000000003E-6</c:v>
                </c:pt>
                <c:pt idx="910">
                  <c:v>6.8000000000000001E-6</c:v>
                </c:pt>
                <c:pt idx="911">
                  <c:v>6.8199999999999999E-6</c:v>
                </c:pt>
                <c:pt idx="912">
                  <c:v>6.8399999999999997E-6</c:v>
                </c:pt>
                <c:pt idx="913">
                  <c:v>6.8600000000000004E-6</c:v>
                </c:pt>
                <c:pt idx="914">
                  <c:v>6.8800000000000002E-6</c:v>
                </c:pt>
                <c:pt idx="915">
                  <c:v>6.9E-6</c:v>
                </c:pt>
                <c:pt idx="916">
                  <c:v>6.9199999999999998E-6</c:v>
                </c:pt>
                <c:pt idx="917">
                  <c:v>6.9399999999999996E-6</c:v>
                </c:pt>
                <c:pt idx="918">
                  <c:v>6.9600000000000003E-6</c:v>
                </c:pt>
                <c:pt idx="919">
                  <c:v>6.9800000000000001E-6</c:v>
                </c:pt>
                <c:pt idx="920">
                  <c:v>6.9999999999999999E-6</c:v>
                </c:pt>
                <c:pt idx="921">
                  <c:v>7.0199999999999997E-6</c:v>
                </c:pt>
                <c:pt idx="922">
                  <c:v>7.0400000000000004E-6</c:v>
                </c:pt>
                <c:pt idx="923">
                  <c:v>7.0600000000000002E-6</c:v>
                </c:pt>
                <c:pt idx="924">
                  <c:v>7.08E-6</c:v>
                </c:pt>
                <c:pt idx="925">
                  <c:v>7.0999999999999998E-6</c:v>
                </c:pt>
                <c:pt idx="926">
                  <c:v>7.1199999999999996E-6</c:v>
                </c:pt>
                <c:pt idx="927">
                  <c:v>7.1400000000000002E-6</c:v>
                </c:pt>
                <c:pt idx="928">
                  <c:v>7.1600000000000001E-6</c:v>
                </c:pt>
                <c:pt idx="929">
                  <c:v>7.1799999999999999E-6</c:v>
                </c:pt>
                <c:pt idx="930">
                  <c:v>7.1999999999999997E-6</c:v>
                </c:pt>
                <c:pt idx="931">
                  <c:v>7.2200000000000003E-6</c:v>
                </c:pt>
                <c:pt idx="932">
                  <c:v>7.2400000000000001E-6</c:v>
                </c:pt>
                <c:pt idx="933">
                  <c:v>7.2599999999999999E-6</c:v>
                </c:pt>
                <c:pt idx="934">
                  <c:v>7.2799999999999998E-6</c:v>
                </c:pt>
                <c:pt idx="935">
                  <c:v>7.3000000000000004E-6</c:v>
                </c:pt>
                <c:pt idx="936">
                  <c:v>7.3200000000000002E-6</c:v>
                </c:pt>
                <c:pt idx="937">
                  <c:v>7.34E-6</c:v>
                </c:pt>
                <c:pt idx="938">
                  <c:v>7.3599999999999998E-6</c:v>
                </c:pt>
                <c:pt idx="939">
                  <c:v>7.3799999999999996E-6</c:v>
                </c:pt>
                <c:pt idx="940">
                  <c:v>7.4000000000000003E-6</c:v>
                </c:pt>
                <c:pt idx="941">
                  <c:v>7.4200000000000001E-6</c:v>
                </c:pt>
                <c:pt idx="942">
                  <c:v>7.4399999999999999E-6</c:v>
                </c:pt>
                <c:pt idx="943">
                  <c:v>7.4599999999999997E-6</c:v>
                </c:pt>
                <c:pt idx="944">
                  <c:v>7.4800000000000004E-6</c:v>
                </c:pt>
                <c:pt idx="945">
                  <c:v>7.5000000000000002E-6</c:v>
                </c:pt>
                <c:pt idx="946">
                  <c:v>7.52E-6</c:v>
                </c:pt>
                <c:pt idx="947">
                  <c:v>7.5399999999999998E-6</c:v>
                </c:pt>
                <c:pt idx="948">
                  <c:v>7.5599999999999996E-6</c:v>
                </c:pt>
                <c:pt idx="949">
                  <c:v>7.5800000000000003E-6</c:v>
                </c:pt>
                <c:pt idx="950">
                  <c:v>7.6000000000000001E-6</c:v>
                </c:pt>
                <c:pt idx="951">
                  <c:v>7.6199999999999999E-6</c:v>
                </c:pt>
                <c:pt idx="952">
                  <c:v>7.6399999999999997E-6</c:v>
                </c:pt>
                <c:pt idx="953">
                  <c:v>7.6599999999999995E-6</c:v>
                </c:pt>
                <c:pt idx="954">
                  <c:v>7.6799999999999993E-6</c:v>
                </c:pt>
                <c:pt idx="955">
                  <c:v>7.7000000000000008E-6</c:v>
                </c:pt>
                <c:pt idx="956">
                  <c:v>7.7200000000000006E-6</c:v>
                </c:pt>
                <c:pt idx="957">
                  <c:v>7.7400000000000004E-6</c:v>
                </c:pt>
                <c:pt idx="958">
                  <c:v>7.7600000000000002E-6</c:v>
                </c:pt>
                <c:pt idx="959">
                  <c:v>7.7800000000000001E-6</c:v>
                </c:pt>
                <c:pt idx="960">
                  <c:v>7.7999999999999999E-6</c:v>
                </c:pt>
                <c:pt idx="961">
                  <c:v>7.8199999999999997E-6</c:v>
                </c:pt>
                <c:pt idx="962">
                  <c:v>7.8399999999999995E-6</c:v>
                </c:pt>
                <c:pt idx="963">
                  <c:v>7.8599999999999993E-6</c:v>
                </c:pt>
                <c:pt idx="964">
                  <c:v>7.8800000000000008E-6</c:v>
                </c:pt>
                <c:pt idx="965">
                  <c:v>7.9000000000000006E-6</c:v>
                </c:pt>
                <c:pt idx="966">
                  <c:v>7.9200000000000004E-6</c:v>
                </c:pt>
                <c:pt idx="967">
                  <c:v>7.9400000000000002E-6</c:v>
                </c:pt>
                <c:pt idx="968">
                  <c:v>7.96E-6</c:v>
                </c:pt>
                <c:pt idx="969">
                  <c:v>7.9799999999999998E-6</c:v>
                </c:pt>
                <c:pt idx="970">
                  <c:v>7.9999999999999996E-6</c:v>
                </c:pt>
                <c:pt idx="971">
                  <c:v>8.0199999999999994E-6</c:v>
                </c:pt>
                <c:pt idx="972">
                  <c:v>8.0399999999999993E-6</c:v>
                </c:pt>
                <c:pt idx="973">
                  <c:v>8.0600000000000008E-6</c:v>
                </c:pt>
                <c:pt idx="974">
                  <c:v>8.0800000000000006E-6</c:v>
                </c:pt>
                <c:pt idx="975">
                  <c:v>8.1000000000000004E-6</c:v>
                </c:pt>
                <c:pt idx="976">
                  <c:v>8.1200000000000002E-6</c:v>
                </c:pt>
                <c:pt idx="977">
                  <c:v>8.14E-6</c:v>
                </c:pt>
                <c:pt idx="978">
                  <c:v>8.1599999999999998E-6</c:v>
                </c:pt>
                <c:pt idx="979">
                  <c:v>8.1799999999999996E-6</c:v>
                </c:pt>
                <c:pt idx="980">
                  <c:v>8.1999999999999994E-6</c:v>
                </c:pt>
                <c:pt idx="981">
                  <c:v>8.2199999999999992E-6</c:v>
                </c:pt>
                <c:pt idx="982">
                  <c:v>8.2400000000000007E-6</c:v>
                </c:pt>
                <c:pt idx="983">
                  <c:v>8.2600000000000005E-6</c:v>
                </c:pt>
                <c:pt idx="984">
                  <c:v>8.2800000000000003E-6</c:v>
                </c:pt>
                <c:pt idx="985">
                  <c:v>8.3000000000000002E-6</c:v>
                </c:pt>
                <c:pt idx="986">
                  <c:v>8.32E-6</c:v>
                </c:pt>
                <c:pt idx="987">
                  <c:v>8.3399999999999998E-6</c:v>
                </c:pt>
                <c:pt idx="988">
                  <c:v>8.3599999999999996E-6</c:v>
                </c:pt>
                <c:pt idx="989">
                  <c:v>8.3799999999999994E-6</c:v>
                </c:pt>
                <c:pt idx="990">
                  <c:v>8.3999999999999992E-6</c:v>
                </c:pt>
                <c:pt idx="991">
                  <c:v>8.4200000000000007E-6</c:v>
                </c:pt>
                <c:pt idx="992">
                  <c:v>8.4400000000000005E-6</c:v>
                </c:pt>
                <c:pt idx="993">
                  <c:v>8.4600000000000003E-6</c:v>
                </c:pt>
                <c:pt idx="994">
                  <c:v>8.4800000000000001E-6</c:v>
                </c:pt>
                <c:pt idx="995">
                  <c:v>8.4999999999999999E-6</c:v>
                </c:pt>
                <c:pt idx="996">
                  <c:v>8.5199999999999997E-6</c:v>
                </c:pt>
                <c:pt idx="997">
                  <c:v>8.5399999999999996E-6</c:v>
                </c:pt>
                <c:pt idx="998">
                  <c:v>8.5599999999999994E-6</c:v>
                </c:pt>
                <c:pt idx="999">
                  <c:v>8.5799999999999992E-6</c:v>
                </c:pt>
                <c:pt idx="1000">
                  <c:v>8.6000000000000007E-6</c:v>
                </c:pt>
                <c:pt idx="1001">
                  <c:v>8.6200000000000005E-6</c:v>
                </c:pt>
                <c:pt idx="1002">
                  <c:v>8.6400000000000003E-6</c:v>
                </c:pt>
                <c:pt idx="1003">
                  <c:v>8.6600000000000001E-6</c:v>
                </c:pt>
                <c:pt idx="1004">
                  <c:v>8.6799999999999999E-6</c:v>
                </c:pt>
                <c:pt idx="1005">
                  <c:v>8.6999999999999997E-6</c:v>
                </c:pt>
                <c:pt idx="1006">
                  <c:v>8.7199999999999995E-6</c:v>
                </c:pt>
                <c:pt idx="1007">
                  <c:v>8.7399999999999993E-6</c:v>
                </c:pt>
                <c:pt idx="1008">
                  <c:v>8.7600000000000008E-6</c:v>
                </c:pt>
                <c:pt idx="1009">
                  <c:v>8.7800000000000006E-6</c:v>
                </c:pt>
                <c:pt idx="1010">
                  <c:v>8.8000000000000004E-6</c:v>
                </c:pt>
                <c:pt idx="1011">
                  <c:v>8.8200000000000003E-6</c:v>
                </c:pt>
                <c:pt idx="1012">
                  <c:v>8.8400000000000001E-6</c:v>
                </c:pt>
                <c:pt idx="1013">
                  <c:v>8.8599999999999999E-6</c:v>
                </c:pt>
                <c:pt idx="1014">
                  <c:v>8.8799999999999997E-6</c:v>
                </c:pt>
                <c:pt idx="1015">
                  <c:v>8.8999999999999995E-6</c:v>
                </c:pt>
                <c:pt idx="1016">
                  <c:v>8.9199999999999993E-6</c:v>
                </c:pt>
                <c:pt idx="1017">
                  <c:v>8.9400000000000008E-6</c:v>
                </c:pt>
                <c:pt idx="1018">
                  <c:v>8.9600000000000006E-6</c:v>
                </c:pt>
                <c:pt idx="1019">
                  <c:v>8.9800000000000004E-6</c:v>
                </c:pt>
                <c:pt idx="1020">
                  <c:v>9.0000000000000002E-6</c:v>
                </c:pt>
                <c:pt idx="1021">
                  <c:v>9.02E-6</c:v>
                </c:pt>
                <c:pt idx="1022">
                  <c:v>9.0399999999999998E-6</c:v>
                </c:pt>
                <c:pt idx="1023">
                  <c:v>9.0599999999999997E-6</c:v>
                </c:pt>
                <c:pt idx="1024">
                  <c:v>9.0799999999999995E-6</c:v>
                </c:pt>
                <c:pt idx="1025">
                  <c:v>9.0999999999999993E-6</c:v>
                </c:pt>
                <c:pt idx="1026">
                  <c:v>9.1200000000000008E-6</c:v>
                </c:pt>
                <c:pt idx="1027">
                  <c:v>9.1400000000000006E-6</c:v>
                </c:pt>
                <c:pt idx="1028">
                  <c:v>9.1600000000000004E-6</c:v>
                </c:pt>
                <c:pt idx="1029">
                  <c:v>9.1800000000000002E-6</c:v>
                </c:pt>
                <c:pt idx="1030">
                  <c:v>9.2E-6</c:v>
                </c:pt>
                <c:pt idx="1031">
                  <c:v>9.2199999999999998E-6</c:v>
                </c:pt>
                <c:pt idx="1032">
                  <c:v>9.2399999999999996E-6</c:v>
                </c:pt>
                <c:pt idx="1033">
                  <c:v>9.2599999999999994E-6</c:v>
                </c:pt>
                <c:pt idx="1034">
                  <c:v>9.2799999999999992E-6</c:v>
                </c:pt>
                <c:pt idx="1035">
                  <c:v>9.3000000000000007E-6</c:v>
                </c:pt>
                <c:pt idx="1036">
                  <c:v>9.3200000000000006E-6</c:v>
                </c:pt>
                <c:pt idx="1037">
                  <c:v>9.3400000000000004E-6</c:v>
                </c:pt>
                <c:pt idx="1038">
                  <c:v>9.3600000000000002E-6</c:v>
                </c:pt>
                <c:pt idx="1039">
                  <c:v>9.38E-6</c:v>
                </c:pt>
                <c:pt idx="1040">
                  <c:v>9.3999999999999998E-6</c:v>
                </c:pt>
                <c:pt idx="1041">
                  <c:v>9.4199999999999996E-6</c:v>
                </c:pt>
                <c:pt idx="1042">
                  <c:v>9.4399999999999994E-6</c:v>
                </c:pt>
                <c:pt idx="1043">
                  <c:v>9.4599999999999992E-6</c:v>
                </c:pt>
                <c:pt idx="1044">
                  <c:v>9.4800000000000007E-6</c:v>
                </c:pt>
                <c:pt idx="1045">
                  <c:v>9.5000000000000005E-6</c:v>
                </c:pt>
                <c:pt idx="1046">
                  <c:v>9.5200000000000003E-6</c:v>
                </c:pt>
                <c:pt idx="1047">
                  <c:v>9.5400000000000001E-6</c:v>
                </c:pt>
                <c:pt idx="1048">
                  <c:v>9.5599999999999999E-6</c:v>
                </c:pt>
                <c:pt idx="1049">
                  <c:v>9.5799999999999998E-6</c:v>
                </c:pt>
                <c:pt idx="1050">
                  <c:v>9.5999999999999996E-6</c:v>
                </c:pt>
                <c:pt idx="1051">
                  <c:v>9.6199999999999994E-6</c:v>
                </c:pt>
                <c:pt idx="1052">
                  <c:v>9.6399999999999992E-6</c:v>
                </c:pt>
                <c:pt idx="1053">
                  <c:v>9.6600000000000007E-6</c:v>
                </c:pt>
                <c:pt idx="1054">
                  <c:v>9.6800000000000005E-6</c:v>
                </c:pt>
                <c:pt idx="1055">
                  <c:v>9.7000000000000003E-6</c:v>
                </c:pt>
                <c:pt idx="1056">
                  <c:v>9.7200000000000001E-6</c:v>
                </c:pt>
                <c:pt idx="1057">
                  <c:v>9.7399999999999999E-6</c:v>
                </c:pt>
                <c:pt idx="1058">
                  <c:v>9.7599999999999997E-6</c:v>
                </c:pt>
                <c:pt idx="1059">
                  <c:v>9.7799999999999995E-6</c:v>
                </c:pt>
                <c:pt idx="1060">
                  <c:v>9.7999999999999993E-6</c:v>
                </c:pt>
                <c:pt idx="1061">
                  <c:v>9.8200000000000008E-6</c:v>
                </c:pt>
                <c:pt idx="1062">
                  <c:v>9.8400000000000007E-6</c:v>
                </c:pt>
                <c:pt idx="1063">
                  <c:v>9.8600000000000005E-6</c:v>
                </c:pt>
                <c:pt idx="1064">
                  <c:v>9.8800000000000003E-6</c:v>
                </c:pt>
                <c:pt idx="1065">
                  <c:v>9.9000000000000001E-6</c:v>
                </c:pt>
                <c:pt idx="1066">
                  <c:v>9.9199999999999999E-6</c:v>
                </c:pt>
                <c:pt idx="1067">
                  <c:v>9.9399999999999997E-6</c:v>
                </c:pt>
                <c:pt idx="1068">
                  <c:v>9.9599999999999995E-6</c:v>
                </c:pt>
                <c:pt idx="1069">
                  <c:v>9.9799999999999993E-6</c:v>
                </c:pt>
                <c:pt idx="1070">
                  <c:v>1.0000000000000001E-5</c:v>
                </c:pt>
                <c:pt idx="1071">
                  <c:v>1.0020000000000001E-5</c:v>
                </c:pt>
                <c:pt idx="1072">
                  <c:v>1.004E-5</c:v>
                </c:pt>
                <c:pt idx="1073">
                  <c:v>1.006E-5</c:v>
                </c:pt>
                <c:pt idx="1074">
                  <c:v>1.008E-5</c:v>
                </c:pt>
                <c:pt idx="1075">
                  <c:v>1.01E-5</c:v>
                </c:pt>
                <c:pt idx="1076">
                  <c:v>1.012E-5</c:v>
                </c:pt>
                <c:pt idx="1077">
                  <c:v>1.0139999999999999E-5</c:v>
                </c:pt>
                <c:pt idx="1078">
                  <c:v>1.0159999999999999E-5</c:v>
                </c:pt>
                <c:pt idx="1079">
                  <c:v>1.0180000000000001E-5</c:v>
                </c:pt>
                <c:pt idx="1080">
                  <c:v>1.0200000000000001E-5</c:v>
                </c:pt>
                <c:pt idx="1081">
                  <c:v>1.022E-5</c:v>
                </c:pt>
                <c:pt idx="1082">
                  <c:v>1.024E-5</c:v>
                </c:pt>
                <c:pt idx="1083">
                  <c:v>1.026E-5</c:v>
                </c:pt>
                <c:pt idx="1084">
                  <c:v>1.028E-5</c:v>
                </c:pt>
                <c:pt idx="1085">
                  <c:v>1.03E-5</c:v>
                </c:pt>
                <c:pt idx="1086">
                  <c:v>1.0319999999999999E-5</c:v>
                </c:pt>
                <c:pt idx="1087">
                  <c:v>1.0339999999999999E-5</c:v>
                </c:pt>
                <c:pt idx="1088">
                  <c:v>1.0360000000000001E-5</c:v>
                </c:pt>
                <c:pt idx="1089">
                  <c:v>1.0380000000000001E-5</c:v>
                </c:pt>
                <c:pt idx="1090">
                  <c:v>1.04E-5</c:v>
                </c:pt>
                <c:pt idx="1091">
                  <c:v>1.042E-5</c:v>
                </c:pt>
                <c:pt idx="1092">
                  <c:v>1.044E-5</c:v>
                </c:pt>
                <c:pt idx="1093">
                  <c:v>1.046E-5</c:v>
                </c:pt>
                <c:pt idx="1094">
                  <c:v>1.048E-5</c:v>
                </c:pt>
                <c:pt idx="1095">
                  <c:v>1.0499999999999999E-5</c:v>
                </c:pt>
                <c:pt idx="1096">
                  <c:v>1.0519999999999999E-5</c:v>
                </c:pt>
                <c:pt idx="1097">
                  <c:v>1.0540000000000001E-5</c:v>
                </c:pt>
                <c:pt idx="1098">
                  <c:v>1.0560000000000001E-5</c:v>
                </c:pt>
                <c:pt idx="1099">
                  <c:v>1.058E-5</c:v>
                </c:pt>
                <c:pt idx="1100">
                  <c:v>1.06E-5</c:v>
                </c:pt>
                <c:pt idx="1101">
                  <c:v>1.062E-5</c:v>
                </c:pt>
                <c:pt idx="1102">
                  <c:v>1.064E-5</c:v>
                </c:pt>
                <c:pt idx="1103">
                  <c:v>1.066E-5</c:v>
                </c:pt>
                <c:pt idx="1104">
                  <c:v>1.0679999999999999E-5</c:v>
                </c:pt>
                <c:pt idx="1105">
                  <c:v>1.0699999999999999E-5</c:v>
                </c:pt>
                <c:pt idx="1106">
                  <c:v>1.0720000000000001E-5</c:v>
                </c:pt>
                <c:pt idx="1107">
                  <c:v>1.0740000000000001E-5</c:v>
                </c:pt>
                <c:pt idx="1108">
                  <c:v>1.076E-5</c:v>
                </c:pt>
                <c:pt idx="1109">
                  <c:v>1.078E-5</c:v>
                </c:pt>
                <c:pt idx="1110">
                  <c:v>1.08E-5</c:v>
                </c:pt>
                <c:pt idx="1111">
                  <c:v>1.082E-5</c:v>
                </c:pt>
                <c:pt idx="1112">
                  <c:v>1.084E-5</c:v>
                </c:pt>
                <c:pt idx="1113">
                  <c:v>1.0859999999999999E-5</c:v>
                </c:pt>
                <c:pt idx="1114">
                  <c:v>1.0879999999999999E-5</c:v>
                </c:pt>
                <c:pt idx="1115">
                  <c:v>1.0900000000000001E-5</c:v>
                </c:pt>
                <c:pt idx="1116">
                  <c:v>1.092E-5</c:v>
                </c:pt>
                <c:pt idx="1117">
                  <c:v>1.094E-5</c:v>
                </c:pt>
                <c:pt idx="1118">
                  <c:v>1.096E-5</c:v>
                </c:pt>
                <c:pt idx="1119">
                  <c:v>1.098E-5</c:v>
                </c:pt>
                <c:pt idx="1120">
                  <c:v>1.1E-5</c:v>
                </c:pt>
                <c:pt idx="1121">
                  <c:v>1.102E-5</c:v>
                </c:pt>
                <c:pt idx="1122">
                  <c:v>1.1039999999999999E-5</c:v>
                </c:pt>
                <c:pt idx="1123">
                  <c:v>1.1060000000000001E-5</c:v>
                </c:pt>
                <c:pt idx="1124">
                  <c:v>1.1080000000000001E-5</c:v>
                </c:pt>
                <c:pt idx="1125">
                  <c:v>1.11E-5</c:v>
                </c:pt>
                <c:pt idx="1126">
                  <c:v>1.112E-5</c:v>
                </c:pt>
                <c:pt idx="1127">
                  <c:v>1.114E-5</c:v>
                </c:pt>
                <c:pt idx="1128">
                  <c:v>1.116E-5</c:v>
                </c:pt>
                <c:pt idx="1129">
                  <c:v>1.118E-5</c:v>
                </c:pt>
                <c:pt idx="1130">
                  <c:v>1.1199999999999999E-5</c:v>
                </c:pt>
                <c:pt idx="1131">
                  <c:v>1.1219999999999999E-5</c:v>
                </c:pt>
                <c:pt idx="1132">
                  <c:v>1.1240000000000001E-5</c:v>
                </c:pt>
                <c:pt idx="1133">
                  <c:v>1.1260000000000001E-5</c:v>
                </c:pt>
                <c:pt idx="1134">
                  <c:v>1.128E-5</c:v>
                </c:pt>
                <c:pt idx="1135">
                  <c:v>1.13E-5</c:v>
                </c:pt>
                <c:pt idx="1136">
                  <c:v>1.132E-5</c:v>
                </c:pt>
                <c:pt idx="1137">
                  <c:v>1.134E-5</c:v>
                </c:pt>
                <c:pt idx="1138">
                  <c:v>1.136E-5</c:v>
                </c:pt>
                <c:pt idx="1139">
                  <c:v>1.1379999999999999E-5</c:v>
                </c:pt>
                <c:pt idx="1140">
                  <c:v>1.1399999999999999E-5</c:v>
                </c:pt>
                <c:pt idx="1141">
                  <c:v>1.1420000000000001E-5</c:v>
                </c:pt>
                <c:pt idx="1142">
                  <c:v>1.1440000000000001E-5</c:v>
                </c:pt>
                <c:pt idx="1143">
                  <c:v>1.146E-5</c:v>
                </c:pt>
                <c:pt idx="1144">
                  <c:v>1.148E-5</c:v>
                </c:pt>
                <c:pt idx="1145">
                  <c:v>1.15E-5</c:v>
                </c:pt>
                <c:pt idx="1146">
                  <c:v>1.152E-5</c:v>
                </c:pt>
                <c:pt idx="1147">
                  <c:v>1.154E-5</c:v>
                </c:pt>
                <c:pt idx="1148">
                  <c:v>1.1559999999999999E-5</c:v>
                </c:pt>
                <c:pt idx="1149">
                  <c:v>1.1579999999999999E-5</c:v>
                </c:pt>
                <c:pt idx="1150">
                  <c:v>1.1600000000000001E-5</c:v>
                </c:pt>
                <c:pt idx="1151">
                  <c:v>1.1620000000000001E-5</c:v>
                </c:pt>
                <c:pt idx="1152">
                  <c:v>1.164E-5</c:v>
                </c:pt>
                <c:pt idx="1153">
                  <c:v>1.166E-5</c:v>
                </c:pt>
                <c:pt idx="1154">
                  <c:v>1.168E-5</c:v>
                </c:pt>
                <c:pt idx="1155">
                  <c:v>1.17E-5</c:v>
                </c:pt>
                <c:pt idx="1156">
                  <c:v>1.172E-5</c:v>
                </c:pt>
                <c:pt idx="1157">
                  <c:v>1.1739999999999999E-5</c:v>
                </c:pt>
                <c:pt idx="1158">
                  <c:v>1.1759999999999999E-5</c:v>
                </c:pt>
                <c:pt idx="1159">
                  <c:v>1.1780000000000001E-5</c:v>
                </c:pt>
                <c:pt idx="1160">
                  <c:v>1.1800000000000001E-5</c:v>
                </c:pt>
                <c:pt idx="1161">
                  <c:v>1.182E-5</c:v>
                </c:pt>
                <c:pt idx="1162">
                  <c:v>1.184E-5</c:v>
                </c:pt>
                <c:pt idx="1163">
                  <c:v>1.186E-5</c:v>
                </c:pt>
                <c:pt idx="1164">
                  <c:v>1.188E-5</c:v>
                </c:pt>
                <c:pt idx="1165">
                  <c:v>1.19E-5</c:v>
                </c:pt>
                <c:pt idx="1166">
                  <c:v>1.1919999999999999E-5</c:v>
                </c:pt>
                <c:pt idx="1167">
                  <c:v>1.1939999999999999E-5</c:v>
                </c:pt>
                <c:pt idx="1168">
                  <c:v>1.1960000000000001E-5</c:v>
                </c:pt>
                <c:pt idx="1169">
                  <c:v>1.198E-5</c:v>
                </c:pt>
                <c:pt idx="1170">
                  <c:v>1.2E-5</c:v>
                </c:pt>
                <c:pt idx="1171">
                  <c:v>1.202E-5</c:v>
                </c:pt>
                <c:pt idx="1172">
                  <c:v>1.204E-5</c:v>
                </c:pt>
                <c:pt idx="1173">
                  <c:v>1.206E-5</c:v>
                </c:pt>
                <c:pt idx="1174">
                  <c:v>1.208E-5</c:v>
                </c:pt>
                <c:pt idx="1175">
                  <c:v>1.2099999999999999E-5</c:v>
                </c:pt>
                <c:pt idx="1176">
                  <c:v>1.2119999999999999E-5</c:v>
                </c:pt>
                <c:pt idx="1177">
                  <c:v>1.2140000000000001E-5</c:v>
                </c:pt>
                <c:pt idx="1178">
                  <c:v>1.216E-5</c:v>
                </c:pt>
                <c:pt idx="1179">
                  <c:v>1.218E-5</c:v>
                </c:pt>
                <c:pt idx="1180">
                  <c:v>1.22E-5</c:v>
                </c:pt>
                <c:pt idx="1181">
                  <c:v>1.222E-5</c:v>
                </c:pt>
                <c:pt idx="1182">
                  <c:v>1.224E-5</c:v>
                </c:pt>
                <c:pt idx="1183">
                  <c:v>1.226E-5</c:v>
                </c:pt>
                <c:pt idx="1184">
                  <c:v>1.2279999999999999E-5</c:v>
                </c:pt>
                <c:pt idx="1185">
                  <c:v>1.2300000000000001E-5</c:v>
                </c:pt>
                <c:pt idx="1186">
                  <c:v>1.2320000000000001E-5</c:v>
                </c:pt>
                <c:pt idx="1187">
                  <c:v>1.234E-5</c:v>
                </c:pt>
                <c:pt idx="1188">
                  <c:v>1.236E-5</c:v>
                </c:pt>
                <c:pt idx="1189">
                  <c:v>1.238E-5</c:v>
                </c:pt>
                <c:pt idx="1190">
                  <c:v>1.24E-5</c:v>
                </c:pt>
                <c:pt idx="1191">
                  <c:v>1.242E-5</c:v>
                </c:pt>
                <c:pt idx="1192">
                  <c:v>1.2439999999999999E-5</c:v>
                </c:pt>
                <c:pt idx="1193">
                  <c:v>1.2459999999999999E-5</c:v>
                </c:pt>
                <c:pt idx="1194">
                  <c:v>1.2480000000000001E-5</c:v>
                </c:pt>
                <c:pt idx="1195">
                  <c:v>1.2500000000000001E-5</c:v>
                </c:pt>
                <c:pt idx="1196">
                  <c:v>1.252E-5</c:v>
                </c:pt>
                <c:pt idx="1197">
                  <c:v>1.254E-5</c:v>
                </c:pt>
                <c:pt idx="1198">
                  <c:v>1.256E-5</c:v>
                </c:pt>
                <c:pt idx="1199">
                  <c:v>1.258E-5</c:v>
                </c:pt>
                <c:pt idx="1200">
                  <c:v>1.26E-5</c:v>
                </c:pt>
                <c:pt idx="1201">
                  <c:v>1.2619999999999999E-5</c:v>
                </c:pt>
                <c:pt idx="1202">
                  <c:v>1.2639999999999999E-5</c:v>
                </c:pt>
                <c:pt idx="1203">
                  <c:v>1.2660000000000001E-5</c:v>
                </c:pt>
                <c:pt idx="1204">
                  <c:v>1.2680000000000001E-5</c:v>
                </c:pt>
                <c:pt idx="1205">
                  <c:v>1.27E-5</c:v>
                </c:pt>
                <c:pt idx="1206">
                  <c:v>1.272E-5</c:v>
                </c:pt>
                <c:pt idx="1207">
                  <c:v>1.274E-5</c:v>
                </c:pt>
                <c:pt idx="1208">
                  <c:v>1.276E-5</c:v>
                </c:pt>
                <c:pt idx="1209">
                  <c:v>1.278E-5</c:v>
                </c:pt>
                <c:pt idx="1210">
                  <c:v>1.2799999999999999E-5</c:v>
                </c:pt>
                <c:pt idx="1211">
                  <c:v>1.2819999999999999E-5</c:v>
                </c:pt>
                <c:pt idx="1212">
                  <c:v>1.2840000000000001E-5</c:v>
                </c:pt>
                <c:pt idx="1213">
                  <c:v>1.2860000000000001E-5</c:v>
                </c:pt>
                <c:pt idx="1214">
                  <c:v>1.288E-5</c:v>
                </c:pt>
                <c:pt idx="1215">
                  <c:v>1.29E-5</c:v>
                </c:pt>
                <c:pt idx="1216">
                  <c:v>1.292E-5</c:v>
                </c:pt>
                <c:pt idx="1217">
                  <c:v>1.294E-5</c:v>
                </c:pt>
                <c:pt idx="1218">
                  <c:v>1.296E-5</c:v>
                </c:pt>
                <c:pt idx="1219">
                  <c:v>1.2979999999999999E-5</c:v>
                </c:pt>
                <c:pt idx="1220">
                  <c:v>1.2999999999999999E-5</c:v>
                </c:pt>
                <c:pt idx="1221">
                  <c:v>1.3020000000000001E-5</c:v>
                </c:pt>
                <c:pt idx="1222">
                  <c:v>1.3040000000000001E-5</c:v>
                </c:pt>
                <c:pt idx="1223">
                  <c:v>1.306E-5</c:v>
                </c:pt>
                <c:pt idx="1224">
                  <c:v>1.308E-5</c:v>
                </c:pt>
                <c:pt idx="1225">
                  <c:v>1.31E-5</c:v>
                </c:pt>
                <c:pt idx="1226">
                  <c:v>1.312E-5</c:v>
                </c:pt>
                <c:pt idx="1227">
                  <c:v>1.314E-5</c:v>
                </c:pt>
                <c:pt idx="1228">
                  <c:v>1.3159999999999999E-5</c:v>
                </c:pt>
                <c:pt idx="1229">
                  <c:v>1.3179999999999999E-5</c:v>
                </c:pt>
                <c:pt idx="1230">
                  <c:v>1.3200000000000001E-5</c:v>
                </c:pt>
                <c:pt idx="1231">
                  <c:v>1.322E-5</c:v>
                </c:pt>
                <c:pt idx="1232">
                  <c:v>1.324E-5</c:v>
                </c:pt>
                <c:pt idx="1233">
                  <c:v>1.326E-5</c:v>
                </c:pt>
                <c:pt idx="1234">
                  <c:v>1.328E-5</c:v>
                </c:pt>
                <c:pt idx="1235">
                  <c:v>1.33E-5</c:v>
                </c:pt>
                <c:pt idx="1236">
                  <c:v>1.332E-5</c:v>
                </c:pt>
                <c:pt idx="1237">
                  <c:v>1.3339999999999999E-5</c:v>
                </c:pt>
                <c:pt idx="1238">
                  <c:v>1.3360000000000001E-5</c:v>
                </c:pt>
                <c:pt idx="1239">
                  <c:v>1.3380000000000001E-5</c:v>
                </c:pt>
                <c:pt idx="1240">
                  <c:v>1.34E-5</c:v>
                </c:pt>
                <c:pt idx="1241">
                  <c:v>1.342E-5</c:v>
                </c:pt>
                <c:pt idx="1242">
                  <c:v>1.344E-5</c:v>
                </c:pt>
                <c:pt idx="1243">
                  <c:v>1.346E-5</c:v>
                </c:pt>
                <c:pt idx="1244">
                  <c:v>1.348E-5</c:v>
                </c:pt>
                <c:pt idx="1245">
                  <c:v>1.3499999999999999E-5</c:v>
                </c:pt>
                <c:pt idx="1246">
                  <c:v>1.3519999999999999E-5</c:v>
                </c:pt>
                <c:pt idx="1247">
                  <c:v>1.3540000000000001E-5</c:v>
                </c:pt>
                <c:pt idx="1248">
                  <c:v>1.3560000000000001E-5</c:v>
                </c:pt>
                <c:pt idx="1249">
                  <c:v>1.358E-5</c:v>
                </c:pt>
                <c:pt idx="1250">
                  <c:v>1.36E-5</c:v>
                </c:pt>
                <c:pt idx="1251">
                  <c:v>1.362E-5</c:v>
                </c:pt>
                <c:pt idx="1252">
                  <c:v>1.364E-5</c:v>
                </c:pt>
                <c:pt idx="1253">
                  <c:v>1.366E-5</c:v>
                </c:pt>
                <c:pt idx="1254">
                  <c:v>1.3679999999999999E-5</c:v>
                </c:pt>
                <c:pt idx="1255">
                  <c:v>1.3699999999999999E-5</c:v>
                </c:pt>
                <c:pt idx="1256">
                  <c:v>1.3720000000000001E-5</c:v>
                </c:pt>
                <c:pt idx="1257">
                  <c:v>1.3740000000000001E-5</c:v>
                </c:pt>
                <c:pt idx="1258">
                  <c:v>1.376E-5</c:v>
                </c:pt>
                <c:pt idx="1259">
                  <c:v>1.378E-5</c:v>
                </c:pt>
                <c:pt idx="1260">
                  <c:v>1.38E-5</c:v>
                </c:pt>
                <c:pt idx="1261">
                  <c:v>1.382E-5</c:v>
                </c:pt>
                <c:pt idx="1262">
                  <c:v>1.384E-5</c:v>
                </c:pt>
                <c:pt idx="1263">
                  <c:v>1.3859999999999999E-5</c:v>
                </c:pt>
                <c:pt idx="1264">
                  <c:v>1.3879999999999999E-5</c:v>
                </c:pt>
                <c:pt idx="1265">
                  <c:v>1.3900000000000001E-5</c:v>
                </c:pt>
                <c:pt idx="1266">
                  <c:v>1.3920000000000001E-5</c:v>
                </c:pt>
                <c:pt idx="1267">
                  <c:v>1.394E-5</c:v>
                </c:pt>
                <c:pt idx="1268">
                  <c:v>1.396E-5</c:v>
                </c:pt>
                <c:pt idx="1269">
                  <c:v>1.398E-5</c:v>
                </c:pt>
                <c:pt idx="1270">
                  <c:v>1.4E-5</c:v>
                </c:pt>
                <c:pt idx="1271">
                  <c:v>1.402E-5</c:v>
                </c:pt>
                <c:pt idx="1272">
                  <c:v>1.4039999999999999E-5</c:v>
                </c:pt>
                <c:pt idx="1273">
                  <c:v>1.4059999999999999E-5</c:v>
                </c:pt>
                <c:pt idx="1274">
                  <c:v>1.4080000000000001E-5</c:v>
                </c:pt>
                <c:pt idx="1275">
                  <c:v>1.4100000000000001E-5</c:v>
                </c:pt>
                <c:pt idx="1276">
                  <c:v>1.412E-5</c:v>
                </c:pt>
                <c:pt idx="1277">
                  <c:v>1.414E-5</c:v>
                </c:pt>
                <c:pt idx="1278">
                  <c:v>1.416E-5</c:v>
                </c:pt>
                <c:pt idx="1279">
                  <c:v>1.418E-5</c:v>
                </c:pt>
                <c:pt idx="1280">
                  <c:v>1.42E-5</c:v>
                </c:pt>
                <c:pt idx="1281">
                  <c:v>1.4219999999999999E-5</c:v>
                </c:pt>
                <c:pt idx="1282">
                  <c:v>1.4239999999999999E-5</c:v>
                </c:pt>
                <c:pt idx="1283">
                  <c:v>1.4260000000000001E-5</c:v>
                </c:pt>
                <c:pt idx="1284">
                  <c:v>1.428E-5</c:v>
                </c:pt>
                <c:pt idx="1285">
                  <c:v>1.43E-5</c:v>
                </c:pt>
                <c:pt idx="1286">
                  <c:v>1.432E-5</c:v>
                </c:pt>
                <c:pt idx="1287">
                  <c:v>1.434E-5</c:v>
                </c:pt>
                <c:pt idx="1288">
                  <c:v>1.436E-5</c:v>
                </c:pt>
                <c:pt idx="1289">
                  <c:v>1.438E-5</c:v>
                </c:pt>
                <c:pt idx="1290">
                  <c:v>1.4399999999999999E-5</c:v>
                </c:pt>
                <c:pt idx="1291">
                  <c:v>1.4419999999999999E-5</c:v>
                </c:pt>
                <c:pt idx="1292">
                  <c:v>1.4440000000000001E-5</c:v>
                </c:pt>
                <c:pt idx="1293">
                  <c:v>1.446E-5</c:v>
                </c:pt>
                <c:pt idx="1294">
                  <c:v>1.448E-5</c:v>
                </c:pt>
                <c:pt idx="1295">
                  <c:v>1.45E-5</c:v>
                </c:pt>
                <c:pt idx="1296">
                  <c:v>1.452E-5</c:v>
                </c:pt>
                <c:pt idx="1297">
                  <c:v>1.454E-5</c:v>
                </c:pt>
                <c:pt idx="1298">
                  <c:v>1.456E-5</c:v>
                </c:pt>
                <c:pt idx="1299">
                  <c:v>1.4579999999999999E-5</c:v>
                </c:pt>
                <c:pt idx="1300">
                  <c:v>1.4600000000000001E-5</c:v>
                </c:pt>
                <c:pt idx="1301">
                  <c:v>1.4620000000000001E-5</c:v>
                </c:pt>
                <c:pt idx="1302">
                  <c:v>1.464E-5</c:v>
                </c:pt>
                <c:pt idx="1303">
                  <c:v>1.466E-5</c:v>
                </c:pt>
                <c:pt idx="1304">
                  <c:v>1.468E-5</c:v>
                </c:pt>
                <c:pt idx="1305">
                  <c:v>1.47E-5</c:v>
                </c:pt>
                <c:pt idx="1306">
                  <c:v>1.472E-5</c:v>
                </c:pt>
                <c:pt idx="1307">
                  <c:v>1.4739999999999999E-5</c:v>
                </c:pt>
                <c:pt idx="1308">
                  <c:v>1.4759999999999999E-5</c:v>
                </c:pt>
                <c:pt idx="1309">
                  <c:v>1.4780000000000001E-5</c:v>
                </c:pt>
                <c:pt idx="1310">
                  <c:v>1.4800000000000001E-5</c:v>
                </c:pt>
                <c:pt idx="1311">
                  <c:v>1.482E-5</c:v>
                </c:pt>
                <c:pt idx="1312">
                  <c:v>1.484E-5</c:v>
                </c:pt>
                <c:pt idx="1313">
                  <c:v>1.486E-5</c:v>
                </c:pt>
                <c:pt idx="1314">
                  <c:v>1.488E-5</c:v>
                </c:pt>
                <c:pt idx="1315">
                  <c:v>1.49E-5</c:v>
                </c:pt>
                <c:pt idx="1316">
                  <c:v>1.4919999999999999E-5</c:v>
                </c:pt>
                <c:pt idx="1317">
                  <c:v>1.4939999999999999E-5</c:v>
                </c:pt>
                <c:pt idx="1318">
                  <c:v>1.4960000000000001E-5</c:v>
                </c:pt>
                <c:pt idx="1319">
                  <c:v>1.4980000000000001E-5</c:v>
                </c:pt>
                <c:pt idx="1320">
                  <c:v>1.5E-5</c:v>
                </c:pt>
                <c:pt idx="1321">
                  <c:v>1.502E-5</c:v>
                </c:pt>
                <c:pt idx="1322">
                  <c:v>1.504E-5</c:v>
                </c:pt>
                <c:pt idx="1323">
                  <c:v>1.506E-5</c:v>
                </c:pt>
                <c:pt idx="1324">
                  <c:v>1.508E-5</c:v>
                </c:pt>
                <c:pt idx="1325">
                  <c:v>1.5099999999999999E-5</c:v>
                </c:pt>
                <c:pt idx="1326">
                  <c:v>1.5119999999999999E-5</c:v>
                </c:pt>
                <c:pt idx="1327">
                  <c:v>1.5140000000000001E-5</c:v>
                </c:pt>
                <c:pt idx="1328">
                  <c:v>1.5160000000000001E-5</c:v>
                </c:pt>
                <c:pt idx="1329">
                  <c:v>1.518E-5</c:v>
                </c:pt>
                <c:pt idx="1330">
                  <c:v>1.52E-5</c:v>
                </c:pt>
                <c:pt idx="1331">
                  <c:v>1.522E-5</c:v>
                </c:pt>
                <c:pt idx="1332">
                  <c:v>1.524E-5</c:v>
                </c:pt>
                <c:pt idx="1333">
                  <c:v>1.526E-5</c:v>
                </c:pt>
                <c:pt idx="1334">
                  <c:v>1.5279999999999999E-5</c:v>
                </c:pt>
                <c:pt idx="1335">
                  <c:v>1.5299999999999999E-5</c:v>
                </c:pt>
                <c:pt idx="1336">
                  <c:v>1.5319999999999999E-5</c:v>
                </c:pt>
                <c:pt idx="1337">
                  <c:v>1.5339999999999999E-5</c:v>
                </c:pt>
                <c:pt idx="1338">
                  <c:v>1.5359999999999999E-5</c:v>
                </c:pt>
                <c:pt idx="1339">
                  <c:v>1.5379999999999998E-5</c:v>
                </c:pt>
                <c:pt idx="1340">
                  <c:v>1.5400000000000002E-5</c:v>
                </c:pt>
                <c:pt idx="1341">
                  <c:v>1.5420000000000001E-5</c:v>
                </c:pt>
                <c:pt idx="1342">
                  <c:v>1.5440000000000001E-5</c:v>
                </c:pt>
                <c:pt idx="1343">
                  <c:v>1.5460000000000001E-5</c:v>
                </c:pt>
                <c:pt idx="1344">
                  <c:v>1.5480000000000001E-5</c:v>
                </c:pt>
                <c:pt idx="1345">
                  <c:v>1.5500000000000001E-5</c:v>
                </c:pt>
                <c:pt idx="1346">
                  <c:v>1.552E-5</c:v>
                </c:pt>
                <c:pt idx="1347">
                  <c:v>1.554E-5</c:v>
                </c:pt>
                <c:pt idx="1348">
                  <c:v>1.556E-5</c:v>
                </c:pt>
                <c:pt idx="1349">
                  <c:v>1.558E-5</c:v>
                </c:pt>
                <c:pt idx="1350">
                  <c:v>1.56E-5</c:v>
                </c:pt>
                <c:pt idx="1351">
                  <c:v>1.562E-5</c:v>
                </c:pt>
                <c:pt idx="1352">
                  <c:v>1.5639999999999999E-5</c:v>
                </c:pt>
                <c:pt idx="1353">
                  <c:v>1.5659999999999999E-5</c:v>
                </c:pt>
                <c:pt idx="1354">
                  <c:v>1.5679999999999999E-5</c:v>
                </c:pt>
                <c:pt idx="1355">
                  <c:v>1.5699999999999999E-5</c:v>
                </c:pt>
                <c:pt idx="1356">
                  <c:v>1.5719999999999999E-5</c:v>
                </c:pt>
                <c:pt idx="1357">
                  <c:v>1.5739999999999998E-5</c:v>
                </c:pt>
                <c:pt idx="1358">
                  <c:v>1.5760000000000002E-5</c:v>
                </c:pt>
                <c:pt idx="1359">
                  <c:v>1.5780000000000001E-5</c:v>
                </c:pt>
                <c:pt idx="1360">
                  <c:v>1.5800000000000001E-5</c:v>
                </c:pt>
                <c:pt idx="1361">
                  <c:v>1.5820000000000001E-5</c:v>
                </c:pt>
                <c:pt idx="1362">
                  <c:v>1.5840000000000001E-5</c:v>
                </c:pt>
                <c:pt idx="1363">
                  <c:v>1.5860000000000001E-5</c:v>
                </c:pt>
                <c:pt idx="1364">
                  <c:v>1.588E-5</c:v>
                </c:pt>
                <c:pt idx="1365">
                  <c:v>1.59E-5</c:v>
                </c:pt>
                <c:pt idx="1366">
                  <c:v>1.592E-5</c:v>
                </c:pt>
                <c:pt idx="1367">
                  <c:v>1.594E-5</c:v>
                </c:pt>
                <c:pt idx="1368">
                  <c:v>1.596E-5</c:v>
                </c:pt>
                <c:pt idx="1369">
                  <c:v>1.5979999999999999E-5</c:v>
                </c:pt>
                <c:pt idx="1370">
                  <c:v>1.5999999999999999E-5</c:v>
                </c:pt>
                <c:pt idx="1371">
                  <c:v>1.6019999999999999E-5</c:v>
                </c:pt>
                <c:pt idx="1372">
                  <c:v>1.6039999999999999E-5</c:v>
                </c:pt>
                <c:pt idx="1373">
                  <c:v>1.6059999999999999E-5</c:v>
                </c:pt>
                <c:pt idx="1374">
                  <c:v>1.6079999999999999E-5</c:v>
                </c:pt>
                <c:pt idx="1375">
                  <c:v>1.6099999999999998E-5</c:v>
                </c:pt>
                <c:pt idx="1376">
                  <c:v>1.6120000000000002E-5</c:v>
                </c:pt>
                <c:pt idx="1377">
                  <c:v>1.6140000000000001E-5</c:v>
                </c:pt>
                <c:pt idx="1378">
                  <c:v>1.6160000000000001E-5</c:v>
                </c:pt>
                <c:pt idx="1379">
                  <c:v>1.6180000000000001E-5</c:v>
                </c:pt>
                <c:pt idx="1380">
                  <c:v>1.6200000000000001E-5</c:v>
                </c:pt>
                <c:pt idx="1381">
                  <c:v>1.6220000000000001E-5</c:v>
                </c:pt>
                <c:pt idx="1382">
                  <c:v>1.624E-5</c:v>
                </c:pt>
                <c:pt idx="1383">
                  <c:v>1.626E-5</c:v>
                </c:pt>
                <c:pt idx="1384">
                  <c:v>1.628E-5</c:v>
                </c:pt>
                <c:pt idx="1385">
                  <c:v>1.63E-5</c:v>
                </c:pt>
                <c:pt idx="1386">
                  <c:v>1.632E-5</c:v>
                </c:pt>
                <c:pt idx="1387">
                  <c:v>1.6339999999999999E-5</c:v>
                </c:pt>
                <c:pt idx="1388">
                  <c:v>1.6359999999999999E-5</c:v>
                </c:pt>
                <c:pt idx="1389">
                  <c:v>1.6379999999999999E-5</c:v>
                </c:pt>
                <c:pt idx="1390">
                  <c:v>1.6399999999999999E-5</c:v>
                </c:pt>
                <c:pt idx="1391">
                  <c:v>1.6419999999999999E-5</c:v>
                </c:pt>
                <c:pt idx="1392">
                  <c:v>1.6439999999999998E-5</c:v>
                </c:pt>
                <c:pt idx="1393">
                  <c:v>1.6460000000000002E-5</c:v>
                </c:pt>
                <c:pt idx="1394">
                  <c:v>1.6480000000000001E-5</c:v>
                </c:pt>
                <c:pt idx="1395">
                  <c:v>1.6500000000000001E-5</c:v>
                </c:pt>
                <c:pt idx="1396">
                  <c:v>1.6520000000000001E-5</c:v>
                </c:pt>
                <c:pt idx="1397">
                  <c:v>1.6540000000000001E-5</c:v>
                </c:pt>
                <c:pt idx="1398">
                  <c:v>1.6560000000000001E-5</c:v>
                </c:pt>
                <c:pt idx="1399">
                  <c:v>1.658E-5</c:v>
                </c:pt>
                <c:pt idx="1400">
                  <c:v>1.66E-5</c:v>
                </c:pt>
                <c:pt idx="1401">
                  <c:v>1.662E-5</c:v>
                </c:pt>
                <c:pt idx="1402">
                  <c:v>1.664E-5</c:v>
                </c:pt>
                <c:pt idx="1403">
                  <c:v>1.666E-5</c:v>
                </c:pt>
                <c:pt idx="1404">
                  <c:v>1.668E-5</c:v>
                </c:pt>
                <c:pt idx="1405">
                  <c:v>1.6699999999999999E-5</c:v>
                </c:pt>
                <c:pt idx="1406">
                  <c:v>1.6719999999999999E-5</c:v>
                </c:pt>
                <c:pt idx="1407">
                  <c:v>1.6739999999999999E-5</c:v>
                </c:pt>
                <c:pt idx="1408">
                  <c:v>1.6759999999999999E-5</c:v>
                </c:pt>
                <c:pt idx="1409">
                  <c:v>1.6779999999999999E-5</c:v>
                </c:pt>
                <c:pt idx="1410">
                  <c:v>1.6799999999999998E-5</c:v>
                </c:pt>
                <c:pt idx="1411">
                  <c:v>1.6820000000000002E-5</c:v>
                </c:pt>
                <c:pt idx="1412">
                  <c:v>1.6840000000000001E-5</c:v>
                </c:pt>
                <c:pt idx="1413">
                  <c:v>1.6860000000000001E-5</c:v>
                </c:pt>
                <c:pt idx="1414">
                  <c:v>1.6880000000000001E-5</c:v>
                </c:pt>
                <c:pt idx="1415">
                  <c:v>1.6900000000000001E-5</c:v>
                </c:pt>
                <c:pt idx="1416">
                  <c:v>1.6920000000000001E-5</c:v>
                </c:pt>
                <c:pt idx="1417">
                  <c:v>1.694E-5</c:v>
                </c:pt>
                <c:pt idx="1418">
                  <c:v>1.696E-5</c:v>
                </c:pt>
                <c:pt idx="1419">
                  <c:v>1.698E-5</c:v>
                </c:pt>
                <c:pt idx="1420">
                  <c:v>1.7E-5</c:v>
                </c:pt>
                <c:pt idx="1421">
                  <c:v>1.702E-5</c:v>
                </c:pt>
                <c:pt idx="1422">
                  <c:v>1.7039999999999999E-5</c:v>
                </c:pt>
                <c:pt idx="1423">
                  <c:v>1.7059999999999999E-5</c:v>
                </c:pt>
                <c:pt idx="1424">
                  <c:v>1.7079999999999999E-5</c:v>
                </c:pt>
                <c:pt idx="1425">
                  <c:v>1.7099999999999999E-5</c:v>
                </c:pt>
                <c:pt idx="1426">
                  <c:v>1.7119999999999999E-5</c:v>
                </c:pt>
                <c:pt idx="1427">
                  <c:v>1.7139999999999999E-5</c:v>
                </c:pt>
                <c:pt idx="1428">
                  <c:v>1.7159999999999998E-5</c:v>
                </c:pt>
                <c:pt idx="1429">
                  <c:v>1.7180000000000002E-5</c:v>
                </c:pt>
                <c:pt idx="1430">
                  <c:v>1.7200000000000001E-5</c:v>
                </c:pt>
                <c:pt idx="1431">
                  <c:v>1.7220000000000001E-5</c:v>
                </c:pt>
                <c:pt idx="1432">
                  <c:v>1.7240000000000001E-5</c:v>
                </c:pt>
                <c:pt idx="1433">
                  <c:v>1.7260000000000001E-5</c:v>
                </c:pt>
                <c:pt idx="1434">
                  <c:v>1.7280000000000001E-5</c:v>
                </c:pt>
                <c:pt idx="1435">
                  <c:v>1.73E-5</c:v>
                </c:pt>
                <c:pt idx="1436">
                  <c:v>1.732E-5</c:v>
                </c:pt>
                <c:pt idx="1437">
                  <c:v>1.734E-5</c:v>
                </c:pt>
                <c:pt idx="1438">
                  <c:v>1.736E-5</c:v>
                </c:pt>
                <c:pt idx="1439">
                  <c:v>1.738E-5</c:v>
                </c:pt>
                <c:pt idx="1440">
                  <c:v>1.7399999999999999E-5</c:v>
                </c:pt>
                <c:pt idx="1441">
                  <c:v>1.7419999999999999E-5</c:v>
                </c:pt>
                <c:pt idx="1442">
                  <c:v>1.7439999999999999E-5</c:v>
                </c:pt>
                <c:pt idx="1443">
                  <c:v>1.7459999999999999E-5</c:v>
                </c:pt>
                <c:pt idx="1444">
                  <c:v>1.7479999999999999E-5</c:v>
                </c:pt>
                <c:pt idx="1445">
                  <c:v>1.7499999999999998E-5</c:v>
                </c:pt>
                <c:pt idx="1446">
                  <c:v>1.7520000000000002E-5</c:v>
                </c:pt>
                <c:pt idx="1447">
                  <c:v>1.7540000000000001E-5</c:v>
                </c:pt>
                <c:pt idx="1448">
                  <c:v>1.7560000000000001E-5</c:v>
                </c:pt>
                <c:pt idx="1449">
                  <c:v>1.7580000000000001E-5</c:v>
                </c:pt>
                <c:pt idx="1450">
                  <c:v>1.7600000000000001E-5</c:v>
                </c:pt>
                <c:pt idx="1451">
                  <c:v>1.7620000000000001E-5</c:v>
                </c:pt>
                <c:pt idx="1452">
                  <c:v>1.7640000000000001E-5</c:v>
                </c:pt>
                <c:pt idx="1453">
                  <c:v>1.766E-5</c:v>
                </c:pt>
                <c:pt idx="1454">
                  <c:v>1.768E-5</c:v>
                </c:pt>
                <c:pt idx="1455">
                  <c:v>1.77E-5</c:v>
                </c:pt>
                <c:pt idx="1456">
                  <c:v>1.772E-5</c:v>
                </c:pt>
                <c:pt idx="1457">
                  <c:v>1.774E-5</c:v>
                </c:pt>
                <c:pt idx="1458">
                  <c:v>1.7759999999999999E-5</c:v>
                </c:pt>
                <c:pt idx="1459">
                  <c:v>1.7779999999999999E-5</c:v>
                </c:pt>
                <c:pt idx="1460">
                  <c:v>1.7799999999999999E-5</c:v>
                </c:pt>
                <c:pt idx="1461">
                  <c:v>1.7819999999999999E-5</c:v>
                </c:pt>
                <c:pt idx="1462">
                  <c:v>1.7839999999999999E-5</c:v>
                </c:pt>
                <c:pt idx="1463">
                  <c:v>1.7859999999999998E-5</c:v>
                </c:pt>
                <c:pt idx="1464">
                  <c:v>1.7880000000000002E-5</c:v>
                </c:pt>
                <c:pt idx="1465">
                  <c:v>1.7900000000000001E-5</c:v>
                </c:pt>
                <c:pt idx="1466">
                  <c:v>1.7920000000000001E-5</c:v>
                </c:pt>
                <c:pt idx="1467">
                  <c:v>1.7940000000000001E-5</c:v>
                </c:pt>
                <c:pt idx="1468">
                  <c:v>1.7960000000000001E-5</c:v>
                </c:pt>
                <c:pt idx="1469">
                  <c:v>1.7980000000000001E-5</c:v>
                </c:pt>
                <c:pt idx="1470">
                  <c:v>1.8E-5</c:v>
                </c:pt>
                <c:pt idx="1471">
                  <c:v>1.802E-5</c:v>
                </c:pt>
                <c:pt idx="1472">
                  <c:v>1.804E-5</c:v>
                </c:pt>
                <c:pt idx="1473">
                  <c:v>1.806E-5</c:v>
                </c:pt>
                <c:pt idx="1474">
                  <c:v>1.808E-5</c:v>
                </c:pt>
                <c:pt idx="1475">
                  <c:v>1.8099999999999999E-5</c:v>
                </c:pt>
                <c:pt idx="1476">
                  <c:v>1.8119999999999999E-5</c:v>
                </c:pt>
                <c:pt idx="1477">
                  <c:v>1.8139999999999999E-5</c:v>
                </c:pt>
                <c:pt idx="1478">
                  <c:v>1.8159999999999999E-5</c:v>
                </c:pt>
                <c:pt idx="1479">
                  <c:v>1.8179999999999999E-5</c:v>
                </c:pt>
                <c:pt idx="1480">
                  <c:v>1.8199999999999999E-5</c:v>
                </c:pt>
                <c:pt idx="1481">
                  <c:v>1.8219999999999998E-5</c:v>
                </c:pt>
                <c:pt idx="1482">
                  <c:v>1.8240000000000002E-5</c:v>
                </c:pt>
                <c:pt idx="1483">
                  <c:v>1.8260000000000001E-5</c:v>
                </c:pt>
                <c:pt idx="1484">
                  <c:v>1.8280000000000001E-5</c:v>
                </c:pt>
                <c:pt idx="1485">
                  <c:v>1.8300000000000001E-5</c:v>
                </c:pt>
                <c:pt idx="1486">
                  <c:v>1.8320000000000001E-5</c:v>
                </c:pt>
                <c:pt idx="1487">
                  <c:v>1.8340000000000001E-5</c:v>
                </c:pt>
                <c:pt idx="1488">
                  <c:v>1.836E-5</c:v>
                </c:pt>
                <c:pt idx="1489">
                  <c:v>1.838E-5</c:v>
                </c:pt>
                <c:pt idx="1490">
                  <c:v>1.84E-5</c:v>
                </c:pt>
                <c:pt idx="1491">
                  <c:v>1.842E-5</c:v>
                </c:pt>
                <c:pt idx="1492">
                  <c:v>1.844E-5</c:v>
                </c:pt>
                <c:pt idx="1493">
                  <c:v>1.8459999999999999E-5</c:v>
                </c:pt>
                <c:pt idx="1494">
                  <c:v>1.8479999999999999E-5</c:v>
                </c:pt>
                <c:pt idx="1495">
                  <c:v>1.8499999999999999E-5</c:v>
                </c:pt>
                <c:pt idx="1496">
                  <c:v>1.8519999999999999E-5</c:v>
                </c:pt>
                <c:pt idx="1497">
                  <c:v>1.8539999999999999E-5</c:v>
                </c:pt>
                <c:pt idx="1498">
                  <c:v>1.8559999999999998E-5</c:v>
                </c:pt>
                <c:pt idx="1499">
                  <c:v>1.8580000000000002E-5</c:v>
                </c:pt>
                <c:pt idx="1500">
                  <c:v>1.8600000000000001E-5</c:v>
                </c:pt>
                <c:pt idx="1501">
                  <c:v>1.8620000000000001E-5</c:v>
                </c:pt>
                <c:pt idx="1502">
                  <c:v>1.8640000000000001E-5</c:v>
                </c:pt>
                <c:pt idx="1503">
                  <c:v>1.8660000000000001E-5</c:v>
                </c:pt>
                <c:pt idx="1504">
                  <c:v>1.8680000000000001E-5</c:v>
                </c:pt>
                <c:pt idx="1505">
                  <c:v>1.8700000000000001E-5</c:v>
                </c:pt>
                <c:pt idx="1506">
                  <c:v>1.872E-5</c:v>
                </c:pt>
                <c:pt idx="1507">
                  <c:v>1.874E-5</c:v>
                </c:pt>
                <c:pt idx="1508">
                  <c:v>1.876E-5</c:v>
                </c:pt>
                <c:pt idx="1509">
                  <c:v>1.878E-5</c:v>
                </c:pt>
                <c:pt idx="1510">
                  <c:v>1.88E-5</c:v>
                </c:pt>
                <c:pt idx="1511">
                  <c:v>1.8819999999999999E-5</c:v>
                </c:pt>
                <c:pt idx="1512">
                  <c:v>1.8839999999999999E-5</c:v>
                </c:pt>
                <c:pt idx="1513">
                  <c:v>1.8859999999999999E-5</c:v>
                </c:pt>
                <c:pt idx="1514">
                  <c:v>1.8879999999999999E-5</c:v>
                </c:pt>
                <c:pt idx="1515">
                  <c:v>1.8899999999999999E-5</c:v>
                </c:pt>
                <c:pt idx="1516">
                  <c:v>1.8919999999999998E-5</c:v>
                </c:pt>
                <c:pt idx="1517">
                  <c:v>1.8940000000000002E-5</c:v>
                </c:pt>
                <c:pt idx="1518">
                  <c:v>1.8960000000000001E-5</c:v>
                </c:pt>
                <c:pt idx="1519">
                  <c:v>1.8980000000000001E-5</c:v>
                </c:pt>
                <c:pt idx="1520">
                  <c:v>1.9000000000000001E-5</c:v>
                </c:pt>
                <c:pt idx="1521">
                  <c:v>1.9020000000000001E-5</c:v>
                </c:pt>
                <c:pt idx="1522">
                  <c:v>1.9040000000000001E-5</c:v>
                </c:pt>
                <c:pt idx="1523">
                  <c:v>1.906E-5</c:v>
                </c:pt>
                <c:pt idx="1524">
                  <c:v>1.908E-5</c:v>
                </c:pt>
                <c:pt idx="1525">
                  <c:v>1.91E-5</c:v>
                </c:pt>
                <c:pt idx="1526">
                  <c:v>1.912E-5</c:v>
                </c:pt>
                <c:pt idx="1527">
                  <c:v>1.914E-5</c:v>
                </c:pt>
                <c:pt idx="1528">
                  <c:v>1.916E-5</c:v>
                </c:pt>
                <c:pt idx="1529">
                  <c:v>1.9179999999999999E-5</c:v>
                </c:pt>
                <c:pt idx="1530">
                  <c:v>1.9199999999999999E-5</c:v>
                </c:pt>
                <c:pt idx="1531">
                  <c:v>1.9219999999999999E-5</c:v>
                </c:pt>
                <c:pt idx="1532">
                  <c:v>1.9239999999999999E-5</c:v>
                </c:pt>
                <c:pt idx="1533">
                  <c:v>1.9259999999999999E-5</c:v>
                </c:pt>
                <c:pt idx="1534">
                  <c:v>1.9279999999999998E-5</c:v>
                </c:pt>
                <c:pt idx="1535">
                  <c:v>1.9300000000000002E-5</c:v>
                </c:pt>
                <c:pt idx="1536">
                  <c:v>1.9320000000000001E-5</c:v>
                </c:pt>
                <c:pt idx="1537">
                  <c:v>1.9340000000000001E-5</c:v>
                </c:pt>
                <c:pt idx="1538">
                  <c:v>1.9360000000000001E-5</c:v>
                </c:pt>
                <c:pt idx="1539">
                  <c:v>1.9380000000000001E-5</c:v>
                </c:pt>
                <c:pt idx="1540">
                  <c:v>1.9400000000000001E-5</c:v>
                </c:pt>
                <c:pt idx="1541">
                  <c:v>1.942E-5</c:v>
                </c:pt>
                <c:pt idx="1542">
                  <c:v>1.944E-5</c:v>
                </c:pt>
                <c:pt idx="1543">
                  <c:v>1.946E-5</c:v>
                </c:pt>
                <c:pt idx="1544">
                  <c:v>1.948E-5</c:v>
                </c:pt>
                <c:pt idx="1545">
                  <c:v>1.95E-5</c:v>
                </c:pt>
                <c:pt idx="1546">
                  <c:v>1.9519999999999999E-5</c:v>
                </c:pt>
                <c:pt idx="1547">
                  <c:v>1.9539999999999999E-5</c:v>
                </c:pt>
                <c:pt idx="1548">
                  <c:v>1.9559999999999999E-5</c:v>
                </c:pt>
                <c:pt idx="1549">
                  <c:v>1.9579999999999999E-5</c:v>
                </c:pt>
                <c:pt idx="1550">
                  <c:v>1.9599999999999999E-5</c:v>
                </c:pt>
                <c:pt idx="1551">
                  <c:v>1.9619999999999998E-5</c:v>
                </c:pt>
                <c:pt idx="1552">
                  <c:v>1.9640000000000002E-5</c:v>
                </c:pt>
                <c:pt idx="1553">
                  <c:v>1.9660000000000002E-5</c:v>
                </c:pt>
                <c:pt idx="1554">
                  <c:v>1.9680000000000001E-5</c:v>
                </c:pt>
                <c:pt idx="1555">
                  <c:v>1.9700000000000001E-5</c:v>
                </c:pt>
                <c:pt idx="1556">
                  <c:v>1.9720000000000001E-5</c:v>
                </c:pt>
                <c:pt idx="1557">
                  <c:v>1.9740000000000001E-5</c:v>
                </c:pt>
                <c:pt idx="1558">
                  <c:v>1.9760000000000001E-5</c:v>
                </c:pt>
                <c:pt idx="1559">
                  <c:v>1.978E-5</c:v>
                </c:pt>
                <c:pt idx="1560">
                  <c:v>1.98E-5</c:v>
                </c:pt>
                <c:pt idx="1561">
                  <c:v>1.982E-5</c:v>
                </c:pt>
                <c:pt idx="1562">
                  <c:v>1.984E-5</c:v>
                </c:pt>
                <c:pt idx="1563">
                  <c:v>1.986E-5</c:v>
                </c:pt>
                <c:pt idx="1564">
                  <c:v>1.9879999999999999E-5</c:v>
                </c:pt>
                <c:pt idx="1565">
                  <c:v>1.9899999999999999E-5</c:v>
                </c:pt>
                <c:pt idx="1566">
                  <c:v>1.9919999999999999E-5</c:v>
                </c:pt>
                <c:pt idx="1567">
                  <c:v>1.9939999999999999E-5</c:v>
                </c:pt>
                <c:pt idx="1568">
                  <c:v>1.9959999999999999E-5</c:v>
                </c:pt>
                <c:pt idx="1569">
                  <c:v>1.9979999999999998E-5</c:v>
                </c:pt>
                <c:pt idx="1570">
                  <c:v>2.0000000000000002E-5</c:v>
                </c:pt>
                <c:pt idx="1571">
                  <c:v>2.0020000000000001E-5</c:v>
                </c:pt>
                <c:pt idx="1572">
                  <c:v>2.0040000000000001E-5</c:v>
                </c:pt>
                <c:pt idx="1573">
                  <c:v>2.0060000000000001E-5</c:v>
                </c:pt>
                <c:pt idx="1574">
                  <c:v>2.0080000000000001E-5</c:v>
                </c:pt>
                <c:pt idx="1575">
                  <c:v>2.0100000000000001E-5</c:v>
                </c:pt>
                <c:pt idx="1576">
                  <c:v>2.012E-5</c:v>
                </c:pt>
                <c:pt idx="1577">
                  <c:v>2.014E-5</c:v>
                </c:pt>
                <c:pt idx="1578">
                  <c:v>2.016E-5</c:v>
                </c:pt>
                <c:pt idx="1579">
                  <c:v>2.018E-5</c:v>
                </c:pt>
                <c:pt idx="1580">
                  <c:v>2.02E-5</c:v>
                </c:pt>
                <c:pt idx="1581">
                  <c:v>2.022E-5</c:v>
                </c:pt>
                <c:pt idx="1582">
                  <c:v>2.0239999999999999E-5</c:v>
                </c:pt>
                <c:pt idx="1583">
                  <c:v>2.0259999999999999E-5</c:v>
                </c:pt>
                <c:pt idx="1584">
                  <c:v>2.0279999999999999E-5</c:v>
                </c:pt>
                <c:pt idx="1585">
                  <c:v>2.0299999999999999E-5</c:v>
                </c:pt>
                <c:pt idx="1586">
                  <c:v>2.0319999999999999E-5</c:v>
                </c:pt>
                <c:pt idx="1587">
                  <c:v>2.0339999999999998E-5</c:v>
                </c:pt>
                <c:pt idx="1588">
                  <c:v>2.0360000000000002E-5</c:v>
                </c:pt>
                <c:pt idx="1589">
                  <c:v>2.0380000000000001E-5</c:v>
                </c:pt>
                <c:pt idx="1590">
                  <c:v>2.0400000000000001E-5</c:v>
                </c:pt>
                <c:pt idx="1591">
                  <c:v>2.0420000000000001E-5</c:v>
                </c:pt>
                <c:pt idx="1592">
                  <c:v>2.0440000000000001E-5</c:v>
                </c:pt>
                <c:pt idx="1593">
                  <c:v>2.0460000000000001E-5</c:v>
                </c:pt>
                <c:pt idx="1594">
                  <c:v>2.048E-5</c:v>
                </c:pt>
                <c:pt idx="1595">
                  <c:v>2.05E-5</c:v>
                </c:pt>
                <c:pt idx="1596">
                  <c:v>2.052E-5</c:v>
                </c:pt>
                <c:pt idx="1597">
                  <c:v>2.054E-5</c:v>
                </c:pt>
                <c:pt idx="1598">
                  <c:v>2.056E-5</c:v>
                </c:pt>
                <c:pt idx="1599">
                  <c:v>2.0579999999999999E-5</c:v>
                </c:pt>
                <c:pt idx="1600">
                  <c:v>2.0599999999999999E-5</c:v>
                </c:pt>
                <c:pt idx="1601">
                  <c:v>2.0619999999999999E-5</c:v>
                </c:pt>
                <c:pt idx="1602">
                  <c:v>2.0639999999999999E-5</c:v>
                </c:pt>
                <c:pt idx="1603">
                  <c:v>2.0659999999999999E-5</c:v>
                </c:pt>
                <c:pt idx="1604">
                  <c:v>2.0679999999999999E-5</c:v>
                </c:pt>
                <c:pt idx="1605">
                  <c:v>2.0699999999999998E-5</c:v>
                </c:pt>
                <c:pt idx="1606">
                  <c:v>2.0720000000000002E-5</c:v>
                </c:pt>
                <c:pt idx="1607">
                  <c:v>2.0740000000000001E-5</c:v>
                </c:pt>
                <c:pt idx="1608">
                  <c:v>2.0760000000000001E-5</c:v>
                </c:pt>
                <c:pt idx="1609">
                  <c:v>2.0780000000000001E-5</c:v>
                </c:pt>
                <c:pt idx="1610">
                  <c:v>2.0800000000000001E-5</c:v>
                </c:pt>
                <c:pt idx="1611">
                  <c:v>2.0820000000000001E-5</c:v>
                </c:pt>
                <c:pt idx="1612">
                  <c:v>2.084E-5</c:v>
                </c:pt>
                <c:pt idx="1613">
                  <c:v>2.086E-5</c:v>
                </c:pt>
                <c:pt idx="1614">
                  <c:v>2.088E-5</c:v>
                </c:pt>
                <c:pt idx="1615">
                  <c:v>2.09E-5</c:v>
                </c:pt>
                <c:pt idx="1616">
                  <c:v>2.092E-5</c:v>
                </c:pt>
                <c:pt idx="1617">
                  <c:v>2.0939999999999999E-5</c:v>
                </c:pt>
                <c:pt idx="1618">
                  <c:v>2.0959999999999999E-5</c:v>
                </c:pt>
                <c:pt idx="1619">
                  <c:v>2.0979999999999999E-5</c:v>
                </c:pt>
                <c:pt idx="1620">
                  <c:v>2.0999999999999999E-5</c:v>
                </c:pt>
                <c:pt idx="1621">
                  <c:v>2.1019999999999999E-5</c:v>
                </c:pt>
                <c:pt idx="1622">
                  <c:v>2.1039999999999998E-5</c:v>
                </c:pt>
                <c:pt idx="1623">
                  <c:v>2.1060000000000002E-5</c:v>
                </c:pt>
                <c:pt idx="1624">
                  <c:v>2.1080000000000001E-5</c:v>
                </c:pt>
                <c:pt idx="1625">
                  <c:v>2.1100000000000001E-5</c:v>
                </c:pt>
                <c:pt idx="1626">
                  <c:v>2.1120000000000001E-5</c:v>
                </c:pt>
                <c:pt idx="1627">
                  <c:v>2.1140000000000001E-5</c:v>
                </c:pt>
                <c:pt idx="1628">
                  <c:v>2.1160000000000001E-5</c:v>
                </c:pt>
                <c:pt idx="1629">
                  <c:v>2.1180000000000001E-5</c:v>
                </c:pt>
                <c:pt idx="1630">
                  <c:v>2.12E-5</c:v>
                </c:pt>
                <c:pt idx="1631">
                  <c:v>2.122E-5</c:v>
                </c:pt>
                <c:pt idx="1632">
                  <c:v>2.124E-5</c:v>
                </c:pt>
                <c:pt idx="1633">
                  <c:v>2.126E-5</c:v>
                </c:pt>
                <c:pt idx="1634">
                  <c:v>2.128E-5</c:v>
                </c:pt>
                <c:pt idx="1635">
                  <c:v>2.1299999999999999E-5</c:v>
                </c:pt>
                <c:pt idx="1636">
                  <c:v>2.1319999999999999E-5</c:v>
                </c:pt>
                <c:pt idx="1637">
                  <c:v>2.1339999999999999E-5</c:v>
                </c:pt>
                <c:pt idx="1638">
                  <c:v>2.1359999999999999E-5</c:v>
                </c:pt>
                <c:pt idx="1639">
                  <c:v>2.1379999999999999E-5</c:v>
                </c:pt>
                <c:pt idx="1640">
                  <c:v>2.1399999999999998E-5</c:v>
                </c:pt>
                <c:pt idx="1641">
                  <c:v>2.1420000000000002E-5</c:v>
                </c:pt>
                <c:pt idx="1642">
                  <c:v>2.1440000000000001E-5</c:v>
                </c:pt>
                <c:pt idx="1643">
                  <c:v>2.1460000000000001E-5</c:v>
                </c:pt>
                <c:pt idx="1644">
                  <c:v>2.1480000000000001E-5</c:v>
                </c:pt>
                <c:pt idx="1645">
                  <c:v>2.1500000000000001E-5</c:v>
                </c:pt>
                <c:pt idx="1646">
                  <c:v>2.1520000000000001E-5</c:v>
                </c:pt>
                <c:pt idx="1647">
                  <c:v>2.154E-5</c:v>
                </c:pt>
                <c:pt idx="1648">
                  <c:v>2.156E-5</c:v>
                </c:pt>
                <c:pt idx="1649">
                  <c:v>2.158E-5</c:v>
                </c:pt>
                <c:pt idx="1650">
                  <c:v>2.16E-5</c:v>
                </c:pt>
                <c:pt idx="1651">
                  <c:v>2.162E-5</c:v>
                </c:pt>
                <c:pt idx="1652">
                  <c:v>2.1639999999999999E-5</c:v>
                </c:pt>
                <c:pt idx="1653">
                  <c:v>2.1659999999999999E-5</c:v>
                </c:pt>
                <c:pt idx="1654">
                  <c:v>2.1679999999999999E-5</c:v>
                </c:pt>
                <c:pt idx="1655">
                  <c:v>2.1699999999999999E-5</c:v>
                </c:pt>
                <c:pt idx="1656">
                  <c:v>2.1719999999999999E-5</c:v>
                </c:pt>
                <c:pt idx="1657">
                  <c:v>2.1739999999999999E-5</c:v>
                </c:pt>
                <c:pt idx="1658">
                  <c:v>2.1759999999999998E-5</c:v>
                </c:pt>
                <c:pt idx="1659">
                  <c:v>2.1780000000000002E-5</c:v>
                </c:pt>
                <c:pt idx="1660">
                  <c:v>2.1800000000000001E-5</c:v>
                </c:pt>
                <c:pt idx="1661">
                  <c:v>2.1820000000000001E-5</c:v>
                </c:pt>
                <c:pt idx="1662">
                  <c:v>2.1840000000000001E-5</c:v>
                </c:pt>
                <c:pt idx="1663">
                  <c:v>2.1860000000000001E-5</c:v>
                </c:pt>
                <c:pt idx="1664">
                  <c:v>2.1880000000000001E-5</c:v>
                </c:pt>
                <c:pt idx="1665">
                  <c:v>2.19E-5</c:v>
                </c:pt>
                <c:pt idx="1666">
                  <c:v>2.192E-5</c:v>
                </c:pt>
                <c:pt idx="1667">
                  <c:v>2.194E-5</c:v>
                </c:pt>
                <c:pt idx="1668">
                  <c:v>2.196E-5</c:v>
                </c:pt>
                <c:pt idx="1669">
                  <c:v>2.198E-5</c:v>
                </c:pt>
                <c:pt idx="1670">
                  <c:v>2.1999999999999999E-5</c:v>
                </c:pt>
                <c:pt idx="1671">
                  <c:v>2.2019999999999999E-5</c:v>
                </c:pt>
                <c:pt idx="1672">
                  <c:v>2.2039999999999999E-5</c:v>
                </c:pt>
                <c:pt idx="1673">
                  <c:v>2.2059999999999999E-5</c:v>
                </c:pt>
                <c:pt idx="1674">
                  <c:v>2.2079999999999999E-5</c:v>
                </c:pt>
                <c:pt idx="1675">
                  <c:v>2.2099999999999998E-5</c:v>
                </c:pt>
                <c:pt idx="1676">
                  <c:v>2.2120000000000002E-5</c:v>
                </c:pt>
                <c:pt idx="1677">
                  <c:v>2.2140000000000001E-5</c:v>
                </c:pt>
                <c:pt idx="1678">
                  <c:v>2.2160000000000001E-5</c:v>
                </c:pt>
                <c:pt idx="1679">
                  <c:v>2.2180000000000001E-5</c:v>
                </c:pt>
                <c:pt idx="1680">
                  <c:v>2.2200000000000001E-5</c:v>
                </c:pt>
                <c:pt idx="1681">
                  <c:v>2.2220000000000001E-5</c:v>
                </c:pt>
                <c:pt idx="1682">
                  <c:v>2.2240000000000001E-5</c:v>
                </c:pt>
                <c:pt idx="1683">
                  <c:v>2.226E-5</c:v>
                </c:pt>
                <c:pt idx="1684">
                  <c:v>2.228E-5</c:v>
                </c:pt>
                <c:pt idx="1685">
                  <c:v>2.23E-5</c:v>
                </c:pt>
                <c:pt idx="1686">
                  <c:v>2.232E-5</c:v>
                </c:pt>
                <c:pt idx="1687">
                  <c:v>2.234E-5</c:v>
                </c:pt>
                <c:pt idx="1688">
                  <c:v>2.2359999999999999E-5</c:v>
                </c:pt>
                <c:pt idx="1689">
                  <c:v>2.2379999999999999E-5</c:v>
                </c:pt>
                <c:pt idx="1690">
                  <c:v>2.2399999999999999E-5</c:v>
                </c:pt>
                <c:pt idx="1691">
                  <c:v>2.2419999999999999E-5</c:v>
                </c:pt>
                <c:pt idx="1692">
                  <c:v>2.2439999999999999E-5</c:v>
                </c:pt>
                <c:pt idx="1693">
                  <c:v>2.2459999999999998E-5</c:v>
                </c:pt>
                <c:pt idx="1694">
                  <c:v>2.2480000000000002E-5</c:v>
                </c:pt>
                <c:pt idx="1695">
                  <c:v>2.2500000000000001E-5</c:v>
                </c:pt>
                <c:pt idx="1696">
                  <c:v>2.2520000000000001E-5</c:v>
                </c:pt>
                <c:pt idx="1697">
                  <c:v>2.2540000000000001E-5</c:v>
                </c:pt>
                <c:pt idx="1698">
                  <c:v>2.2560000000000001E-5</c:v>
                </c:pt>
                <c:pt idx="1699">
                  <c:v>2.2580000000000001E-5</c:v>
                </c:pt>
                <c:pt idx="1700">
                  <c:v>2.26E-5</c:v>
                </c:pt>
                <c:pt idx="1701">
                  <c:v>2.262E-5</c:v>
                </c:pt>
                <c:pt idx="1702">
                  <c:v>2.264E-5</c:v>
                </c:pt>
                <c:pt idx="1703">
                  <c:v>2.266E-5</c:v>
                </c:pt>
                <c:pt idx="1704">
                  <c:v>2.268E-5</c:v>
                </c:pt>
                <c:pt idx="1705">
                  <c:v>2.27E-5</c:v>
                </c:pt>
                <c:pt idx="1706">
                  <c:v>2.2719999999999999E-5</c:v>
                </c:pt>
                <c:pt idx="1707">
                  <c:v>2.2739999999999999E-5</c:v>
                </c:pt>
                <c:pt idx="1708">
                  <c:v>2.2759999999999999E-5</c:v>
                </c:pt>
                <c:pt idx="1709">
                  <c:v>2.2779999999999999E-5</c:v>
                </c:pt>
                <c:pt idx="1710">
                  <c:v>2.2799999999999999E-5</c:v>
                </c:pt>
                <c:pt idx="1711">
                  <c:v>2.2819999999999998E-5</c:v>
                </c:pt>
                <c:pt idx="1712">
                  <c:v>2.2840000000000002E-5</c:v>
                </c:pt>
                <c:pt idx="1713">
                  <c:v>2.2860000000000001E-5</c:v>
                </c:pt>
                <c:pt idx="1714">
                  <c:v>2.2880000000000001E-5</c:v>
                </c:pt>
                <c:pt idx="1715">
                  <c:v>2.2900000000000001E-5</c:v>
                </c:pt>
                <c:pt idx="1716">
                  <c:v>2.2920000000000001E-5</c:v>
                </c:pt>
                <c:pt idx="1717">
                  <c:v>2.2940000000000001E-5</c:v>
                </c:pt>
                <c:pt idx="1718">
                  <c:v>2.296E-5</c:v>
                </c:pt>
                <c:pt idx="1719">
                  <c:v>2.298E-5</c:v>
                </c:pt>
                <c:pt idx="1720">
                  <c:v>2.3E-5</c:v>
                </c:pt>
                <c:pt idx="1721">
                  <c:v>2.302E-5</c:v>
                </c:pt>
                <c:pt idx="1722">
                  <c:v>2.304E-5</c:v>
                </c:pt>
                <c:pt idx="1723">
                  <c:v>2.3059999999999999E-5</c:v>
                </c:pt>
                <c:pt idx="1724">
                  <c:v>2.3079999999999999E-5</c:v>
                </c:pt>
                <c:pt idx="1725">
                  <c:v>2.3099999999999999E-5</c:v>
                </c:pt>
                <c:pt idx="1726">
                  <c:v>2.3119999999999999E-5</c:v>
                </c:pt>
                <c:pt idx="1727">
                  <c:v>2.3139999999999999E-5</c:v>
                </c:pt>
                <c:pt idx="1728">
                  <c:v>2.3159999999999998E-5</c:v>
                </c:pt>
                <c:pt idx="1729">
                  <c:v>2.3180000000000002E-5</c:v>
                </c:pt>
                <c:pt idx="1730">
                  <c:v>2.3200000000000001E-5</c:v>
                </c:pt>
                <c:pt idx="1731">
                  <c:v>2.3220000000000001E-5</c:v>
                </c:pt>
                <c:pt idx="1732">
                  <c:v>2.3240000000000001E-5</c:v>
                </c:pt>
                <c:pt idx="1733">
                  <c:v>2.3260000000000001E-5</c:v>
                </c:pt>
                <c:pt idx="1734">
                  <c:v>2.3280000000000001E-5</c:v>
                </c:pt>
                <c:pt idx="1735">
                  <c:v>2.3300000000000001E-5</c:v>
                </c:pt>
                <c:pt idx="1736">
                  <c:v>2.332E-5</c:v>
                </c:pt>
                <c:pt idx="1737">
                  <c:v>2.334E-5</c:v>
                </c:pt>
                <c:pt idx="1738">
                  <c:v>2.336E-5</c:v>
                </c:pt>
                <c:pt idx="1739">
                  <c:v>2.338E-5</c:v>
                </c:pt>
                <c:pt idx="1740">
                  <c:v>2.34E-5</c:v>
                </c:pt>
                <c:pt idx="1741">
                  <c:v>2.3419999999999999E-5</c:v>
                </c:pt>
                <c:pt idx="1742">
                  <c:v>2.3439999999999999E-5</c:v>
                </c:pt>
                <c:pt idx="1743">
                  <c:v>2.3459999999999999E-5</c:v>
                </c:pt>
                <c:pt idx="1744">
                  <c:v>2.3479999999999999E-5</c:v>
                </c:pt>
                <c:pt idx="1745">
                  <c:v>2.3499999999999999E-5</c:v>
                </c:pt>
                <c:pt idx="1746">
                  <c:v>2.3519999999999998E-5</c:v>
                </c:pt>
                <c:pt idx="1747">
                  <c:v>2.3540000000000002E-5</c:v>
                </c:pt>
                <c:pt idx="1748">
                  <c:v>2.3560000000000001E-5</c:v>
                </c:pt>
                <c:pt idx="1749">
                  <c:v>2.3580000000000001E-5</c:v>
                </c:pt>
                <c:pt idx="1750">
                  <c:v>2.3600000000000001E-5</c:v>
                </c:pt>
                <c:pt idx="1751">
                  <c:v>2.3620000000000001E-5</c:v>
                </c:pt>
                <c:pt idx="1752">
                  <c:v>2.3640000000000001E-5</c:v>
                </c:pt>
                <c:pt idx="1753">
                  <c:v>2.366E-5</c:v>
                </c:pt>
                <c:pt idx="1754">
                  <c:v>2.368E-5</c:v>
                </c:pt>
                <c:pt idx="1755">
                  <c:v>2.37E-5</c:v>
                </c:pt>
                <c:pt idx="1756">
                  <c:v>2.372E-5</c:v>
                </c:pt>
                <c:pt idx="1757">
                  <c:v>2.374E-5</c:v>
                </c:pt>
                <c:pt idx="1758">
                  <c:v>2.376E-5</c:v>
                </c:pt>
                <c:pt idx="1759">
                  <c:v>2.3779999999999999E-5</c:v>
                </c:pt>
                <c:pt idx="1760">
                  <c:v>2.3799999999999999E-5</c:v>
                </c:pt>
                <c:pt idx="1761">
                  <c:v>2.3819999999999999E-5</c:v>
                </c:pt>
                <c:pt idx="1762">
                  <c:v>2.3839999999999999E-5</c:v>
                </c:pt>
                <c:pt idx="1763">
                  <c:v>2.3859999999999999E-5</c:v>
                </c:pt>
                <c:pt idx="1764">
                  <c:v>2.3879999999999998E-5</c:v>
                </c:pt>
                <c:pt idx="1765">
                  <c:v>2.3900000000000002E-5</c:v>
                </c:pt>
                <c:pt idx="1766">
                  <c:v>2.3920000000000001E-5</c:v>
                </c:pt>
                <c:pt idx="1767">
                  <c:v>2.3940000000000001E-5</c:v>
                </c:pt>
                <c:pt idx="1768">
                  <c:v>2.3960000000000001E-5</c:v>
                </c:pt>
                <c:pt idx="1769">
                  <c:v>2.3980000000000001E-5</c:v>
                </c:pt>
                <c:pt idx="1770">
                  <c:v>2.4000000000000001E-5</c:v>
                </c:pt>
                <c:pt idx="1771">
                  <c:v>2.402E-5</c:v>
                </c:pt>
                <c:pt idx="1772">
                  <c:v>2.404E-5</c:v>
                </c:pt>
                <c:pt idx="1773">
                  <c:v>2.406E-5</c:v>
                </c:pt>
                <c:pt idx="1774">
                  <c:v>2.408E-5</c:v>
                </c:pt>
                <c:pt idx="1775">
                  <c:v>2.41E-5</c:v>
                </c:pt>
                <c:pt idx="1776">
                  <c:v>2.4119999999999999E-5</c:v>
                </c:pt>
                <c:pt idx="1777">
                  <c:v>2.4139999999999999E-5</c:v>
                </c:pt>
                <c:pt idx="1778">
                  <c:v>2.4159999999999999E-5</c:v>
                </c:pt>
                <c:pt idx="1779">
                  <c:v>2.4179999999999999E-5</c:v>
                </c:pt>
                <c:pt idx="1780">
                  <c:v>2.4199999999999999E-5</c:v>
                </c:pt>
                <c:pt idx="1781">
                  <c:v>2.4219999999999999E-5</c:v>
                </c:pt>
                <c:pt idx="1782">
                  <c:v>2.4239999999999998E-5</c:v>
                </c:pt>
                <c:pt idx="1783">
                  <c:v>2.4260000000000002E-5</c:v>
                </c:pt>
                <c:pt idx="1784">
                  <c:v>2.4280000000000001E-5</c:v>
                </c:pt>
                <c:pt idx="1785">
                  <c:v>2.4300000000000001E-5</c:v>
                </c:pt>
                <c:pt idx="1786">
                  <c:v>2.4320000000000001E-5</c:v>
                </c:pt>
                <c:pt idx="1787">
                  <c:v>2.4340000000000001E-5</c:v>
                </c:pt>
                <c:pt idx="1788">
                  <c:v>2.4360000000000001E-5</c:v>
                </c:pt>
                <c:pt idx="1789">
                  <c:v>2.438E-5</c:v>
                </c:pt>
                <c:pt idx="1790">
                  <c:v>2.44E-5</c:v>
                </c:pt>
                <c:pt idx="1791">
                  <c:v>2.442E-5</c:v>
                </c:pt>
                <c:pt idx="1792">
                  <c:v>2.444E-5</c:v>
                </c:pt>
                <c:pt idx="1793">
                  <c:v>2.446E-5</c:v>
                </c:pt>
                <c:pt idx="1794">
                  <c:v>2.4479999999999999E-5</c:v>
                </c:pt>
                <c:pt idx="1795">
                  <c:v>2.4499999999999999E-5</c:v>
                </c:pt>
                <c:pt idx="1796">
                  <c:v>2.4519999999999999E-5</c:v>
                </c:pt>
                <c:pt idx="1797">
                  <c:v>2.4539999999999999E-5</c:v>
                </c:pt>
                <c:pt idx="1798">
                  <c:v>2.4559999999999999E-5</c:v>
                </c:pt>
                <c:pt idx="1799">
                  <c:v>2.4579999999999998E-5</c:v>
                </c:pt>
                <c:pt idx="1800">
                  <c:v>2.4600000000000002E-5</c:v>
                </c:pt>
                <c:pt idx="1801">
                  <c:v>2.4620000000000001E-5</c:v>
                </c:pt>
                <c:pt idx="1802">
                  <c:v>2.4640000000000001E-5</c:v>
                </c:pt>
                <c:pt idx="1803">
                  <c:v>2.4660000000000001E-5</c:v>
                </c:pt>
                <c:pt idx="1804">
                  <c:v>2.4680000000000001E-5</c:v>
                </c:pt>
                <c:pt idx="1805">
                  <c:v>2.4700000000000001E-5</c:v>
                </c:pt>
                <c:pt idx="1806">
                  <c:v>2.472E-5</c:v>
                </c:pt>
                <c:pt idx="1807">
                  <c:v>2.474E-5</c:v>
                </c:pt>
                <c:pt idx="1808">
                  <c:v>2.476E-5</c:v>
                </c:pt>
                <c:pt idx="1809">
                  <c:v>2.478E-5</c:v>
                </c:pt>
                <c:pt idx="1810">
                  <c:v>2.48E-5</c:v>
                </c:pt>
                <c:pt idx="1811">
                  <c:v>2.482E-5</c:v>
                </c:pt>
                <c:pt idx="1812">
                  <c:v>2.4839999999999999E-5</c:v>
                </c:pt>
                <c:pt idx="1813">
                  <c:v>2.4859999999999999E-5</c:v>
                </c:pt>
                <c:pt idx="1814">
                  <c:v>2.4879999999999999E-5</c:v>
                </c:pt>
                <c:pt idx="1815">
                  <c:v>2.4899999999999999E-5</c:v>
                </c:pt>
                <c:pt idx="1816">
                  <c:v>2.4919999999999999E-5</c:v>
                </c:pt>
                <c:pt idx="1817">
                  <c:v>2.4939999999999998E-5</c:v>
                </c:pt>
                <c:pt idx="1818">
                  <c:v>2.4960000000000002E-5</c:v>
                </c:pt>
                <c:pt idx="1819">
                  <c:v>2.4980000000000001E-5</c:v>
                </c:pt>
                <c:pt idx="1820">
                  <c:v>2.5000000000000001E-5</c:v>
                </c:pt>
                <c:pt idx="1821">
                  <c:v>2.5020000000000001E-5</c:v>
                </c:pt>
                <c:pt idx="1822">
                  <c:v>2.5040000000000001E-5</c:v>
                </c:pt>
                <c:pt idx="1823">
                  <c:v>2.5060000000000001E-5</c:v>
                </c:pt>
                <c:pt idx="1824">
                  <c:v>2.508E-5</c:v>
                </c:pt>
                <c:pt idx="1825">
                  <c:v>2.51E-5</c:v>
                </c:pt>
                <c:pt idx="1826">
                  <c:v>2.512E-5</c:v>
                </c:pt>
                <c:pt idx="1827">
                  <c:v>2.514E-5</c:v>
                </c:pt>
                <c:pt idx="1828">
                  <c:v>2.516E-5</c:v>
                </c:pt>
                <c:pt idx="1829">
                  <c:v>2.5179999999999999E-5</c:v>
                </c:pt>
                <c:pt idx="1830">
                  <c:v>2.5199999999999999E-5</c:v>
                </c:pt>
                <c:pt idx="1831">
                  <c:v>2.5219999999999999E-5</c:v>
                </c:pt>
                <c:pt idx="1832">
                  <c:v>2.5239999999999999E-5</c:v>
                </c:pt>
                <c:pt idx="1833">
                  <c:v>2.5259999999999999E-5</c:v>
                </c:pt>
                <c:pt idx="1834">
                  <c:v>2.5279999999999999E-5</c:v>
                </c:pt>
                <c:pt idx="1835">
                  <c:v>2.5299999999999998E-5</c:v>
                </c:pt>
                <c:pt idx="1836">
                  <c:v>2.5320000000000002E-5</c:v>
                </c:pt>
                <c:pt idx="1837">
                  <c:v>2.5340000000000001E-5</c:v>
                </c:pt>
                <c:pt idx="1838">
                  <c:v>2.5360000000000001E-5</c:v>
                </c:pt>
                <c:pt idx="1839">
                  <c:v>2.5380000000000001E-5</c:v>
                </c:pt>
                <c:pt idx="1840">
                  <c:v>2.5400000000000001E-5</c:v>
                </c:pt>
                <c:pt idx="1841">
                  <c:v>2.5420000000000001E-5</c:v>
                </c:pt>
                <c:pt idx="1842">
                  <c:v>2.544E-5</c:v>
                </c:pt>
                <c:pt idx="1843">
                  <c:v>2.546E-5</c:v>
                </c:pt>
                <c:pt idx="1844">
                  <c:v>2.548E-5</c:v>
                </c:pt>
                <c:pt idx="1845">
                  <c:v>2.55E-5</c:v>
                </c:pt>
                <c:pt idx="1846">
                  <c:v>2.552E-5</c:v>
                </c:pt>
                <c:pt idx="1847">
                  <c:v>2.5539999999999999E-5</c:v>
                </c:pt>
                <c:pt idx="1848">
                  <c:v>2.5559999999999999E-5</c:v>
                </c:pt>
                <c:pt idx="1849">
                  <c:v>2.5579999999999999E-5</c:v>
                </c:pt>
                <c:pt idx="1850">
                  <c:v>2.5599999999999999E-5</c:v>
                </c:pt>
                <c:pt idx="1851">
                  <c:v>2.5619999999999999E-5</c:v>
                </c:pt>
                <c:pt idx="1852">
                  <c:v>2.5639999999999998E-5</c:v>
                </c:pt>
                <c:pt idx="1853">
                  <c:v>2.5660000000000002E-5</c:v>
                </c:pt>
                <c:pt idx="1854">
                  <c:v>2.5680000000000001E-5</c:v>
                </c:pt>
                <c:pt idx="1855">
                  <c:v>2.5700000000000001E-5</c:v>
                </c:pt>
                <c:pt idx="1856">
                  <c:v>2.5720000000000001E-5</c:v>
                </c:pt>
                <c:pt idx="1857">
                  <c:v>2.5740000000000001E-5</c:v>
                </c:pt>
                <c:pt idx="1858">
                  <c:v>2.5760000000000001E-5</c:v>
                </c:pt>
                <c:pt idx="1859">
                  <c:v>2.5780000000000001E-5</c:v>
                </c:pt>
                <c:pt idx="1860">
                  <c:v>2.58E-5</c:v>
                </c:pt>
                <c:pt idx="1861">
                  <c:v>2.582E-5</c:v>
                </c:pt>
                <c:pt idx="1862">
                  <c:v>2.584E-5</c:v>
                </c:pt>
                <c:pt idx="1863">
                  <c:v>2.586E-5</c:v>
                </c:pt>
                <c:pt idx="1864">
                  <c:v>2.588E-5</c:v>
                </c:pt>
                <c:pt idx="1865">
                  <c:v>2.5899999999999999E-5</c:v>
                </c:pt>
                <c:pt idx="1866">
                  <c:v>2.5919999999999999E-5</c:v>
                </c:pt>
                <c:pt idx="1867">
                  <c:v>2.5939999999999999E-5</c:v>
                </c:pt>
                <c:pt idx="1868">
                  <c:v>2.5959999999999999E-5</c:v>
                </c:pt>
                <c:pt idx="1869">
                  <c:v>2.5979999999999999E-5</c:v>
                </c:pt>
                <c:pt idx="1870">
                  <c:v>2.5999999999999998E-5</c:v>
                </c:pt>
                <c:pt idx="1871">
                  <c:v>2.6020000000000002E-5</c:v>
                </c:pt>
                <c:pt idx="1872">
                  <c:v>2.6040000000000001E-5</c:v>
                </c:pt>
                <c:pt idx="1873">
                  <c:v>2.6060000000000001E-5</c:v>
                </c:pt>
                <c:pt idx="1874">
                  <c:v>2.6080000000000001E-5</c:v>
                </c:pt>
                <c:pt idx="1875">
                  <c:v>2.6100000000000001E-5</c:v>
                </c:pt>
                <c:pt idx="1876">
                  <c:v>2.6120000000000001E-5</c:v>
                </c:pt>
                <c:pt idx="1877">
                  <c:v>2.614E-5</c:v>
                </c:pt>
                <c:pt idx="1878">
                  <c:v>2.616E-5</c:v>
                </c:pt>
                <c:pt idx="1879">
                  <c:v>2.618E-5</c:v>
                </c:pt>
                <c:pt idx="1880">
                  <c:v>2.62E-5</c:v>
                </c:pt>
                <c:pt idx="1881">
                  <c:v>2.622E-5</c:v>
                </c:pt>
                <c:pt idx="1882">
                  <c:v>2.6239999999999999E-5</c:v>
                </c:pt>
                <c:pt idx="1883">
                  <c:v>2.6259999999999999E-5</c:v>
                </c:pt>
                <c:pt idx="1884">
                  <c:v>2.6279999999999999E-5</c:v>
                </c:pt>
                <c:pt idx="1885">
                  <c:v>2.6299999999999999E-5</c:v>
                </c:pt>
                <c:pt idx="1886">
                  <c:v>2.6319999999999999E-5</c:v>
                </c:pt>
                <c:pt idx="1887">
                  <c:v>2.6339999999999999E-5</c:v>
                </c:pt>
                <c:pt idx="1888">
                  <c:v>2.6359999999999998E-5</c:v>
                </c:pt>
                <c:pt idx="1889">
                  <c:v>2.6380000000000002E-5</c:v>
                </c:pt>
                <c:pt idx="1890">
                  <c:v>2.6400000000000001E-5</c:v>
                </c:pt>
                <c:pt idx="1891">
                  <c:v>2.6420000000000001E-5</c:v>
                </c:pt>
                <c:pt idx="1892">
                  <c:v>2.6440000000000001E-5</c:v>
                </c:pt>
                <c:pt idx="1893">
                  <c:v>2.6460000000000001E-5</c:v>
                </c:pt>
                <c:pt idx="1894">
                  <c:v>2.6480000000000001E-5</c:v>
                </c:pt>
                <c:pt idx="1895">
                  <c:v>2.65E-5</c:v>
                </c:pt>
                <c:pt idx="1896">
                  <c:v>2.652E-5</c:v>
                </c:pt>
                <c:pt idx="1897">
                  <c:v>2.654E-5</c:v>
                </c:pt>
                <c:pt idx="1898">
                  <c:v>2.656E-5</c:v>
                </c:pt>
                <c:pt idx="1899">
                  <c:v>2.658E-5</c:v>
                </c:pt>
                <c:pt idx="1900">
                  <c:v>2.6599999999999999E-5</c:v>
                </c:pt>
                <c:pt idx="1901">
                  <c:v>2.6619999999999999E-5</c:v>
                </c:pt>
                <c:pt idx="1902">
                  <c:v>2.6639999999999999E-5</c:v>
                </c:pt>
                <c:pt idx="1903">
                  <c:v>2.6659999999999999E-5</c:v>
                </c:pt>
                <c:pt idx="1904">
                  <c:v>2.6679999999999999E-5</c:v>
                </c:pt>
                <c:pt idx="1905">
                  <c:v>2.6699999999999998E-5</c:v>
                </c:pt>
                <c:pt idx="1906">
                  <c:v>2.6720000000000002E-5</c:v>
                </c:pt>
                <c:pt idx="1907">
                  <c:v>2.6740000000000001E-5</c:v>
                </c:pt>
                <c:pt idx="1908">
                  <c:v>2.6760000000000001E-5</c:v>
                </c:pt>
                <c:pt idx="1909">
                  <c:v>2.6780000000000001E-5</c:v>
                </c:pt>
                <c:pt idx="1910">
                  <c:v>2.6800000000000001E-5</c:v>
                </c:pt>
                <c:pt idx="1911">
                  <c:v>2.6820000000000001E-5</c:v>
                </c:pt>
                <c:pt idx="1912">
                  <c:v>2.6840000000000001E-5</c:v>
                </c:pt>
                <c:pt idx="1913">
                  <c:v>2.686E-5</c:v>
                </c:pt>
                <c:pt idx="1914">
                  <c:v>2.688E-5</c:v>
                </c:pt>
                <c:pt idx="1915">
                  <c:v>2.69E-5</c:v>
                </c:pt>
                <c:pt idx="1916">
                  <c:v>2.692E-5</c:v>
                </c:pt>
                <c:pt idx="1917">
                  <c:v>2.694E-5</c:v>
                </c:pt>
                <c:pt idx="1918">
                  <c:v>2.6959999999999999E-5</c:v>
                </c:pt>
                <c:pt idx="1919">
                  <c:v>2.6979999999999999E-5</c:v>
                </c:pt>
                <c:pt idx="1920">
                  <c:v>2.6999999999999999E-5</c:v>
                </c:pt>
                <c:pt idx="1921">
                  <c:v>2.7019999999999999E-5</c:v>
                </c:pt>
                <c:pt idx="1922">
                  <c:v>2.7039999999999999E-5</c:v>
                </c:pt>
                <c:pt idx="1923">
                  <c:v>2.7059999999999998E-5</c:v>
                </c:pt>
                <c:pt idx="1924">
                  <c:v>2.7080000000000002E-5</c:v>
                </c:pt>
                <c:pt idx="1925">
                  <c:v>2.7100000000000001E-5</c:v>
                </c:pt>
                <c:pt idx="1926">
                  <c:v>2.7120000000000001E-5</c:v>
                </c:pt>
                <c:pt idx="1927">
                  <c:v>2.7140000000000001E-5</c:v>
                </c:pt>
                <c:pt idx="1928">
                  <c:v>2.7160000000000001E-5</c:v>
                </c:pt>
                <c:pt idx="1929">
                  <c:v>2.7180000000000001E-5</c:v>
                </c:pt>
                <c:pt idx="1930">
                  <c:v>2.72E-5</c:v>
                </c:pt>
                <c:pt idx="1931">
                  <c:v>2.722E-5</c:v>
                </c:pt>
                <c:pt idx="1932">
                  <c:v>2.724E-5</c:v>
                </c:pt>
                <c:pt idx="1933">
                  <c:v>2.726E-5</c:v>
                </c:pt>
                <c:pt idx="1934">
                  <c:v>2.728E-5</c:v>
                </c:pt>
                <c:pt idx="1935">
                  <c:v>2.73E-5</c:v>
                </c:pt>
                <c:pt idx="1936">
                  <c:v>2.7319999999999999E-5</c:v>
                </c:pt>
                <c:pt idx="1937">
                  <c:v>2.7339999999999999E-5</c:v>
                </c:pt>
                <c:pt idx="1938">
                  <c:v>2.7359999999999999E-5</c:v>
                </c:pt>
                <c:pt idx="1939">
                  <c:v>2.7379999999999999E-5</c:v>
                </c:pt>
                <c:pt idx="1940">
                  <c:v>2.7399999999999999E-5</c:v>
                </c:pt>
                <c:pt idx="1941">
                  <c:v>2.7419999999999998E-5</c:v>
                </c:pt>
                <c:pt idx="1942">
                  <c:v>2.7440000000000002E-5</c:v>
                </c:pt>
                <c:pt idx="1943">
                  <c:v>2.7460000000000001E-5</c:v>
                </c:pt>
                <c:pt idx="1944">
                  <c:v>2.7480000000000001E-5</c:v>
                </c:pt>
                <c:pt idx="1945">
                  <c:v>2.7500000000000001E-5</c:v>
                </c:pt>
                <c:pt idx="1946">
                  <c:v>2.7520000000000001E-5</c:v>
                </c:pt>
                <c:pt idx="1947">
                  <c:v>2.7540000000000001E-5</c:v>
                </c:pt>
                <c:pt idx="1948">
                  <c:v>2.756E-5</c:v>
                </c:pt>
                <c:pt idx="1949">
                  <c:v>2.758E-5</c:v>
                </c:pt>
                <c:pt idx="1950">
                  <c:v>2.76E-5</c:v>
                </c:pt>
                <c:pt idx="1951">
                  <c:v>2.762E-5</c:v>
                </c:pt>
                <c:pt idx="1952">
                  <c:v>2.764E-5</c:v>
                </c:pt>
                <c:pt idx="1953">
                  <c:v>2.7659999999999999E-5</c:v>
                </c:pt>
                <c:pt idx="1954">
                  <c:v>2.7679999999999999E-5</c:v>
                </c:pt>
                <c:pt idx="1955">
                  <c:v>2.7699999999999999E-5</c:v>
                </c:pt>
                <c:pt idx="1956">
                  <c:v>2.7719999999999999E-5</c:v>
                </c:pt>
                <c:pt idx="1957">
                  <c:v>2.7739999999999999E-5</c:v>
                </c:pt>
                <c:pt idx="1958">
                  <c:v>2.7759999999999998E-5</c:v>
                </c:pt>
                <c:pt idx="1959">
                  <c:v>2.7780000000000002E-5</c:v>
                </c:pt>
                <c:pt idx="1960">
                  <c:v>2.7800000000000001E-5</c:v>
                </c:pt>
                <c:pt idx="1961">
                  <c:v>2.7820000000000001E-5</c:v>
                </c:pt>
                <c:pt idx="1962">
                  <c:v>2.7840000000000001E-5</c:v>
                </c:pt>
                <c:pt idx="1963">
                  <c:v>2.7860000000000001E-5</c:v>
                </c:pt>
                <c:pt idx="1964">
                  <c:v>2.7880000000000001E-5</c:v>
                </c:pt>
                <c:pt idx="1965">
                  <c:v>2.7900000000000001E-5</c:v>
                </c:pt>
                <c:pt idx="1966">
                  <c:v>2.792E-5</c:v>
                </c:pt>
                <c:pt idx="1967">
                  <c:v>2.794E-5</c:v>
                </c:pt>
                <c:pt idx="1968">
                  <c:v>2.796E-5</c:v>
                </c:pt>
                <c:pt idx="1969">
                  <c:v>2.798E-5</c:v>
                </c:pt>
                <c:pt idx="1970">
                  <c:v>2.8E-5</c:v>
                </c:pt>
                <c:pt idx="1971">
                  <c:v>2.8019999999999999E-5</c:v>
                </c:pt>
                <c:pt idx="1972">
                  <c:v>2.8039999999999999E-5</c:v>
                </c:pt>
                <c:pt idx="1973">
                  <c:v>2.8059999999999999E-5</c:v>
                </c:pt>
                <c:pt idx="1974">
                  <c:v>2.8079999999999999E-5</c:v>
                </c:pt>
                <c:pt idx="1975">
                  <c:v>2.8099999999999999E-5</c:v>
                </c:pt>
                <c:pt idx="1976">
                  <c:v>2.8119999999999998E-5</c:v>
                </c:pt>
                <c:pt idx="1977">
                  <c:v>2.8140000000000002E-5</c:v>
                </c:pt>
                <c:pt idx="1978">
                  <c:v>2.8160000000000001E-5</c:v>
                </c:pt>
                <c:pt idx="1979">
                  <c:v>2.8180000000000001E-5</c:v>
                </c:pt>
                <c:pt idx="1980">
                  <c:v>2.8200000000000001E-5</c:v>
                </c:pt>
                <c:pt idx="1981">
                  <c:v>2.8220000000000001E-5</c:v>
                </c:pt>
                <c:pt idx="1982">
                  <c:v>2.8240000000000001E-5</c:v>
                </c:pt>
                <c:pt idx="1983">
                  <c:v>2.826E-5</c:v>
                </c:pt>
                <c:pt idx="1984">
                  <c:v>2.828E-5</c:v>
                </c:pt>
                <c:pt idx="1985">
                  <c:v>2.83E-5</c:v>
                </c:pt>
                <c:pt idx="1986">
                  <c:v>2.832E-5</c:v>
                </c:pt>
                <c:pt idx="1987">
                  <c:v>2.834E-5</c:v>
                </c:pt>
                <c:pt idx="1988">
                  <c:v>2.836E-5</c:v>
                </c:pt>
                <c:pt idx="1989">
                  <c:v>2.8379999999999999E-5</c:v>
                </c:pt>
                <c:pt idx="1990">
                  <c:v>2.8399999999999999E-5</c:v>
                </c:pt>
                <c:pt idx="1991">
                  <c:v>2.8419999999999999E-5</c:v>
                </c:pt>
                <c:pt idx="1992">
                  <c:v>2.8439999999999999E-5</c:v>
                </c:pt>
                <c:pt idx="1993">
                  <c:v>2.8459999999999999E-5</c:v>
                </c:pt>
                <c:pt idx="1994">
                  <c:v>2.8479999999999998E-5</c:v>
                </c:pt>
                <c:pt idx="1995">
                  <c:v>2.8500000000000002E-5</c:v>
                </c:pt>
                <c:pt idx="1996">
                  <c:v>2.8520000000000001E-5</c:v>
                </c:pt>
                <c:pt idx="1997">
                  <c:v>2.8540000000000001E-5</c:v>
                </c:pt>
                <c:pt idx="1998">
                  <c:v>2.8560000000000001E-5</c:v>
                </c:pt>
                <c:pt idx="1999">
                  <c:v>2.8580000000000001E-5</c:v>
                </c:pt>
                <c:pt idx="2000">
                  <c:v>2.8600000000000001E-5</c:v>
                </c:pt>
                <c:pt idx="2001">
                  <c:v>2.862E-5</c:v>
                </c:pt>
                <c:pt idx="2002">
                  <c:v>2.864E-5</c:v>
                </c:pt>
                <c:pt idx="2003">
                  <c:v>2.866E-5</c:v>
                </c:pt>
                <c:pt idx="2004">
                  <c:v>2.868E-5</c:v>
                </c:pt>
                <c:pt idx="2005">
                  <c:v>2.87E-5</c:v>
                </c:pt>
                <c:pt idx="2006">
                  <c:v>2.8719999999999999E-5</c:v>
                </c:pt>
                <c:pt idx="2007">
                  <c:v>2.8739999999999999E-5</c:v>
                </c:pt>
                <c:pt idx="2008">
                  <c:v>2.8759999999999999E-5</c:v>
                </c:pt>
                <c:pt idx="2009">
                  <c:v>2.8779999999999999E-5</c:v>
                </c:pt>
                <c:pt idx="2010">
                  <c:v>2.8799999999999999E-5</c:v>
                </c:pt>
                <c:pt idx="2011">
                  <c:v>2.8819999999999999E-5</c:v>
                </c:pt>
                <c:pt idx="2012">
                  <c:v>2.8839999999999998E-5</c:v>
                </c:pt>
                <c:pt idx="2013">
                  <c:v>2.8860000000000002E-5</c:v>
                </c:pt>
                <c:pt idx="2014">
                  <c:v>2.8880000000000001E-5</c:v>
                </c:pt>
                <c:pt idx="2015">
                  <c:v>2.8900000000000001E-5</c:v>
                </c:pt>
                <c:pt idx="2016">
                  <c:v>2.8920000000000001E-5</c:v>
                </c:pt>
                <c:pt idx="2017">
                  <c:v>2.8940000000000001E-5</c:v>
                </c:pt>
                <c:pt idx="2018">
                  <c:v>2.8960000000000001E-5</c:v>
                </c:pt>
                <c:pt idx="2019">
                  <c:v>2.898E-5</c:v>
                </c:pt>
                <c:pt idx="2020">
                  <c:v>2.9E-5</c:v>
                </c:pt>
                <c:pt idx="2021">
                  <c:v>2.902E-5</c:v>
                </c:pt>
                <c:pt idx="2022">
                  <c:v>2.904E-5</c:v>
                </c:pt>
                <c:pt idx="2023">
                  <c:v>2.906E-5</c:v>
                </c:pt>
                <c:pt idx="2024">
                  <c:v>2.9079999999999999E-5</c:v>
                </c:pt>
                <c:pt idx="2025">
                  <c:v>2.9099999999999999E-5</c:v>
                </c:pt>
                <c:pt idx="2026">
                  <c:v>2.9119999999999999E-5</c:v>
                </c:pt>
                <c:pt idx="2027">
                  <c:v>2.9139999999999999E-5</c:v>
                </c:pt>
                <c:pt idx="2028">
                  <c:v>2.9159999999999999E-5</c:v>
                </c:pt>
                <c:pt idx="2029">
                  <c:v>2.9179999999999998E-5</c:v>
                </c:pt>
                <c:pt idx="2030">
                  <c:v>2.9200000000000002E-5</c:v>
                </c:pt>
                <c:pt idx="2031">
                  <c:v>2.9220000000000001E-5</c:v>
                </c:pt>
                <c:pt idx="2032">
                  <c:v>2.9240000000000001E-5</c:v>
                </c:pt>
                <c:pt idx="2033">
                  <c:v>2.9260000000000001E-5</c:v>
                </c:pt>
                <c:pt idx="2034">
                  <c:v>2.9280000000000001E-5</c:v>
                </c:pt>
                <c:pt idx="2035">
                  <c:v>2.9300000000000001E-5</c:v>
                </c:pt>
                <c:pt idx="2036">
                  <c:v>2.932E-5</c:v>
                </c:pt>
                <c:pt idx="2037">
                  <c:v>2.934E-5</c:v>
                </c:pt>
                <c:pt idx="2038">
                  <c:v>2.936E-5</c:v>
                </c:pt>
                <c:pt idx="2039">
                  <c:v>2.938E-5</c:v>
                </c:pt>
                <c:pt idx="2040">
                  <c:v>2.94E-5</c:v>
                </c:pt>
                <c:pt idx="2041">
                  <c:v>2.942E-5</c:v>
                </c:pt>
                <c:pt idx="2042">
                  <c:v>2.9439999999999999E-5</c:v>
                </c:pt>
                <c:pt idx="2043">
                  <c:v>2.9459999999999999E-5</c:v>
                </c:pt>
                <c:pt idx="2044">
                  <c:v>2.9479999999999999E-5</c:v>
                </c:pt>
                <c:pt idx="2045">
                  <c:v>2.9499999999999999E-5</c:v>
                </c:pt>
                <c:pt idx="2046">
                  <c:v>2.9519999999999999E-5</c:v>
                </c:pt>
                <c:pt idx="2047">
                  <c:v>2.9539999999999998E-5</c:v>
                </c:pt>
                <c:pt idx="2048">
                  <c:v>2.9560000000000002E-5</c:v>
                </c:pt>
                <c:pt idx="2049">
                  <c:v>2.9580000000000001E-5</c:v>
                </c:pt>
                <c:pt idx="2050">
                  <c:v>2.9600000000000001E-5</c:v>
                </c:pt>
                <c:pt idx="2051">
                  <c:v>2.9620000000000001E-5</c:v>
                </c:pt>
                <c:pt idx="2052">
                  <c:v>2.9640000000000001E-5</c:v>
                </c:pt>
                <c:pt idx="2053">
                  <c:v>2.9660000000000001E-5</c:v>
                </c:pt>
                <c:pt idx="2054">
                  <c:v>2.968E-5</c:v>
                </c:pt>
                <c:pt idx="2055">
                  <c:v>2.97E-5</c:v>
                </c:pt>
                <c:pt idx="2056">
                  <c:v>2.972E-5</c:v>
                </c:pt>
                <c:pt idx="2057">
                  <c:v>2.974E-5</c:v>
                </c:pt>
                <c:pt idx="2058">
                  <c:v>2.976E-5</c:v>
                </c:pt>
                <c:pt idx="2059">
                  <c:v>2.9779999999999999E-5</c:v>
                </c:pt>
                <c:pt idx="2060">
                  <c:v>2.9799999999999999E-5</c:v>
                </c:pt>
                <c:pt idx="2061">
                  <c:v>2.9819999999999999E-5</c:v>
                </c:pt>
                <c:pt idx="2062">
                  <c:v>2.9839999999999999E-5</c:v>
                </c:pt>
                <c:pt idx="2063">
                  <c:v>2.9859999999999999E-5</c:v>
                </c:pt>
                <c:pt idx="2064">
                  <c:v>2.9879999999999999E-5</c:v>
                </c:pt>
                <c:pt idx="2065">
                  <c:v>2.9899999999999998E-5</c:v>
                </c:pt>
                <c:pt idx="2066">
                  <c:v>2.9920000000000002E-5</c:v>
                </c:pt>
                <c:pt idx="2067">
                  <c:v>2.9940000000000001E-5</c:v>
                </c:pt>
                <c:pt idx="2068">
                  <c:v>2.9960000000000001E-5</c:v>
                </c:pt>
                <c:pt idx="2069">
                  <c:v>2.9980000000000001E-5</c:v>
                </c:pt>
                <c:pt idx="2070">
                  <c:v>3.0000000000000001E-5</c:v>
                </c:pt>
                <c:pt idx="2071">
                  <c:v>3.0020000000000001E-5</c:v>
                </c:pt>
                <c:pt idx="2072">
                  <c:v>3.004E-5</c:v>
                </c:pt>
                <c:pt idx="2073">
                  <c:v>3.006E-5</c:v>
                </c:pt>
                <c:pt idx="2074">
                  <c:v>3.008E-5</c:v>
                </c:pt>
                <c:pt idx="2075">
                  <c:v>3.01E-5</c:v>
                </c:pt>
                <c:pt idx="2076">
                  <c:v>3.012E-5</c:v>
                </c:pt>
                <c:pt idx="2077">
                  <c:v>3.0139999999999999E-5</c:v>
                </c:pt>
                <c:pt idx="2078">
                  <c:v>3.0159999999999999E-5</c:v>
                </c:pt>
                <c:pt idx="2079">
                  <c:v>3.0179999999999999E-5</c:v>
                </c:pt>
                <c:pt idx="2080">
                  <c:v>3.0199999999999999E-5</c:v>
                </c:pt>
                <c:pt idx="2081">
                  <c:v>3.0219999999999999E-5</c:v>
                </c:pt>
                <c:pt idx="2082">
                  <c:v>3.0239999999999998E-5</c:v>
                </c:pt>
                <c:pt idx="2083">
                  <c:v>3.0260000000000002E-5</c:v>
                </c:pt>
                <c:pt idx="2084">
                  <c:v>3.0280000000000001E-5</c:v>
                </c:pt>
                <c:pt idx="2085">
                  <c:v>3.0300000000000001E-5</c:v>
                </c:pt>
                <c:pt idx="2086">
                  <c:v>3.0320000000000001E-5</c:v>
                </c:pt>
                <c:pt idx="2087">
                  <c:v>3.0340000000000001E-5</c:v>
                </c:pt>
                <c:pt idx="2088">
                  <c:v>3.0360000000000001E-5</c:v>
                </c:pt>
                <c:pt idx="2089">
                  <c:v>3.0380000000000001E-5</c:v>
                </c:pt>
                <c:pt idx="2090">
                  <c:v>3.04E-5</c:v>
                </c:pt>
                <c:pt idx="2091">
                  <c:v>3.042E-5</c:v>
                </c:pt>
                <c:pt idx="2092">
                  <c:v>3.044E-5</c:v>
                </c:pt>
                <c:pt idx="2093">
                  <c:v>3.046E-5</c:v>
                </c:pt>
                <c:pt idx="2094">
                  <c:v>3.048E-5</c:v>
                </c:pt>
                <c:pt idx="2095">
                  <c:v>3.0499999999999999E-5</c:v>
                </c:pt>
                <c:pt idx="2096">
                  <c:v>3.0519999999999999E-5</c:v>
                </c:pt>
                <c:pt idx="2097">
                  <c:v>3.0540000000000002E-5</c:v>
                </c:pt>
                <c:pt idx="2098">
                  <c:v>3.0559999999999999E-5</c:v>
                </c:pt>
                <c:pt idx="2099">
                  <c:v>3.0580000000000002E-5</c:v>
                </c:pt>
                <c:pt idx="2100">
                  <c:v>3.0599999999999998E-5</c:v>
                </c:pt>
                <c:pt idx="2101">
                  <c:v>3.0620000000000002E-5</c:v>
                </c:pt>
                <c:pt idx="2102">
                  <c:v>3.0639999999999998E-5</c:v>
                </c:pt>
                <c:pt idx="2103">
                  <c:v>3.0660000000000001E-5</c:v>
                </c:pt>
                <c:pt idx="2104">
                  <c:v>3.0679999999999998E-5</c:v>
                </c:pt>
                <c:pt idx="2105">
                  <c:v>3.0700000000000001E-5</c:v>
                </c:pt>
                <c:pt idx="2106">
                  <c:v>3.0719999999999997E-5</c:v>
                </c:pt>
                <c:pt idx="2107">
                  <c:v>3.074E-5</c:v>
                </c:pt>
                <c:pt idx="2108">
                  <c:v>3.0759999999999997E-5</c:v>
                </c:pt>
                <c:pt idx="2109">
                  <c:v>3.078E-5</c:v>
                </c:pt>
                <c:pt idx="2110">
                  <c:v>3.0800000000000003E-5</c:v>
                </c:pt>
                <c:pt idx="2111">
                  <c:v>3.082E-5</c:v>
                </c:pt>
                <c:pt idx="2112">
                  <c:v>3.0840000000000003E-5</c:v>
                </c:pt>
                <c:pt idx="2113">
                  <c:v>3.0859999999999999E-5</c:v>
                </c:pt>
                <c:pt idx="2114">
                  <c:v>3.0880000000000002E-5</c:v>
                </c:pt>
                <c:pt idx="2115">
                  <c:v>3.0899999999999999E-5</c:v>
                </c:pt>
                <c:pt idx="2116">
                  <c:v>3.0920000000000002E-5</c:v>
                </c:pt>
                <c:pt idx="2117">
                  <c:v>3.0939999999999999E-5</c:v>
                </c:pt>
                <c:pt idx="2118">
                  <c:v>3.0960000000000002E-5</c:v>
                </c:pt>
                <c:pt idx="2119">
                  <c:v>3.0979999999999998E-5</c:v>
                </c:pt>
                <c:pt idx="2120">
                  <c:v>3.1000000000000001E-5</c:v>
                </c:pt>
                <c:pt idx="2121">
                  <c:v>3.1019999999999998E-5</c:v>
                </c:pt>
                <c:pt idx="2122">
                  <c:v>3.1040000000000001E-5</c:v>
                </c:pt>
                <c:pt idx="2123">
                  <c:v>3.1059999999999997E-5</c:v>
                </c:pt>
                <c:pt idx="2124">
                  <c:v>3.1080000000000001E-5</c:v>
                </c:pt>
                <c:pt idx="2125">
                  <c:v>3.1099999999999997E-5</c:v>
                </c:pt>
                <c:pt idx="2126">
                  <c:v>3.112E-5</c:v>
                </c:pt>
                <c:pt idx="2127">
                  <c:v>3.1139999999999997E-5</c:v>
                </c:pt>
                <c:pt idx="2128">
                  <c:v>3.116E-5</c:v>
                </c:pt>
                <c:pt idx="2129">
                  <c:v>3.1180000000000003E-5</c:v>
                </c:pt>
                <c:pt idx="2130">
                  <c:v>3.1199999999999999E-5</c:v>
                </c:pt>
                <c:pt idx="2131">
                  <c:v>3.1220000000000003E-5</c:v>
                </c:pt>
                <c:pt idx="2132">
                  <c:v>3.1239999999999999E-5</c:v>
                </c:pt>
                <c:pt idx="2133">
                  <c:v>3.1260000000000002E-5</c:v>
                </c:pt>
                <c:pt idx="2134">
                  <c:v>3.1279999999999999E-5</c:v>
                </c:pt>
                <c:pt idx="2135">
                  <c:v>3.1300000000000002E-5</c:v>
                </c:pt>
                <c:pt idx="2136">
                  <c:v>3.1319999999999998E-5</c:v>
                </c:pt>
                <c:pt idx="2137">
                  <c:v>3.1340000000000001E-5</c:v>
                </c:pt>
                <c:pt idx="2138">
                  <c:v>3.1359999999999998E-5</c:v>
                </c:pt>
                <c:pt idx="2139">
                  <c:v>3.1380000000000001E-5</c:v>
                </c:pt>
                <c:pt idx="2140">
                  <c:v>3.1399999999999998E-5</c:v>
                </c:pt>
                <c:pt idx="2141">
                  <c:v>3.1420000000000001E-5</c:v>
                </c:pt>
                <c:pt idx="2142">
                  <c:v>3.1439999999999997E-5</c:v>
                </c:pt>
                <c:pt idx="2143">
                  <c:v>3.146E-5</c:v>
                </c:pt>
                <c:pt idx="2144">
                  <c:v>3.1479999999999997E-5</c:v>
                </c:pt>
                <c:pt idx="2145">
                  <c:v>3.15E-5</c:v>
                </c:pt>
                <c:pt idx="2146">
                  <c:v>3.1520000000000003E-5</c:v>
                </c:pt>
                <c:pt idx="2147">
                  <c:v>3.154E-5</c:v>
                </c:pt>
                <c:pt idx="2148">
                  <c:v>3.1560000000000003E-5</c:v>
                </c:pt>
                <c:pt idx="2149">
                  <c:v>3.1579999999999999E-5</c:v>
                </c:pt>
                <c:pt idx="2150">
                  <c:v>3.1600000000000002E-5</c:v>
                </c:pt>
                <c:pt idx="2151">
                  <c:v>3.1619999999999999E-5</c:v>
                </c:pt>
                <c:pt idx="2152">
                  <c:v>3.1640000000000002E-5</c:v>
                </c:pt>
                <c:pt idx="2153">
                  <c:v>3.1659999999999998E-5</c:v>
                </c:pt>
                <c:pt idx="2154">
                  <c:v>3.1680000000000002E-5</c:v>
                </c:pt>
                <c:pt idx="2155">
                  <c:v>3.1699999999999998E-5</c:v>
                </c:pt>
                <c:pt idx="2156">
                  <c:v>3.1720000000000001E-5</c:v>
                </c:pt>
                <c:pt idx="2157">
                  <c:v>3.1739999999999998E-5</c:v>
                </c:pt>
                <c:pt idx="2158">
                  <c:v>3.1760000000000001E-5</c:v>
                </c:pt>
                <c:pt idx="2159">
                  <c:v>3.1779999999999997E-5</c:v>
                </c:pt>
                <c:pt idx="2160">
                  <c:v>3.18E-5</c:v>
                </c:pt>
                <c:pt idx="2161">
                  <c:v>3.1819999999999997E-5</c:v>
                </c:pt>
                <c:pt idx="2162">
                  <c:v>3.184E-5</c:v>
                </c:pt>
                <c:pt idx="2163">
                  <c:v>3.1860000000000003E-5</c:v>
                </c:pt>
                <c:pt idx="2164">
                  <c:v>3.188E-5</c:v>
                </c:pt>
                <c:pt idx="2165">
                  <c:v>3.1900000000000003E-5</c:v>
                </c:pt>
                <c:pt idx="2166">
                  <c:v>3.1919999999999999E-5</c:v>
                </c:pt>
                <c:pt idx="2167">
                  <c:v>3.1940000000000003E-5</c:v>
                </c:pt>
                <c:pt idx="2168">
                  <c:v>3.1959999999999999E-5</c:v>
                </c:pt>
                <c:pt idx="2169">
                  <c:v>3.1980000000000002E-5</c:v>
                </c:pt>
                <c:pt idx="2170">
                  <c:v>3.1999999999999999E-5</c:v>
                </c:pt>
                <c:pt idx="2171">
                  <c:v>3.2020000000000002E-5</c:v>
                </c:pt>
                <c:pt idx="2172">
                  <c:v>3.2039999999999998E-5</c:v>
                </c:pt>
                <c:pt idx="2173">
                  <c:v>3.2060000000000001E-5</c:v>
                </c:pt>
                <c:pt idx="2174">
                  <c:v>3.2079999999999998E-5</c:v>
                </c:pt>
                <c:pt idx="2175">
                  <c:v>3.2100000000000001E-5</c:v>
                </c:pt>
                <c:pt idx="2176">
                  <c:v>3.2119999999999997E-5</c:v>
                </c:pt>
                <c:pt idx="2177">
                  <c:v>3.2140000000000001E-5</c:v>
                </c:pt>
                <c:pt idx="2178">
                  <c:v>3.2159999999999997E-5</c:v>
                </c:pt>
                <c:pt idx="2179">
                  <c:v>3.218E-5</c:v>
                </c:pt>
                <c:pt idx="2180">
                  <c:v>3.2199999999999997E-5</c:v>
                </c:pt>
                <c:pt idx="2181">
                  <c:v>3.222E-5</c:v>
                </c:pt>
                <c:pt idx="2182">
                  <c:v>3.2240000000000003E-5</c:v>
                </c:pt>
                <c:pt idx="2183">
                  <c:v>3.2259999999999999E-5</c:v>
                </c:pt>
                <c:pt idx="2184">
                  <c:v>3.2280000000000003E-5</c:v>
                </c:pt>
                <c:pt idx="2185">
                  <c:v>3.2299999999999999E-5</c:v>
                </c:pt>
                <c:pt idx="2186">
                  <c:v>3.2320000000000002E-5</c:v>
                </c:pt>
                <c:pt idx="2187">
                  <c:v>3.2339999999999999E-5</c:v>
                </c:pt>
                <c:pt idx="2188">
                  <c:v>3.2360000000000002E-5</c:v>
                </c:pt>
                <c:pt idx="2189">
                  <c:v>3.2379999999999998E-5</c:v>
                </c:pt>
                <c:pt idx="2190">
                  <c:v>3.2400000000000001E-5</c:v>
                </c:pt>
                <c:pt idx="2191">
                  <c:v>3.2419999999999998E-5</c:v>
                </c:pt>
                <c:pt idx="2192">
                  <c:v>3.2440000000000001E-5</c:v>
                </c:pt>
                <c:pt idx="2193">
                  <c:v>3.2459999999999998E-5</c:v>
                </c:pt>
                <c:pt idx="2194">
                  <c:v>3.2480000000000001E-5</c:v>
                </c:pt>
                <c:pt idx="2195">
                  <c:v>3.2499999999999997E-5</c:v>
                </c:pt>
                <c:pt idx="2196">
                  <c:v>3.252E-5</c:v>
                </c:pt>
                <c:pt idx="2197">
                  <c:v>3.2539999999999997E-5</c:v>
                </c:pt>
                <c:pt idx="2198">
                  <c:v>3.256E-5</c:v>
                </c:pt>
                <c:pt idx="2199">
                  <c:v>3.2580000000000003E-5</c:v>
                </c:pt>
                <c:pt idx="2200">
                  <c:v>3.26E-5</c:v>
                </c:pt>
                <c:pt idx="2201">
                  <c:v>3.2620000000000003E-5</c:v>
                </c:pt>
                <c:pt idx="2202">
                  <c:v>3.2639999999999999E-5</c:v>
                </c:pt>
                <c:pt idx="2203">
                  <c:v>3.2660000000000002E-5</c:v>
                </c:pt>
                <c:pt idx="2204">
                  <c:v>3.2679999999999999E-5</c:v>
                </c:pt>
                <c:pt idx="2205">
                  <c:v>3.2700000000000002E-5</c:v>
                </c:pt>
                <c:pt idx="2206">
                  <c:v>3.2719999999999998E-5</c:v>
                </c:pt>
                <c:pt idx="2207">
                  <c:v>3.2740000000000002E-5</c:v>
                </c:pt>
                <c:pt idx="2208">
                  <c:v>3.2759999999999998E-5</c:v>
                </c:pt>
                <c:pt idx="2209">
                  <c:v>3.2780000000000001E-5</c:v>
                </c:pt>
                <c:pt idx="2210">
                  <c:v>3.2799999999999998E-5</c:v>
                </c:pt>
                <c:pt idx="2211">
                  <c:v>3.2820000000000001E-5</c:v>
                </c:pt>
                <c:pt idx="2212">
                  <c:v>3.2839999999999997E-5</c:v>
                </c:pt>
                <c:pt idx="2213">
                  <c:v>3.286E-5</c:v>
                </c:pt>
                <c:pt idx="2214">
                  <c:v>3.2879999999999997E-5</c:v>
                </c:pt>
                <c:pt idx="2215">
                  <c:v>3.29E-5</c:v>
                </c:pt>
                <c:pt idx="2216">
                  <c:v>3.2920000000000003E-5</c:v>
                </c:pt>
                <c:pt idx="2217">
                  <c:v>3.294E-5</c:v>
                </c:pt>
                <c:pt idx="2218">
                  <c:v>3.2960000000000003E-5</c:v>
                </c:pt>
                <c:pt idx="2219">
                  <c:v>3.2979999999999999E-5</c:v>
                </c:pt>
                <c:pt idx="2220">
                  <c:v>3.3000000000000003E-5</c:v>
                </c:pt>
                <c:pt idx="2221">
                  <c:v>3.3019999999999999E-5</c:v>
                </c:pt>
                <c:pt idx="2222">
                  <c:v>3.3040000000000002E-5</c:v>
                </c:pt>
                <c:pt idx="2223">
                  <c:v>3.3059999999999999E-5</c:v>
                </c:pt>
                <c:pt idx="2224">
                  <c:v>3.3080000000000002E-5</c:v>
                </c:pt>
                <c:pt idx="2225">
                  <c:v>3.3099999999999998E-5</c:v>
                </c:pt>
                <c:pt idx="2226">
                  <c:v>3.3120000000000001E-5</c:v>
                </c:pt>
                <c:pt idx="2227">
                  <c:v>3.3139999999999998E-5</c:v>
                </c:pt>
                <c:pt idx="2228">
                  <c:v>3.3160000000000001E-5</c:v>
                </c:pt>
                <c:pt idx="2229">
                  <c:v>3.3179999999999997E-5</c:v>
                </c:pt>
                <c:pt idx="2230">
                  <c:v>3.3200000000000001E-5</c:v>
                </c:pt>
                <c:pt idx="2231">
                  <c:v>3.3219999999999997E-5</c:v>
                </c:pt>
                <c:pt idx="2232">
                  <c:v>3.324E-5</c:v>
                </c:pt>
                <c:pt idx="2233">
                  <c:v>3.3259999999999997E-5</c:v>
                </c:pt>
                <c:pt idx="2234">
                  <c:v>3.328E-5</c:v>
                </c:pt>
                <c:pt idx="2235">
                  <c:v>3.3300000000000003E-5</c:v>
                </c:pt>
                <c:pt idx="2236">
                  <c:v>3.3319999999999999E-5</c:v>
                </c:pt>
                <c:pt idx="2237">
                  <c:v>3.3340000000000003E-5</c:v>
                </c:pt>
                <c:pt idx="2238">
                  <c:v>3.3359999999999999E-5</c:v>
                </c:pt>
                <c:pt idx="2239">
                  <c:v>3.3380000000000002E-5</c:v>
                </c:pt>
                <c:pt idx="2240">
                  <c:v>3.3399999999999999E-5</c:v>
                </c:pt>
                <c:pt idx="2241">
                  <c:v>3.3420000000000002E-5</c:v>
                </c:pt>
                <c:pt idx="2242">
                  <c:v>3.3439999999999998E-5</c:v>
                </c:pt>
                <c:pt idx="2243">
                  <c:v>3.3460000000000002E-5</c:v>
                </c:pt>
                <c:pt idx="2244">
                  <c:v>3.3479999999999998E-5</c:v>
                </c:pt>
                <c:pt idx="2245">
                  <c:v>3.3500000000000001E-5</c:v>
                </c:pt>
                <c:pt idx="2246">
                  <c:v>3.3519999999999998E-5</c:v>
                </c:pt>
                <c:pt idx="2247">
                  <c:v>3.3540000000000001E-5</c:v>
                </c:pt>
                <c:pt idx="2248">
                  <c:v>3.3559999999999997E-5</c:v>
                </c:pt>
                <c:pt idx="2249">
                  <c:v>3.358E-5</c:v>
                </c:pt>
                <c:pt idx="2250">
                  <c:v>3.3599999999999997E-5</c:v>
                </c:pt>
                <c:pt idx="2251">
                  <c:v>3.362E-5</c:v>
                </c:pt>
                <c:pt idx="2252">
                  <c:v>3.3640000000000003E-5</c:v>
                </c:pt>
                <c:pt idx="2253">
                  <c:v>3.366E-5</c:v>
                </c:pt>
                <c:pt idx="2254">
                  <c:v>3.3680000000000003E-5</c:v>
                </c:pt>
                <c:pt idx="2255">
                  <c:v>3.3699999999999999E-5</c:v>
                </c:pt>
                <c:pt idx="2256">
                  <c:v>3.3720000000000002E-5</c:v>
                </c:pt>
                <c:pt idx="2257">
                  <c:v>3.3739999999999999E-5</c:v>
                </c:pt>
                <c:pt idx="2258">
                  <c:v>3.3760000000000002E-5</c:v>
                </c:pt>
                <c:pt idx="2259">
                  <c:v>3.3779999999999998E-5</c:v>
                </c:pt>
                <c:pt idx="2260">
                  <c:v>3.3800000000000002E-5</c:v>
                </c:pt>
                <c:pt idx="2261">
                  <c:v>3.3819999999999998E-5</c:v>
                </c:pt>
                <c:pt idx="2262">
                  <c:v>3.3840000000000001E-5</c:v>
                </c:pt>
                <c:pt idx="2263">
                  <c:v>3.3859999999999998E-5</c:v>
                </c:pt>
                <c:pt idx="2264">
                  <c:v>3.3880000000000001E-5</c:v>
                </c:pt>
                <c:pt idx="2265">
                  <c:v>3.3899999999999997E-5</c:v>
                </c:pt>
                <c:pt idx="2266">
                  <c:v>3.392E-5</c:v>
                </c:pt>
                <c:pt idx="2267">
                  <c:v>3.3939999999999997E-5</c:v>
                </c:pt>
                <c:pt idx="2268">
                  <c:v>3.396E-5</c:v>
                </c:pt>
                <c:pt idx="2269">
                  <c:v>3.3980000000000003E-5</c:v>
                </c:pt>
                <c:pt idx="2270">
                  <c:v>3.4E-5</c:v>
                </c:pt>
                <c:pt idx="2271">
                  <c:v>3.4020000000000003E-5</c:v>
                </c:pt>
                <c:pt idx="2272">
                  <c:v>3.4039999999999999E-5</c:v>
                </c:pt>
                <c:pt idx="2273">
                  <c:v>3.4060000000000003E-5</c:v>
                </c:pt>
                <c:pt idx="2274">
                  <c:v>3.4079999999999999E-5</c:v>
                </c:pt>
                <c:pt idx="2275">
                  <c:v>3.4100000000000002E-5</c:v>
                </c:pt>
                <c:pt idx="2276">
                  <c:v>3.4119999999999999E-5</c:v>
                </c:pt>
                <c:pt idx="2277">
                  <c:v>3.4140000000000002E-5</c:v>
                </c:pt>
                <c:pt idx="2278">
                  <c:v>3.4159999999999998E-5</c:v>
                </c:pt>
                <c:pt idx="2279">
                  <c:v>3.4180000000000001E-5</c:v>
                </c:pt>
                <c:pt idx="2280">
                  <c:v>3.4199999999999998E-5</c:v>
                </c:pt>
                <c:pt idx="2281">
                  <c:v>3.4220000000000001E-5</c:v>
                </c:pt>
                <c:pt idx="2282">
                  <c:v>3.4239999999999997E-5</c:v>
                </c:pt>
                <c:pt idx="2283">
                  <c:v>3.4260000000000001E-5</c:v>
                </c:pt>
                <c:pt idx="2284">
                  <c:v>3.4279999999999997E-5</c:v>
                </c:pt>
                <c:pt idx="2285">
                  <c:v>3.43E-5</c:v>
                </c:pt>
                <c:pt idx="2286">
                  <c:v>3.4319999999999997E-5</c:v>
                </c:pt>
                <c:pt idx="2287">
                  <c:v>3.434E-5</c:v>
                </c:pt>
                <c:pt idx="2288">
                  <c:v>3.4360000000000003E-5</c:v>
                </c:pt>
                <c:pt idx="2289">
                  <c:v>3.4379999999999999E-5</c:v>
                </c:pt>
                <c:pt idx="2290">
                  <c:v>3.4400000000000003E-5</c:v>
                </c:pt>
                <c:pt idx="2291">
                  <c:v>3.4419999999999999E-5</c:v>
                </c:pt>
                <c:pt idx="2292">
                  <c:v>3.4440000000000002E-5</c:v>
                </c:pt>
                <c:pt idx="2293">
                  <c:v>3.4459999999999999E-5</c:v>
                </c:pt>
                <c:pt idx="2294">
                  <c:v>3.4480000000000002E-5</c:v>
                </c:pt>
                <c:pt idx="2295">
                  <c:v>3.4499999999999998E-5</c:v>
                </c:pt>
                <c:pt idx="2296">
                  <c:v>3.4520000000000002E-5</c:v>
                </c:pt>
                <c:pt idx="2297">
                  <c:v>3.4539999999999998E-5</c:v>
                </c:pt>
                <c:pt idx="2298">
                  <c:v>3.4560000000000001E-5</c:v>
                </c:pt>
                <c:pt idx="2299">
                  <c:v>3.4579999999999998E-5</c:v>
                </c:pt>
                <c:pt idx="2300">
                  <c:v>3.4600000000000001E-5</c:v>
                </c:pt>
                <c:pt idx="2301">
                  <c:v>3.4619999999999997E-5</c:v>
                </c:pt>
                <c:pt idx="2302">
                  <c:v>3.464E-5</c:v>
                </c:pt>
                <c:pt idx="2303">
                  <c:v>3.4659999999999997E-5</c:v>
                </c:pt>
                <c:pt idx="2304">
                  <c:v>3.468E-5</c:v>
                </c:pt>
                <c:pt idx="2305">
                  <c:v>3.4700000000000003E-5</c:v>
                </c:pt>
                <c:pt idx="2306">
                  <c:v>3.472E-5</c:v>
                </c:pt>
                <c:pt idx="2307">
                  <c:v>3.4740000000000003E-5</c:v>
                </c:pt>
                <c:pt idx="2308">
                  <c:v>3.4759999999999999E-5</c:v>
                </c:pt>
                <c:pt idx="2309">
                  <c:v>3.4780000000000002E-5</c:v>
                </c:pt>
                <c:pt idx="2310">
                  <c:v>3.4799999999999999E-5</c:v>
                </c:pt>
                <c:pt idx="2311">
                  <c:v>3.4820000000000002E-5</c:v>
                </c:pt>
                <c:pt idx="2312">
                  <c:v>3.4839999999999998E-5</c:v>
                </c:pt>
                <c:pt idx="2313">
                  <c:v>3.4860000000000002E-5</c:v>
                </c:pt>
                <c:pt idx="2314">
                  <c:v>3.4879999999999998E-5</c:v>
                </c:pt>
                <c:pt idx="2315">
                  <c:v>3.4900000000000001E-5</c:v>
                </c:pt>
                <c:pt idx="2316">
                  <c:v>3.4919999999999998E-5</c:v>
                </c:pt>
                <c:pt idx="2317">
                  <c:v>3.4940000000000001E-5</c:v>
                </c:pt>
                <c:pt idx="2318">
                  <c:v>3.4959999999999997E-5</c:v>
                </c:pt>
                <c:pt idx="2319">
                  <c:v>3.4980000000000001E-5</c:v>
                </c:pt>
                <c:pt idx="2320">
                  <c:v>3.4999999999999997E-5</c:v>
                </c:pt>
                <c:pt idx="2321">
                  <c:v>3.502E-5</c:v>
                </c:pt>
                <c:pt idx="2322">
                  <c:v>3.5040000000000003E-5</c:v>
                </c:pt>
                <c:pt idx="2323">
                  <c:v>3.506E-5</c:v>
                </c:pt>
                <c:pt idx="2324">
                  <c:v>3.5080000000000003E-5</c:v>
                </c:pt>
                <c:pt idx="2325">
                  <c:v>3.5099999999999999E-5</c:v>
                </c:pt>
                <c:pt idx="2326">
                  <c:v>3.5120000000000003E-5</c:v>
                </c:pt>
                <c:pt idx="2327">
                  <c:v>3.5139999999999999E-5</c:v>
                </c:pt>
                <c:pt idx="2328">
                  <c:v>3.5160000000000002E-5</c:v>
                </c:pt>
                <c:pt idx="2329">
                  <c:v>3.5179999999999999E-5</c:v>
                </c:pt>
                <c:pt idx="2330">
                  <c:v>3.5200000000000002E-5</c:v>
                </c:pt>
                <c:pt idx="2331">
                  <c:v>3.5219999999999998E-5</c:v>
                </c:pt>
                <c:pt idx="2332">
                  <c:v>3.5240000000000001E-5</c:v>
                </c:pt>
                <c:pt idx="2333">
                  <c:v>3.5259999999999998E-5</c:v>
                </c:pt>
                <c:pt idx="2334">
                  <c:v>3.5280000000000001E-5</c:v>
                </c:pt>
                <c:pt idx="2335">
                  <c:v>3.5299999999999997E-5</c:v>
                </c:pt>
                <c:pt idx="2336">
                  <c:v>3.5320000000000001E-5</c:v>
                </c:pt>
                <c:pt idx="2337">
                  <c:v>3.5339999999999997E-5</c:v>
                </c:pt>
                <c:pt idx="2338">
                  <c:v>3.536E-5</c:v>
                </c:pt>
                <c:pt idx="2339">
                  <c:v>3.5379999999999997E-5</c:v>
                </c:pt>
                <c:pt idx="2340">
                  <c:v>3.54E-5</c:v>
                </c:pt>
                <c:pt idx="2341">
                  <c:v>3.5420000000000003E-5</c:v>
                </c:pt>
                <c:pt idx="2342">
                  <c:v>3.5439999999999999E-5</c:v>
                </c:pt>
                <c:pt idx="2343">
                  <c:v>3.5460000000000003E-5</c:v>
                </c:pt>
                <c:pt idx="2344">
                  <c:v>3.5479999999999999E-5</c:v>
                </c:pt>
                <c:pt idx="2345">
                  <c:v>3.5500000000000002E-5</c:v>
                </c:pt>
                <c:pt idx="2346">
                  <c:v>3.5519999999999999E-5</c:v>
                </c:pt>
                <c:pt idx="2347">
                  <c:v>3.5540000000000002E-5</c:v>
                </c:pt>
                <c:pt idx="2348">
                  <c:v>3.5559999999999998E-5</c:v>
                </c:pt>
                <c:pt idx="2349">
                  <c:v>3.5580000000000002E-5</c:v>
                </c:pt>
                <c:pt idx="2350">
                  <c:v>3.5599999999999998E-5</c:v>
                </c:pt>
                <c:pt idx="2351">
                  <c:v>3.5620000000000001E-5</c:v>
                </c:pt>
                <c:pt idx="2352">
                  <c:v>3.5639999999999998E-5</c:v>
                </c:pt>
                <c:pt idx="2353">
                  <c:v>3.5660000000000001E-5</c:v>
                </c:pt>
                <c:pt idx="2354">
                  <c:v>3.5679999999999997E-5</c:v>
                </c:pt>
                <c:pt idx="2355">
                  <c:v>3.57E-5</c:v>
                </c:pt>
                <c:pt idx="2356">
                  <c:v>3.5719999999999997E-5</c:v>
                </c:pt>
                <c:pt idx="2357">
                  <c:v>3.574E-5</c:v>
                </c:pt>
                <c:pt idx="2358">
                  <c:v>3.5760000000000003E-5</c:v>
                </c:pt>
                <c:pt idx="2359">
                  <c:v>3.578E-5</c:v>
                </c:pt>
                <c:pt idx="2360">
                  <c:v>3.5800000000000003E-5</c:v>
                </c:pt>
                <c:pt idx="2361">
                  <c:v>3.5819999999999999E-5</c:v>
                </c:pt>
                <c:pt idx="2362">
                  <c:v>3.5840000000000002E-5</c:v>
                </c:pt>
                <c:pt idx="2363">
                  <c:v>3.5859999999999999E-5</c:v>
                </c:pt>
                <c:pt idx="2364">
                  <c:v>3.5880000000000002E-5</c:v>
                </c:pt>
                <c:pt idx="2365">
                  <c:v>3.5899999999999998E-5</c:v>
                </c:pt>
                <c:pt idx="2366">
                  <c:v>3.5920000000000002E-5</c:v>
                </c:pt>
                <c:pt idx="2367">
                  <c:v>3.5939999999999998E-5</c:v>
                </c:pt>
                <c:pt idx="2368">
                  <c:v>3.5960000000000001E-5</c:v>
                </c:pt>
                <c:pt idx="2369">
                  <c:v>3.5979999999999998E-5</c:v>
                </c:pt>
                <c:pt idx="2370">
                  <c:v>3.6000000000000001E-5</c:v>
                </c:pt>
                <c:pt idx="2371">
                  <c:v>3.6019999999999997E-5</c:v>
                </c:pt>
                <c:pt idx="2372">
                  <c:v>3.6040000000000001E-5</c:v>
                </c:pt>
                <c:pt idx="2373">
                  <c:v>3.6059999999999997E-5</c:v>
                </c:pt>
                <c:pt idx="2374">
                  <c:v>3.608E-5</c:v>
                </c:pt>
                <c:pt idx="2375">
                  <c:v>3.6100000000000003E-5</c:v>
                </c:pt>
                <c:pt idx="2376">
                  <c:v>3.612E-5</c:v>
                </c:pt>
                <c:pt idx="2377">
                  <c:v>3.6140000000000003E-5</c:v>
                </c:pt>
                <c:pt idx="2378">
                  <c:v>3.6159999999999999E-5</c:v>
                </c:pt>
                <c:pt idx="2379">
                  <c:v>3.6180000000000003E-5</c:v>
                </c:pt>
                <c:pt idx="2380">
                  <c:v>3.6199999999999999E-5</c:v>
                </c:pt>
                <c:pt idx="2381">
                  <c:v>3.6220000000000002E-5</c:v>
                </c:pt>
                <c:pt idx="2382">
                  <c:v>3.6239999999999999E-5</c:v>
                </c:pt>
                <c:pt idx="2383">
                  <c:v>3.6260000000000002E-5</c:v>
                </c:pt>
                <c:pt idx="2384">
                  <c:v>3.6279999999999998E-5</c:v>
                </c:pt>
                <c:pt idx="2385">
                  <c:v>3.6300000000000001E-5</c:v>
                </c:pt>
                <c:pt idx="2386">
                  <c:v>3.6319999999999998E-5</c:v>
                </c:pt>
                <c:pt idx="2387">
                  <c:v>3.6340000000000001E-5</c:v>
                </c:pt>
                <c:pt idx="2388">
                  <c:v>3.6359999999999997E-5</c:v>
                </c:pt>
                <c:pt idx="2389">
                  <c:v>3.6380000000000001E-5</c:v>
                </c:pt>
                <c:pt idx="2390">
                  <c:v>3.6399999999999997E-5</c:v>
                </c:pt>
                <c:pt idx="2391">
                  <c:v>3.642E-5</c:v>
                </c:pt>
                <c:pt idx="2392">
                  <c:v>3.6439999999999997E-5</c:v>
                </c:pt>
                <c:pt idx="2393">
                  <c:v>3.646E-5</c:v>
                </c:pt>
                <c:pt idx="2394">
                  <c:v>3.6480000000000003E-5</c:v>
                </c:pt>
                <c:pt idx="2395">
                  <c:v>3.65E-5</c:v>
                </c:pt>
                <c:pt idx="2396">
                  <c:v>3.6520000000000003E-5</c:v>
                </c:pt>
                <c:pt idx="2397">
                  <c:v>3.6539999999999999E-5</c:v>
                </c:pt>
                <c:pt idx="2398">
                  <c:v>3.6560000000000002E-5</c:v>
                </c:pt>
                <c:pt idx="2399">
                  <c:v>3.6579999999999999E-5</c:v>
                </c:pt>
                <c:pt idx="2400">
                  <c:v>3.6600000000000002E-5</c:v>
                </c:pt>
                <c:pt idx="2401">
                  <c:v>3.6619999999999998E-5</c:v>
                </c:pt>
                <c:pt idx="2402">
                  <c:v>3.6640000000000002E-5</c:v>
                </c:pt>
                <c:pt idx="2403">
                  <c:v>3.6659999999999998E-5</c:v>
                </c:pt>
                <c:pt idx="2404">
                  <c:v>3.6680000000000001E-5</c:v>
                </c:pt>
                <c:pt idx="2405">
                  <c:v>3.6699999999999998E-5</c:v>
                </c:pt>
                <c:pt idx="2406">
                  <c:v>3.6720000000000001E-5</c:v>
                </c:pt>
                <c:pt idx="2407">
                  <c:v>3.6739999999999997E-5</c:v>
                </c:pt>
                <c:pt idx="2408">
                  <c:v>3.676E-5</c:v>
                </c:pt>
                <c:pt idx="2409">
                  <c:v>3.6779999999999997E-5</c:v>
                </c:pt>
                <c:pt idx="2410">
                  <c:v>3.68E-5</c:v>
                </c:pt>
                <c:pt idx="2411">
                  <c:v>3.6820000000000003E-5</c:v>
                </c:pt>
                <c:pt idx="2412">
                  <c:v>3.684E-5</c:v>
                </c:pt>
                <c:pt idx="2413">
                  <c:v>3.6860000000000003E-5</c:v>
                </c:pt>
                <c:pt idx="2414">
                  <c:v>3.6879999999999999E-5</c:v>
                </c:pt>
                <c:pt idx="2415">
                  <c:v>3.6900000000000002E-5</c:v>
                </c:pt>
                <c:pt idx="2416">
                  <c:v>3.6919999999999999E-5</c:v>
                </c:pt>
                <c:pt idx="2417">
                  <c:v>3.6940000000000002E-5</c:v>
                </c:pt>
                <c:pt idx="2418">
                  <c:v>3.6959999999999998E-5</c:v>
                </c:pt>
                <c:pt idx="2419">
                  <c:v>3.6980000000000002E-5</c:v>
                </c:pt>
                <c:pt idx="2420">
                  <c:v>3.6999999999999998E-5</c:v>
                </c:pt>
                <c:pt idx="2421">
                  <c:v>3.7020000000000001E-5</c:v>
                </c:pt>
                <c:pt idx="2422">
                  <c:v>3.7039999999999998E-5</c:v>
                </c:pt>
                <c:pt idx="2423">
                  <c:v>3.7060000000000001E-5</c:v>
                </c:pt>
                <c:pt idx="2424">
                  <c:v>3.7079999999999997E-5</c:v>
                </c:pt>
                <c:pt idx="2425">
                  <c:v>3.7100000000000001E-5</c:v>
                </c:pt>
                <c:pt idx="2426">
                  <c:v>3.7119999999999997E-5</c:v>
                </c:pt>
                <c:pt idx="2427">
                  <c:v>3.714E-5</c:v>
                </c:pt>
                <c:pt idx="2428">
                  <c:v>3.7160000000000003E-5</c:v>
                </c:pt>
                <c:pt idx="2429">
                  <c:v>3.718E-5</c:v>
                </c:pt>
                <c:pt idx="2430">
                  <c:v>3.7200000000000003E-5</c:v>
                </c:pt>
                <c:pt idx="2431">
                  <c:v>3.7219999999999999E-5</c:v>
                </c:pt>
                <c:pt idx="2432">
                  <c:v>3.7240000000000003E-5</c:v>
                </c:pt>
                <c:pt idx="2433">
                  <c:v>3.7259999999999999E-5</c:v>
                </c:pt>
                <c:pt idx="2434">
                  <c:v>3.7280000000000002E-5</c:v>
                </c:pt>
                <c:pt idx="2435">
                  <c:v>3.7299999999999999E-5</c:v>
                </c:pt>
                <c:pt idx="2436">
                  <c:v>3.7320000000000002E-5</c:v>
                </c:pt>
                <c:pt idx="2437">
                  <c:v>3.7339999999999998E-5</c:v>
                </c:pt>
                <c:pt idx="2438">
                  <c:v>3.7360000000000001E-5</c:v>
                </c:pt>
                <c:pt idx="2439">
                  <c:v>3.7379999999999998E-5</c:v>
                </c:pt>
                <c:pt idx="2440">
                  <c:v>3.7400000000000001E-5</c:v>
                </c:pt>
                <c:pt idx="2441">
                  <c:v>3.7419999999999997E-5</c:v>
                </c:pt>
                <c:pt idx="2442">
                  <c:v>3.7440000000000001E-5</c:v>
                </c:pt>
                <c:pt idx="2443">
                  <c:v>3.7459999999999997E-5</c:v>
                </c:pt>
                <c:pt idx="2444">
                  <c:v>3.748E-5</c:v>
                </c:pt>
                <c:pt idx="2445">
                  <c:v>3.7499999999999997E-5</c:v>
                </c:pt>
                <c:pt idx="2446">
                  <c:v>3.752E-5</c:v>
                </c:pt>
                <c:pt idx="2447">
                  <c:v>3.7540000000000003E-5</c:v>
                </c:pt>
                <c:pt idx="2448">
                  <c:v>3.756E-5</c:v>
                </c:pt>
                <c:pt idx="2449">
                  <c:v>3.7580000000000003E-5</c:v>
                </c:pt>
                <c:pt idx="2450">
                  <c:v>3.7599999999999999E-5</c:v>
                </c:pt>
                <c:pt idx="2451">
                  <c:v>3.7620000000000002E-5</c:v>
                </c:pt>
                <c:pt idx="2452">
                  <c:v>3.7639999999999999E-5</c:v>
                </c:pt>
                <c:pt idx="2453">
                  <c:v>3.7660000000000002E-5</c:v>
                </c:pt>
                <c:pt idx="2454">
                  <c:v>3.7679999999999998E-5</c:v>
                </c:pt>
                <c:pt idx="2455">
                  <c:v>3.7700000000000002E-5</c:v>
                </c:pt>
                <c:pt idx="2456">
                  <c:v>3.7719999999999998E-5</c:v>
                </c:pt>
                <c:pt idx="2457">
                  <c:v>3.7740000000000001E-5</c:v>
                </c:pt>
                <c:pt idx="2458">
                  <c:v>3.7759999999999998E-5</c:v>
                </c:pt>
                <c:pt idx="2459">
                  <c:v>3.7780000000000001E-5</c:v>
                </c:pt>
                <c:pt idx="2460">
                  <c:v>3.7799999999999997E-5</c:v>
                </c:pt>
                <c:pt idx="2461">
                  <c:v>3.782E-5</c:v>
                </c:pt>
                <c:pt idx="2462">
                  <c:v>3.7839999999999997E-5</c:v>
                </c:pt>
                <c:pt idx="2463">
                  <c:v>3.786E-5</c:v>
                </c:pt>
                <c:pt idx="2464">
                  <c:v>3.7880000000000003E-5</c:v>
                </c:pt>
                <c:pt idx="2465">
                  <c:v>3.79E-5</c:v>
                </c:pt>
                <c:pt idx="2466">
                  <c:v>3.7920000000000003E-5</c:v>
                </c:pt>
                <c:pt idx="2467">
                  <c:v>3.7939999999999999E-5</c:v>
                </c:pt>
                <c:pt idx="2468">
                  <c:v>3.7960000000000002E-5</c:v>
                </c:pt>
                <c:pt idx="2469">
                  <c:v>3.7979999999999999E-5</c:v>
                </c:pt>
                <c:pt idx="2470">
                  <c:v>3.8000000000000002E-5</c:v>
                </c:pt>
                <c:pt idx="2471">
                  <c:v>3.8019999999999999E-5</c:v>
                </c:pt>
                <c:pt idx="2472">
                  <c:v>3.8040000000000002E-5</c:v>
                </c:pt>
                <c:pt idx="2473">
                  <c:v>3.8059999999999998E-5</c:v>
                </c:pt>
                <c:pt idx="2474">
                  <c:v>3.8080000000000001E-5</c:v>
                </c:pt>
                <c:pt idx="2475">
                  <c:v>3.8099999999999998E-5</c:v>
                </c:pt>
                <c:pt idx="2476">
                  <c:v>3.8120000000000001E-5</c:v>
                </c:pt>
                <c:pt idx="2477">
                  <c:v>3.8139999999999997E-5</c:v>
                </c:pt>
                <c:pt idx="2478">
                  <c:v>3.8160000000000001E-5</c:v>
                </c:pt>
                <c:pt idx="2479">
                  <c:v>3.8179999999999997E-5</c:v>
                </c:pt>
                <c:pt idx="2480">
                  <c:v>3.82E-5</c:v>
                </c:pt>
                <c:pt idx="2481">
                  <c:v>3.8220000000000003E-5</c:v>
                </c:pt>
                <c:pt idx="2482">
                  <c:v>3.824E-5</c:v>
                </c:pt>
                <c:pt idx="2483">
                  <c:v>3.8260000000000003E-5</c:v>
                </c:pt>
                <c:pt idx="2484">
                  <c:v>3.8279999999999999E-5</c:v>
                </c:pt>
                <c:pt idx="2485">
                  <c:v>3.8300000000000003E-5</c:v>
                </c:pt>
                <c:pt idx="2486">
                  <c:v>3.8319999999999999E-5</c:v>
                </c:pt>
                <c:pt idx="2487">
                  <c:v>3.8340000000000002E-5</c:v>
                </c:pt>
                <c:pt idx="2488">
                  <c:v>3.8359999999999999E-5</c:v>
                </c:pt>
                <c:pt idx="2489">
                  <c:v>3.8380000000000002E-5</c:v>
                </c:pt>
                <c:pt idx="2490">
                  <c:v>3.8399999999999998E-5</c:v>
                </c:pt>
                <c:pt idx="2491">
                  <c:v>3.8420000000000001E-5</c:v>
                </c:pt>
                <c:pt idx="2492">
                  <c:v>3.8439999999999998E-5</c:v>
                </c:pt>
                <c:pt idx="2493">
                  <c:v>3.8460000000000001E-5</c:v>
                </c:pt>
                <c:pt idx="2494">
                  <c:v>3.8479999999999997E-5</c:v>
                </c:pt>
                <c:pt idx="2495">
                  <c:v>3.8500000000000001E-5</c:v>
                </c:pt>
                <c:pt idx="2496">
                  <c:v>3.8519999999999997E-5</c:v>
                </c:pt>
                <c:pt idx="2497">
                  <c:v>3.854E-5</c:v>
                </c:pt>
                <c:pt idx="2498">
                  <c:v>3.8559999999999997E-5</c:v>
                </c:pt>
                <c:pt idx="2499">
                  <c:v>3.858E-5</c:v>
                </c:pt>
              </c:numCache>
            </c:numRef>
          </c:xVal>
          <c:yVal>
            <c:numRef>
              <c:f>'TEK0002'!$E$1:$E$2500</c:f>
              <c:numCache>
                <c:formatCode>General</c:formatCode>
                <c:ptCount val="2500"/>
                <c:pt idx="0">
                  <c:v>0.2</c:v>
                </c:pt>
                <c:pt idx="1">
                  <c:v>0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</c:v>
                </c:pt>
                <c:pt idx="6">
                  <c:v>-0.2</c:v>
                </c:pt>
                <c:pt idx="7">
                  <c:v>0.2</c:v>
                </c:pt>
                <c:pt idx="8">
                  <c:v>0</c:v>
                </c:pt>
                <c:pt idx="9">
                  <c:v>0.2</c:v>
                </c:pt>
                <c:pt idx="10">
                  <c:v>-0.2</c:v>
                </c:pt>
                <c:pt idx="11">
                  <c:v>0</c:v>
                </c:pt>
                <c:pt idx="12">
                  <c:v>0</c:v>
                </c:pt>
                <c:pt idx="13">
                  <c:v>0.2</c:v>
                </c:pt>
                <c:pt idx="14">
                  <c:v>0.2</c:v>
                </c:pt>
                <c:pt idx="15">
                  <c:v>-0.2</c:v>
                </c:pt>
                <c:pt idx="16">
                  <c:v>0.2</c:v>
                </c:pt>
                <c:pt idx="17">
                  <c:v>0.2</c:v>
                </c:pt>
                <c:pt idx="18">
                  <c:v>0</c:v>
                </c:pt>
                <c:pt idx="19">
                  <c:v>0</c:v>
                </c:pt>
                <c:pt idx="20">
                  <c:v>-0.2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0.2</c:v>
                </c:pt>
                <c:pt idx="25">
                  <c:v>0</c:v>
                </c:pt>
                <c:pt idx="26">
                  <c:v>-0.2</c:v>
                </c:pt>
                <c:pt idx="27">
                  <c:v>0.4</c:v>
                </c:pt>
                <c:pt idx="28">
                  <c:v>0</c:v>
                </c:pt>
                <c:pt idx="29">
                  <c:v>0.2</c:v>
                </c:pt>
                <c:pt idx="30">
                  <c:v>-0.4</c:v>
                </c:pt>
                <c:pt idx="31">
                  <c:v>-0.2</c:v>
                </c:pt>
                <c:pt idx="32">
                  <c:v>0</c:v>
                </c:pt>
                <c:pt idx="33">
                  <c:v>0</c:v>
                </c:pt>
                <c:pt idx="34">
                  <c:v>-0.2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-0.4</c:v>
                </c:pt>
                <c:pt idx="40">
                  <c:v>0</c:v>
                </c:pt>
                <c:pt idx="41">
                  <c:v>-0.2</c:v>
                </c:pt>
                <c:pt idx="42">
                  <c:v>0.2</c:v>
                </c:pt>
                <c:pt idx="43">
                  <c:v>0</c:v>
                </c:pt>
                <c:pt idx="44">
                  <c:v>0</c:v>
                </c:pt>
                <c:pt idx="45">
                  <c:v>0.2</c:v>
                </c:pt>
                <c:pt idx="46">
                  <c:v>-0.2</c:v>
                </c:pt>
                <c:pt idx="47">
                  <c:v>0.2</c:v>
                </c:pt>
                <c:pt idx="48">
                  <c:v>-0.2</c:v>
                </c:pt>
                <c:pt idx="49">
                  <c:v>0</c:v>
                </c:pt>
                <c:pt idx="50">
                  <c:v>0</c:v>
                </c:pt>
                <c:pt idx="51">
                  <c:v>-0.2</c:v>
                </c:pt>
                <c:pt idx="52">
                  <c:v>0</c:v>
                </c:pt>
                <c:pt idx="53">
                  <c:v>0.2</c:v>
                </c:pt>
                <c:pt idx="54">
                  <c:v>0</c:v>
                </c:pt>
                <c:pt idx="55">
                  <c:v>-0.2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0.2</c:v>
                </c:pt>
                <c:pt idx="60">
                  <c:v>-0.4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0.2</c:v>
                </c:pt>
                <c:pt idx="67">
                  <c:v>0</c:v>
                </c:pt>
                <c:pt idx="68">
                  <c:v>-0.2</c:v>
                </c:pt>
                <c:pt idx="69">
                  <c:v>0</c:v>
                </c:pt>
                <c:pt idx="70">
                  <c:v>-0.2</c:v>
                </c:pt>
                <c:pt idx="71">
                  <c:v>0.2</c:v>
                </c:pt>
                <c:pt idx="72">
                  <c:v>-0.4</c:v>
                </c:pt>
                <c:pt idx="73">
                  <c:v>0</c:v>
                </c:pt>
                <c:pt idx="74">
                  <c:v>0</c:v>
                </c:pt>
                <c:pt idx="75">
                  <c:v>0.2</c:v>
                </c:pt>
                <c:pt idx="76">
                  <c:v>-0.2</c:v>
                </c:pt>
                <c:pt idx="77">
                  <c:v>0.2</c:v>
                </c:pt>
                <c:pt idx="78">
                  <c:v>0</c:v>
                </c:pt>
                <c:pt idx="79">
                  <c:v>0</c:v>
                </c:pt>
                <c:pt idx="80">
                  <c:v>0.2</c:v>
                </c:pt>
                <c:pt idx="81">
                  <c:v>0</c:v>
                </c:pt>
                <c:pt idx="82">
                  <c:v>0.2</c:v>
                </c:pt>
                <c:pt idx="83">
                  <c:v>0</c:v>
                </c:pt>
                <c:pt idx="84">
                  <c:v>0</c:v>
                </c:pt>
                <c:pt idx="85">
                  <c:v>-0.2</c:v>
                </c:pt>
                <c:pt idx="86">
                  <c:v>-0.2</c:v>
                </c:pt>
                <c:pt idx="87">
                  <c:v>0</c:v>
                </c:pt>
                <c:pt idx="88">
                  <c:v>0</c:v>
                </c:pt>
                <c:pt idx="89">
                  <c:v>-0.4</c:v>
                </c:pt>
                <c:pt idx="90">
                  <c:v>0.2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0.4</c:v>
                </c:pt>
                <c:pt idx="98">
                  <c:v>0</c:v>
                </c:pt>
                <c:pt idx="99">
                  <c:v>0</c:v>
                </c:pt>
                <c:pt idx="100">
                  <c:v>-0.2</c:v>
                </c:pt>
                <c:pt idx="101">
                  <c:v>0.2</c:v>
                </c:pt>
                <c:pt idx="102">
                  <c:v>0.4</c:v>
                </c:pt>
                <c:pt idx="103">
                  <c:v>0.2</c:v>
                </c:pt>
                <c:pt idx="104">
                  <c:v>-0.2</c:v>
                </c:pt>
                <c:pt idx="105">
                  <c:v>0</c:v>
                </c:pt>
                <c:pt idx="106">
                  <c:v>0.2</c:v>
                </c:pt>
                <c:pt idx="107">
                  <c:v>0</c:v>
                </c:pt>
                <c:pt idx="108">
                  <c:v>0.2</c:v>
                </c:pt>
                <c:pt idx="109">
                  <c:v>-0.2</c:v>
                </c:pt>
                <c:pt idx="110">
                  <c:v>-0.2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0.2</c:v>
                </c:pt>
                <c:pt idx="115">
                  <c:v>0</c:v>
                </c:pt>
                <c:pt idx="116">
                  <c:v>-0.4</c:v>
                </c:pt>
                <c:pt idx="117">
                  <c:v>-0.2</c:v>
                </c:pt>
                <c:pt idx="118">
                  <c:v>-0.2</c:v>
                </c:pt>
                <c:pt idx="119">
                  <c:v>0</c:v>
                </c:pt>
                <c:pt idx="120">
                  <c:v>-0.2</c:v>
                </c:pt>
                <c:pt idx="121">
                  <c:v>0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</c:v>
                </c:pt>
                <c:pt idx="126">
                  <c:v>0.2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0.2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0.2</c:v>
                </c:pt>
                <c:pt idx="137">
                  <c:v>-0.2</c:v>
                </c:pt>
                <c:pt idx="138">
                  <c:v>0</c:v>
                </c:pt>
                <c:pt idx="139">
                  <c:v>0</c:v>
                </c:pt>
                <c:pt idx="140">
                  <c:v>0.2</c:v>
                </c:pt>
                <c:pt idx="141">
                  <c:v>0</c:v>
                </c:pt>
                <c:pt idx="142">
                  <c:v>0.2</c:v>
                </c:pt>
                <c:pt idx="143">
                  <c:v>0</c:v>
                </c:pt>
                <c:pt idx="144">
                  <c:v>-0.2</c:v>
                </c:pt>
                <c:pt idx="145">
                  <c:v>-0.2</c:v>
                </c:pt>
                <c:pt idx="146">
                  <c:v>0</c:v>
                </c:pt>
                <c:pt idx="147">
                  <c:v>-0.4</c:v>
                </c:pt>
                <c:pt idx="148">
                  <c:v>0.2</c:v>
                </c:pt>
                <c:pt idx="149">
                  <c:v>0</c:v>
                </c:pt>
                <c:pt idx="150">
                  <c:v>0</c:v>
                </c:pt>
                <c:pt idx="151">
                  <c:v>0.2</c:v>
                </c:pt>
                <c:pt idx="152">
                  <c:v>-0.2</c:v>
                </c:pt>
                <c:pt idx="153">
                  <c:v>0.2</c:v>
                </c:pt>
                <c:pt idx="154">
                  <c:v>-0.4</c:v>
                </c:pt>
                <c:pt idx="155">
                  <c:v>0</c:v>
                </c:pt>
                <c:pt idx="156">
                  <c:v>0.2</c:v>
                </c:pt>
                <c:pt idx="157">
                  <c:v>0</c:v>
                </c:pt>
                <c:pt idx="158">
                  <c:v>0.2</c:v>
                </c:pt>
                <c:pt idx="159">
                  <c:v>0.2</c:v>
                </c:pt>
                <c:pt idx="160">
                  <c:v>0</c:v>
                </c:pt>
                <c:pt idx="161">
                  <c:v>0</c:v>
                </c:pt>
                <c:pt idx="162">
                  <c:v>-0.2</c:v>
                </c:pt>
                <c:pt idx="163">
                  <c:v>0</c:v>
                </c:pt>
                <c:pt idx="164">
                  <c:v>0.2</c:v>
                </c:pt>
                <c:pt idx="165">
                  <c:v>-0.2</c:v>
                </c:pt>
                <c:pt idx="166">
                  <c:v>-0.2</c:v>
                </c:pt>
                <c:pt idx="167">
                  <c:v>0.2</c:v>
                </c:pt>
                <c:pt idx="168">
                  <c:v>0.2</c:v>
                </c:pt>
                <c:pt idx="169">
                  <c:v>0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0.2</c:v>
                </c:pt>
                <c:pt idx="175">
                  <c:v>0</c:v>
                </c:pt>
                <c:pt idx="176">
                  <c:v>0.2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0.2</c:v>
                </c:pt>
                <c:pt idx="181">
                  <c:v>0.2</c:v>
                </c:pt>
                <c:pt idx="182">
                  <c:v>-0.4</c:v>
                </c:pt>
                <c:pt idx="183">
                  <c:v>0</c:v>
                </c:pt>
                <c:pt idx="184">
                  <c:v>-0.2</c:v>
                </c:pt>
                <c:pt idx="185">
                  <c:v>0</c:v>
                </c:pt>
                <c:pt idx="186">
                  <c:v>0.2</c:v>
                </c:pt>
                <c:pt idx="187">
                  <c:v>0</c:v>
                </c:pt>
                <c:pt idx="188">
                  <c:v>-0.2</c:v>
                </c:pt>
                <c:pt idx="189">
                  <c:v>0.2</c:v>
                </c:pt>
                <c:pt idx="190">
                  <c:v>-0.2</c:v>
                </c:pt>
                <c:pt idx="191">
                  <c:v>0</c:v>
                </c:pt>
                <c:pt idx="192">
                  <c:v>-0.2</c:v>
                </c:pt>
                <c:pt idx="193">
                  <c:v>0</c:v>
                </c:pt>
                <c:pt idx="194">
                  <c:v>-0.2</c:v>
                </c:pt>
                <c:pt idx="195">
                  <c:v>0</c:v>
                </c:pt>
                <c:pt idx="196">
                  <c:v>0.4</c:v>
                </c:pt>
                <c:pt idx="197">
                  <c:v>-0.2</c:v>
                </c:pt>
                <c:pt idx="198">
                  <c:v>0</c:v>
                </c:pt>
                <c:pt idx="199">
                  <c:v>-0.2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0.2</c:v>
                </c:pt>
                <c:pt idx="206">
                  <c:v>-0.2</c:v>
                </c:pt>
                <c:pt idx="207">
                  <c:v>0</c:v>
                </c:pt>
                <c:pt idx="208">
                  <c:v>-0.2</c:v>
                </c:pt>
                <c:pt idx="209">
                  <c:v>0</c:v>
                </c:pt>
                <c:pt idx="210">
                  <c:v>0.2</c:v>
                </c:pt>
                <c:pt idx="211">
                  <c:v>-0.2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-0.2</c:v>
                </c:pt>
                <c:pt idx="216">
                  <c:v>0</c:v>
                </c:pt>
                <c:pt idx="217">
                  <c:v>-0.2</c:v>
                </c:pt>
                <c:pt idx="218">
                  <c:v>-0.2</c:v>
                </c:pt>
                <c:pt idx="219">
                  <c:v>-0.2</c:v>
                </c:pt>
                <c:pt idx="220">
                  <c:v>-0.2</c:v>
                </c:pt>
                <c:pt idx="221">
                  <c:v>-0.2</c:v>
                </c:pt>
                <c:pt idx="222">
                  <c:v>0.2</c:v>
                </c:pt>
                <c:pt idx="223">
                  <c:v>-0.2</c:v>
                </c:pt>
                <c:pt idx="224">
                  <c:v>-0.2</c:v>
                </c:pt>
                <c:pt idx="225">
                  <c:v>0.2</c:v>
                </c:pt>
                <c:pt idx="226">
                  <c:v>0</c:v>
                </c:pt>
                <c:pt idx="227">
                  <c:v>0</c:v>
                </c:pt>
                <c:pt idx="228">
                  <c:v>-0.2</c:v>
                </c:pt>
                <c:pt idx="229">
                  <c:v>0</c:v>
                </c:pt>
                <c:pt idx="230">
                  <c:v>0</c:v>
                </c:pt>
                <c:pt idx="231">
                  <c:v>0.4</c:v>
                </c:pt>
                <c:pt idx="232">
                  <c:v>-0.2</c:v>
                </c:pt>
                <c:pt idx="233">
                  <c:v>0</c:v>
                </c:pt>
                <c:pt idx="234">
                  <c:v>-0.2</c:v>
                </c:pt>
                <c:pt idx="235">
                  <c:v>0.2</c:v>
                </c:pt>
                <c:pt idx="236">
                  <c:v>-0.4</c:v>
                </c:pt>
                <c:pt idx="237">
                  <c:v>-0.4</c:v>
                </c:pt>
                <c:pt idx="238">
                  <c:v>0</c:v>
                </c:pt>
                <c:pt idx="239">
                  <c:v>0</c:v>
                </c:pt>
                <c:pt idx="240">
                  <c:v>0.2</c:v>
                </c:pt>
                <c:pt idx="241">
                  <c:v>0</c:v>
                </c:pt>
                <c:pt idx="242">
                  <c:v>0.2</c:v>
                </c:pt>
                <c:pt idx="243">
                  <c:v>-0.2</c:v>
                </c:pt>
                <c:pt idx="244">
                  <c:v>-0.2</c:v>
                </c:pt>
                <c:pt idx="245">
                  <c:v>0.2</c:v>
                </c:pt>
                <c:pt idx="246">
                  <c:v>0.2</c:v>
                </c:pt>
                <c:pt idx="247">
                  <c:v>0.2</c:v>
                </c:pt>
                <c:pt idx="248">
                  <c:v>0</c:v>
                </c:pt>
                <c:pt idx="249">
                  <c:v>-0.2</c:v>
                </c:pt>
                <c:pt idx="250">
                  <c:v>0</c:v>
                </c:pt>
                <c:pt idx="251">
                  <c:v>-0.2</c:v>
                </c:pt>
                <c:pt idx="252">
                  <c:v>0.2</c:v>
                </c:pt>
                <c:pt idx="253">
                  <c:v>0</c:v>
                </c:pt>
                <c:pt idx="254">
                  <c:v>-0.2</c:v>
                </c:pt>
                <c:pt idx="255">
                  <c:v>0.2</c:v>
                </c:pt>
                <c:pt idx="256">
                  <c:v>-0.2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0.2</c:v>
                </c:pt>
                <c:pt idx="264">
                  <c:v>0</c:v>
                </c:pt>
                <c:pt idx="265">
                  <c:v>0</c:v>
                </c:pt>
                <c:pt idx="266">
                  <c:v>0.2</c:v>
                </c:pt>
                <c:pt idx="267">
                  <c:v>0</c:v>
                </c:pt>
                <c:pt idx="268">
                  <c:v>0</c:v>
                </c:pt>
                <c:pt idx="269">
                  <c:v>0.2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</c:v>
                </c:pt>
                <c:pt idx="274">
                  <c:v>-0.2</c:v>
                </c:pt>
                <c:pt idx="275">
                  <c:v>0</c:v>
                </c:pt>
                <c:pt idx="276">
                  <c:v>0</c:v>
                </c:pt>
                <c:pt idx="277">
                  <c:v>-0.2</c:v>
                </c:pt>
                <c:pt idx="278">
                  <c:v>0.2</c:v>
                </c:pt>
                <c:pt idx="279">
                  <c:v>0.2</c:v>
                </c:pt>
                <c:pt idx="280">
                  <c:v>0.2</c:v>
                </c:pt>
                <c:pt idx="281">
                  <c:v>-0.2</c:v>
                </c:pt>
                <c:pt idx="282">
                  <c:v>-0.2</c:v>
                </c:pt>
                <c:pt idx="283">
                  <c:v>0</c:v>
                </c:pt>
                <c:pt idx="284">
                  <c:v>-0.2</c:v>
                </c:pt>
                <c:pt idx="285">
                  <c:v>-0.2</c:v>
                </c:pt>
                <c:pt idx="286">
                  <c:v>0.2</c:v>
                </c:pt>
                <c:pt idx="287">
                  <c:v>0</c:v>
                </c:pt>
                <c:pt idx="288">
                  <c:v>0.4</c:v>
                </c:pt>
                <c:pt idx="289">
                  <c:v>-0.2</c:v>
                </c:pt>
                <c:pt idx="290">
                  <c:v>0</c:v>
                </c:pt>
                <c:pt idx="291">
                  <c:v>0</c:v>
                </c:pt>
                <c:pt idx="292">
                  <c:v>-0.2</c:v>
                </c:pt>
                <c:pt idx="293">
                  <c:v>0</c:v>
                </c:pt>
                <c:pt idx="294">
                  <c:v>0</c:v>
                </c:pt>
                <c:pt idx="295">
                  <c:v>0.2</c:v>
                </c:pt>
                <c:pt idx="296">
                  <c:v>0</c:v>
                </c:pt>
                <c:pt idx="297">
                  <c:v>0</c:v>
                </c:pt>
                <c:pt idx="298">
                  <c:v>-0.2</c:v>
                </c:pt>
                <c:pt idx="299">
                  <c:v>0.4</c:v>
                </c:pt>
                <c:pt idx="300">
                  <c:v>0.4</c:v>
                </c:pt>
                <c:pt idx="301">
                  <c:v>0</c:v>
                </c:pt>
                <c:pt idx="302">
                  <c:v>0</c:v>
                </c:pt>
                <c:pt idx="303">
                  <c:v>-0.2</c:v>
                </c:pt>
                <c:pt idx="304">
                  <c:v>0.2</c:v>
                </c:pt>
                <c:pt idx="305">
                  <c:v>0</c:v>
                </c:pt>
                <c:pt idx="306">
                  <c:v>0</c:v>
                </c:pt>
                <c:pt idx="307">
                  <c:v>-0.2</c:v>
                </c:pt>
                <c:pt idx="308">
                  <c:v>-0.2</c:v>
                </c:pt>
                <c:pt idx="309">
                  <c:v>0</c:v>
                </c:pt>
                <c:pt idx="310">
                  <c:v>-0.2</c:v>
                </c:pt>
                <c:pt idx="311">
                  <c:v>-0.2</c:v>
                </c:pt>
                <c:pt idx="312">
                  <c:v>-0.4</c:v>
                </c:pt>
                <c:pt idx="313">
                  <c:v>0.2</c:v>
                </c:pt>
                <c:pt idx="314">
                  <c:v>0</c:v>
                </c:pt>
                <c:pt idx="315">
                  <c:v>-0.2</c:v>
                </c:pt>
                <c:pt idx="316">
                  <c:v>0</c:v>
                </c:pt>
                <c:pt idx="317">
                  <c:v>-0.2</c:v>
                </c:pt>
                <c:pt idx="318">
                  <c:v>-0.2</c:v>
                </c:pt>
                <c:pt idx="319">
                  <c:v>0</c:v>
                </c:pt>
                <c:pt idx="320">
                  <c:v>0</c:v>
                </c:pt>
                <c:pt idx="321">
                  <c:v>0.2</c:v>
                </c:pt>
                <c:pt idx="322">
                  <c:v>0</c:v>
                </c:pt>
                <c:pt idx="323">
                  <c:v>-0.2</c:v>
                </c:pt>
                <c:pt idx="324">
                  <c:v>0.2</c:v>
                </c:pt>
                <c:pt idx="325">
                  <c:v>-0.2</c:v>
                </c:pt>
                <c:pt idx="326">
                  <c:v>0</c:v>
                </c:pt>
                <c:pt idx="327">
                  <c:v>-0.2</c:v>
                </c:pt>
                <c:pt idx="328">
                  <c:v>0</c:v>
                </c:pt>
                <c:pt idx="329">
                  <c:v>-0.2</c:v>
                </c:pt>
                <c:pt idx="330">
                  <c:v>0.2</c:v>
                </c:pt>
                <c:pt idx="331">
                  <c:v>-0.2</c:v>
                </c:pt>
                <c:pt idx="332">
                  <c:v>0.2</c:v>
                </c:pt>
                <c:pt idx="333">
                  <c:v>-0.2</c:v>
                </c:pt>
                <c:pt idx="334">
                  <c:v>0</c:v>
                </c:pt>
                <c:pt idx="335">
                  <c:v>-0.2</c:v>
                </c:pt>
                <c:pt idx="336">
                  <c:v>0.4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0.2</c:v>
                </c:pt>
                <c:pt idx="341">
                  <c:v>0.2</c:v>
                </c:pt>
                <c:pt idx="342">
                  <c:v>0.2</c:v>
                </c:pt>
                <c:pt idx="343">
                  <c:v>0</c:v>
                </c:pt>
                <c:pt idx="344">
                  <c:v>0.2</c:v>
                </c:pt>
                <c:pt idx="345">
                  <c:v>-0.2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0.2</c:v>
                </c:pt>
                <c:pt idx="350">
                  <c:v>0</c:v>
                </c:pt>
                <c:pt idx="351">
                  <c:v>0.2</c:v>
                </c:pt>
                <c:pt idx="352">
                  <c:v>0.2</c:v>
                </c:pt>
                <c:pt idx="353">
                  <c:v>0</c:v>
                </c:pt>
                <c:pt idx="354">
                  <c:v>0.2</c:v>
                </c:pt>
                <c:pt idx="355">
                  <c:v>-0.2</c:v>
                </c:pt>
                <c:pt idx="356">
                  <c:v>0.2</c:v>
                </c:pt>
                <c:pt idx="357">
                  <c:v>-0.2</c:v>
                </c:pt>
                <c:pt idx="358">
                  <c:v>0</c:v>
                </c:pt>
                <c:pt idx="359">
                  <c:v>-0.2</c:v>
                </c:pt>
                <c:pt idx="360">
                  <c:v>-0.2</c:v>
                </c:pt>
                <c:pt idx="361">
                  <c:v>-0.2</c:v>
                </c:pt>
                <c:pt idx="362">
                  <c:v>0.2</c:v>
                </c:pt>
                <c:pt idx="363">
                  <c:v>0</c:v>
                </c:pt>
                <c:pt idx="364">
                  <c:v>0</c:v>
                </c:pt>
                <c:pt idx="365">
                  <c:v>0.4</c:v>
                </c:pt>
                <c:pt idx="366">
                  <c:v>0.2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0.2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0.2</c:v>
                </c:pt>
                <c:pt idx="376">
                  <c:v>0</c:v>
                </c:pt>
                <c:pt idx="377">
                  <c:v>0</c:v>
                </c:pt>
                <c:pt idx="378">
                  <c:v>0.2</c:v>
                </c:pt>
                <c:pt idx="379">
                  <c:v>0</c:v>
                </c:pt>
                <c:pt idx="380">
                  <c:v>0</c:v>
                </c:pt>
                <c:pt idx="381">
                  <c:v>0.2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0.2</c:v>
                </c:pt>
                <c:pt idx="386">
                  <c:v>-0.2</c:v>
                </c:pt>
                <c:pt idx="387">
                  <c:v>0</c:v>
                </c:pt>
                <c:pt idx="388">
                  <c:v>0</c:v>
                </c:pt>
                <c:pt idx="389">
                  <c:v>0.2</c:v>
                </c:pt>
                <c:pt idx="390">
                  <c:v>0</c:v>
                </c:pt>
                <c:pt idx="391">
                  <c:v>-0.2</c:v>
                </c:pt>
                <c:pt idx="392">
                  <c:v>-0.2</c:v>
                </c:pt>
                <c:pt idx="393">
                  <c:v>0.2</c:v>
                </c:pt>
                <c:pt idx="394">
                  <c:v>0.2</c:v>
                </c:pt>
                <c:pt idx="395">
                  <c:v>0</c:v>
                </c:pt>
                <c:pt idx="396">
                  <c:v>0.2</c:v>
                </c:pt>
                <c:pt idx="397">
                  <c:v>0</c:v>
                </c:pt>
                <c:pt idx="398">
                  <c:v>0.2</c:v>
                </c:pt>
                <c:pt idx="399">
                  <c:v>0.4</c:v>
                </c:pt>
                <c:pt idx="400">
                  <c:v>0</c:v>
                </c:pt>
                <c:pt idx="401">
                  <c:v>-0.4</c:v>
                </c:pt>
                <c:pt idx="402">
                  <c:v>0</c:v>
                </c:pt>
                <c:pt idx="403">
                  <c:v>0.4</c:v>
                </c:pt>
                <c:pt idx="404">
                  <c:v>0</c:v>
                </c:pt>
                <c:pt idx="405">
                  <c:v>0.2</c:v>
                </c:pt>
                <c:pt idx="406">
                  <c:v>0</c:v>
                </c:pt>
                <c:pt idx="407">
                  <c:v>-0.2</c:v>
                </c:pt>
                <c:pt idx="408">
                  <c:v>0</c:v>
                </c:pt>
                <c:pt idx="409">
                  <c:v>0</c:v>
                </c:pt>
                <c:pt idx="410">
                  <c:v>0.2</c:v>
                </c:pt>
                <c:pt idx="411">
                  <c:v>0</c:v>
                </c:pt>
                <c:pt idx="412">
                  <c:v>0.2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-0.2</c:v>
                </c:pt>
                <c:pt idx="418">
                  <c:v>-0.2</c:v>
                </c:pt>
                <c:pt idx="419">
                  <c:v>-0.2</c:v>
                </c:pt>
                <c:pt idx="420">
                  <c:v>0.2</c:v>
                </c:pt>
                <c:pt idx="421">
                  <c:v>0</c:v>
                </c:pt>
                <c:pt idx="422">
                  <c:v>0</c:v>
                </c:pt>
                <c:pt idx="423">
                  <c:v>0.2</c:v>
                </c:pt>
                <c:pt idx="424">
                  <c:v>0</c:v>
                </c:pt>
                <c:pt idx="425">
                  <c:v>0.2</c:v>
                </c:pt>
                <c:pt idx="426">
                  <c:v>-0.2</c:v>
                </c:pt>
                <c:pt idx="427">
                  <c:v>-0.2</c:v>
                </c:pt>
                <c:pt idx="428">
                  <c:v>0</c:v>
                </c:pt>
                <c:pt idx="429">
                  <c:v>0</c:v>
                </c:pt>
                <c:pt idx="430">
                  <c:v>-0.2</c:v>
                </c:pt>
                <c:pt idx="431">
                  <c:v>0.4</c:v>
                </c:pt>
                <c:pt idx="432">
                  <c:v>-0.2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0.2</c:v>
                </c:pt>
                <c:pt idx="437">
                  <c:v>0</c:v>
                </c:pt>
                <c:pt idx="438">
                  <c:v>0</c:v>
                </c:pt>
                <c:pt idx="439">
                  <c:v>-0.2</c:v>
                </c:pt>
                <c:pt idx="440">
                  <c:v>0.2</c:v>
                </c:pt>
                <c:pt idx="441">
                  <c:v>-0.2</c:v>
                </c:pt>
                <c:pt idx="442">
                  <c:v>-0.2</c:v>
                </c:pt>
                <c:pt idx="443">
                  <c:v>0.2</c:v>
                </c:pt>
                <c:pt idx="444">
                  <c:v>-0.2</c:v>
                </c:pt>
                <c:pt idx="445">
                  <c:v>0</c:v>
                </c:pt>
                <c:pt idx="446">
                  <c:v>0</c:v>
                </c:pt>
                <c:pt idx="447">
                  <c:v>-0.2</c:v>
                </c:pt>
                <c:pt idx="448">
                  <c:v>0.2</c:v>
                </c:pt>
                <c:pt idx="449">
                  <c:v>-0.2</c:v>
                </c:pt>
                <c:pt idx="450">
                  <c:v>0.2</c:v>
                </c:pt>
                <c:pt idx="451">
                  <c:v>0</c:v>
                </c:pt>
                <c:pt idx="452">
                  <c:v>-0.2</c:v>
                </c:pt>
                <c:pt idx="453">
                  <c:v>0.2</c:v>
                </c:pt>
                <c:pt idx="454">
                  <c:v>-0.2</c:v>
                </c:pt>
                <c:pt idx="455">
                  <c:v>0.2</c:v>
                </c:pt>
                <c:pt idx="456">
                  <c:v>0</c:v>
                </c:pt>
                <c:pt idx="457">
                  <c:v>0.2</c:v>
                </c:pt>
                <c:pt idx="458">
                  <c:v>-0.2</c:v>
                </c:pt>
                <c:pt idx="459">
                  <c:v>-0.2</c:v>
                </c:pt>
                <c:pt idx="460">
                  <c:v>-0.4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-0.2</c:v>
                </c:pt>
                <c:pt idx="465">
                  <c:v>0</c:v>
                </c:pt>
                <c:pt idx="466">
                  <c:v>0.2</c:v>
                </c:pt>
                <c:pt idx="467">
                  <c:v>0</c:v>
                </c:pt>
                <c:pt idx="468">
                  <c:v>-0.2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-0.2</c:v>
                </c:pt>
                <c:pt idx="473">
                  <c:v>0</c:v>
                </c:pt>
                <c:pt idx="474">
                  <c:v>0.2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0.2</c:v>
                </c:pt>
                <c:pt idx="479">
                  <c:v>0</c:v>
                </c:pt>
                <c:pt idx="480">
                  <c:v>-0.2</c:v>
                </c:pt>
                <c:pt idx="481">
                  <c:v>-0.2</c:v>
                </c:pt>
                <c:pt idx="482">
                  <c:v>0</c:v>
                </c:pt>
                <c:pt idx="483">
                  <c:v>0.2</c:v>
                </c:pt>
                <c:pt idx="484">
                  <c:v>0</c:v>
                </c:pt>
                <c:pt idx="485">
                  <c:v>-0.2</c:v>
                </c:pt>
                <c:pt idx="486">
                  <c:v>0</c:v>
                </c:pt>
                <c:pt idx="487">
                  <c:v>0</c:v>
                </c:pt>
                <c:pt idx="488">
                  <c:v>0.2</c:v>
                </c:pt>
                <c:pt idx="489">
                  <c:v>0</c:v>
                </c:pt>
                <c:pt idx="490">
                  <c:v>-0.2</c:v>
                </c:pt>
                <c:pt idx="491">
                  <c:v>-0.2</c:v>
                </c:pt>
                <c:pt idx="492">
                  <c:v>0</c:v>
                </c:pt>
                <c:pt idx="493">
                  <c:v>0.6</c:v>
                </c:pt>
                <c:pt idx="494">
                  <c:v>0</c:v>
                </c:pt>
                <c:pt idx="495">
                  <c:v>0.2</c:v>
                </c:pt>
                <c:pt idx="496">
                  <c:v>0</c:v>
                </c:pt>
                <c:pt idx="497">
                  <c:v>0</c:v>
                </c:pt>
                <c:pt idx="498">
                  <c:v>0.2</c:v>
                </c:pt>
                <c:pt idx="499">
                  <c:v>0.2</c:v>
                </c:pt>
                <c:pt idx="500">
                  <c:v>-0.2</c:v>
                </c:pt>
                <c:pt idx="501">
                  <c:v>-0.4</c:v>
                </c:pt>
                <c:pt idx="502">
                  <c:v>0.2</c:v>
                </c:pt>
                <c:pt idx="503">
                  <c:v>-0.2</c:v>
                </c:pt>
                <c:pt idx="504">
                  <c:v>0</c:v>
                </c:pt>
                <c:pt idx="505">
                  <c:v>-0.4</c:v>
                </c:pt>
                <c:pt idx="506">
                  <c:v>0</c:v>
                </c:pt>
                <c:pt idx="507">
                  <c:v>0.2</c:v>
                </c:pt>
                <c:pt idx="508">
                  <c:v>0.2</c:v>
                </c:pt>
                <c:pt idx="509">
                  <c:v>0</c:v>
                </c:pt>
                <c:pt idx="510">
                  <c:v>-0.2</c:v>
                </c:pt>
                <c:pt idx="511">
                  <c:v>0</c:v>
                </c:pt>
                <c:pt idx="512">
                  <c:v>0</c:v>
                </c:pt>
                <c:pt idx="513">
                  <c:v>-0.2</c:v>
                </c:pt>
                <c:pt idx="514">
                  <c:v>0</c:v>
                </c:pt>
                <c:pt idx="515">
                  <c:v>-0.2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0.2</c:v>
                </c:pt>
                <c:pt idx="520">
                  <c:v>-0.2</c:v>
                </c:pt>
                <c:pt idx="521">
                  <c:v>0</c:v>
                </c:pt>
                <c:pt idx="522">
                  <c:v>0.2</c:v>
                </c:pt>
                <c:pt idx="523">
                  <c:v>-0.2</c:v>
                </c:pt>
                <c:pt idx="524">
                  <c:v>0</c:v>
                </c:pt>
                <c:pt idx="525">
                  <c:v>-0.4</c:v>
                </c:pt>
                <c:pt idx="526">
                  <c:v>-0.2</c:v>
                </c:pt>
                <c:pt idx="527">
                  <c:v>0.2</c:v>
                </c:pt>
                <c:pt idx="528">
                  <c:v>0</c:v>
                </c:pt>
                <c:pt idx="529">
                  <c:v>0</c:v>
                </c:pt>
                <c:pt idx="530">
                  <c:v>0.4</c:v>
                </c:pt>
                <c:pt idx="531">
                  <c:v>-0.2</c:v>
                </c:pt>
                <c:pt idx="532">
                  <c:v>-0.2</c:v>
                </c:pt>
                <c:pt idx="533">
                  <c:v>-0.2</c:v>
                </c:pt>
                <c:pt idx="534">
                  <c:v>0</c:v>
                </c:pt>
                <c:pt idx="535">
                  <c:v>0</c:v>
                </c:pt>
                <c:pt idx="536">
                  <c:v>-0.2</c:v>
                </c:pt>
                <c:pt idx="537">
                  <c:v>0</c:v>
                </c:pt>
                <c:pt idx="538">
                  <c:v>-0.2</c:v>
                </c:pt>
                <c:pt idx="539">
                  <c:v>0.2</c:v>
                </c:pt>
                <c:pt idx="540">
                  <c:v>-0.2</c:v>
                </c:pt>
                <c:pt idx="541">
                  <c:v>-0.2</c:v>
                </c:pt>
                <c:pt idx="542">
                  <c:v>0.2</c:v>
                </c:pt>
                <c:pt idx="543">
                  <c:v>0</c:v>
                </c:pt>
                <c:pt idx="544">
                  <c:v>0.2</c:v>
                </c:pt>
                <c:pt idx="545">
                  <c:v>0.2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-0.2</c:v>
                </c:pt>
                <c:pt idx="552">
                  <c:v>0.2</c:v>
                </c:pt>
                <c:pt idx="553">
                  <c:v>-0.2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-0.2</c:v>
                </c:pt>
                <c:pt idx="558">
                  <c:v>-0.2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-0.2</c:v>
                </c:pt>
                <c:pt idx="563">
                  <c:v>0</c:v>
                </c:pt>
                <c:pt idx="564">
                  <c:v>0</c:v>
                </c:pt>
                <c:pt idx="565">
                  <c:v>-0.4</c:v>
                </c:pt>
                <c:pt idx="566">
                  <c:v>0.2</c:v>
                </c:pt>
                <c:pt idx="567">
                  <c:v>-0.4</c:v>
                </c:pt>
                <c:pt idx="568">
                  <c:v>0</c:v>
                </c:pt>
                <c:pt idx="569">
                  <c:v>-0.2</c:v>
                </c:pt>
                <c:pt idx="570">
                  <c:v>0</c:v>
                </c:pt>
                <c:pt idx="571">
                  <c:v>-0.2</c:v>
                </c:pt>
                <c:pt idx="572">
                  <c:v>0.4</c:v>
                </c:pt>
                <c:pt idx="573">
                  <c:v>0.6</c:v>
                </c:pt>
                <c:pt idx="574">
                  <c:v>2.2000000000000002</c:v>
                </c:pt>
                <c:pt idx="575">
                  <c:v>3.4</c:v>
                </c:pt>
                <c:pt idx="576">
                  <c:v>4.8</c:v>
                </c:pt>
                <c:pt idx="577">
                  <c:v>5.2</c:v>
                </c:pt>
                <c:pt idx="578">
                  <c:v>5.8</c:v>
                </c:pt>
                <c:pt idx="579">
                  <c:v>6.6</c:v>
                </c:pt>
                <c:pt idx="580">
                  <c:v>7.2</c:v>
                </c:pt>
                <c:pt idx="581">
                  <c:v>7.8</c:v>
                </c:pt>
                <c:pt idx="582">
                  <c:v>8.6</c:v>
                </c:pt>
                <c:pt idx="583">
                  <c:v>8.8000000000000007</c:v>
                </c:pt>
                <c:pt idx="584">
                  <c:v>9</c:v>
                </c:pt>
                <c:pt idx="585">
                  <c:v>9.4</c:v>
                </c:pt>
                <c:pt idx="586">
                  <c:v>9</c:v>
                </c:pt>
                <c:pt idx="587">
                  <c:v>9.6</c:v>
                </c:pt>
                <c:pt idx="588">
                  <c:v>9.4</c:v>
                </c:pt>
                <c:pt idx="589">
                  <c:v>9.6</c:v>
                </c:pt>
                <c:pt idx="590">
                  <c:v>9.8000000000000007</c:v>
                </c:pt>
                <c:pt idx="591">
                  <c:v>10</c:v>
                </c:pt>
                <c:pt idx="592">
                  <c:v>10</c:v>
                </c:pt>
                <c:pt idx="593">
                  <c:v>10</c:v>
                </c:pt>
                <c:pt idx="594">
                  <c:v>10.6</c:v>
                </c:pt>
                <c:pt idx="595">
                  <c:v>10.4</c:v>
                </c:pt>
                <c:pt idx="596">
                  <c:v>10.8</c:v>
                </c:pt>
                <c:pt idx="597">
                  <c:v>11</c:v>
                </c:pt>
                <c:pt idx="598">
                  <c:v>11</c:v>
                </c:pt>
                <c:pt idx="599">
                  <c:v>11</c:v>
                </c:pt>
                <c:pt idx="600">
                  <c:v>11.2</c:v>
                </c:pt>
                <c:pt idx="601">
                  <c:v>11.2</c:v>
                </c:pt>
                <c:pt idx="602">
                  <c:v>11.4</c:v>
                </c:pt>
                <c:pt idx="603">
                  <c:v>11.6</c:v>
                </c:pt>
                <c:pt idx="604">
                  <c:v>11.6</c:v>
                </c:pt>
                <c:pt idx="605">
                  <c:v>11.6</c:v>
                </c:pt>
                <c:pt idx="606">
                  <c:v>12</c:v>
                </c:pt>
                <c:pt idx="607">
                  <c:v>11.8</c:v>
                </c:pt>
                <c:pt idx="608">
                  <c:v>11.8</c:v>
                </c:pt>
                <c:pt idx="609">
                  <c:v>12</c:v>
                </c:pt>
                <c:pt idx="610">
                  <c:v>12.4</c:v>
                </c:pt>
                <c:pt idx="611">
                  <c:v>12.2</c:v>
                </c:pt>
                <c:pt idx="612">
                  <c:v>12.2</c:v>
                </c:pt>
                <c:pt idx="613">
                  <c:v>12.2</c:v>
                </c:pt>
                <c:pt idx="614">
                  <c:v>12.2</c:v>
                </c:pt>
                <c:pt idx="615">
                  <c:v>12.2</c:v>
                </c:pt>
                <c:pt idx="616">
                  <c:v>12.4</c:v>
                </c:pt>
                <c:pt idx="617">
                  <c:v>12.6</c:v>
                </c:pt>
                <c:pt idx="618">
                  <c:v>12.6</c:v>
                </c:pt>
                <c:pt idx="619">
                  <c:v>12.2</c:v>
                </c:pt>
                <c:pt idx="620">
                  <c:v>12.2</c:v>
                </c:pt>
                <c:pt idx="621">
                  <c:v>12.4</c:v>
                </c:pt>
                <c:pt idx="622">
                  <c:v>12.4</c:v>
                </c:pt>
                <c:pt idx="623">
                  <c:v>12.2</c:v>
                </c:pt>
                <c:pt idx="624">
                  <c:v>12.2</c:v>
                </c:pt>
                <c:pt idx="625">
                  <c:v>12.2</c:v>
                </c:pt>
                <c:pt idx="626">
                  <c:v>12.2</c:v>
                </c:pt>
                <c:pt idx="627">
                  <c:v>12.6</c:v>
                </c:pt>
                <c:pt idx="628">
                  <c:v>12</c:v>
                </c:pt>
                <c:pt idx="629">
                  <c:v>12</c:v>
                </c:pt>
                <c:pt idx="630">
                  <c:v>11.8</c:v>
                </c:pt>
                <c:pt idx="631">
                  <c:v>11.8</c:v>
                </c:pt>
                <c:pt idx="632">
                  <c:v>12</c:v>
                </c:pt>
                <c:pt idx="633">
                  <c:v>11.6</c:v>
                </c:pt>
                <c:pt idx="634">
                  <c:v>11.6</c:v>
                </c:pt>
                <c:pt idx="635">
                  <c:v>11.4</c:v>
                </c:pt>
                <c:pt idx="636">
                  <c:v>11.6</c:v>
                </c:pt>
                <c:pt idx="637">
                  <c:v>11.4</c:v>
                </c:pt>
                <c:pt idx="638">
                  <c:v>11.4</c:v>
                </c:pt>
                <c:pt idx="639">
                  <c:v>11</c:v>
                </c:pt>
                <c:pt idx="640">
                  <c:v>11.2</c:v>
                </c:pt>
                <c:pt idx="641">
                  <c:v>11</c:v>
                </c:pt>
                <c:pt idx="642">
                  <c:v>10.6</c:v>
                </c:pt>
                <c:pt idx="643">
                  <c:v>10.8</c:v>
                </c:pt>
                <c:pt idx="644">
                  <c:v>10.6</c:v>
                </c:pt>
                <c:pt idx="645">
                  <c:v>10.199999999999999</c:v>
                </c:pt>
                <c:pt idx="646">
                  <c:v>10.4</c:v>
                </c:pt>
                <c:pt idx="647">
                  <c:v>10.199999999999999</c:v>
                </c:pt>
                <c:pt idx="648">
                  <c:v>10</c:v>
                </c:pt>
                <c:pt idx="649">
                  <c:v>10</c:v>
                </c:pt>
                <c:pt idx="650">
                  <c:v>9.8000000000000007</c:v>
                </c:pt>
                <c:pt idx="651">
                  <c:v>9.8000000000000007</c:v>
                </c:pt>
                <c:pt idx="652">
                  <c:v>9.4</c:v>
                </c:pt>
                <c:pt idx="653">
                  <c:v>9.6</c:v>
                </c:pt>
                <c:pt idx="654">
                  <c:v>9.1999999999999993</c:v>
                </c:pt>
                <c:pt idx="655">
                  <c:v>9.1999999999999993</c:v>
                </c:pt>
                <c:pt idx="656">
                  <c:v>9</c:v>
                </c:pt>
                <c:pt idx="657">
                  <c:v>9</c:v>
                </c:pt>
                <c:pt idx="658">
                  <c:v>9</c:v>
                </c:pt>
                <c:pt idx="659">
                  <c:v>9</c:v>
                </c:pt>
                <c:pt idx="660">
                  <c:v>8.8000000000000007</c:v>
                </c:pt>
                <c:pt idx="661">
                  <c:v>8.8000000000000007</c:v>
                </c:pt>
                <c:pt idx="662">
                  <c:v>8.6</c:v>
                </c:pt>
                <c:pt idx="663">
                  <c:v>8.8000000000000007</c:v>
                </c:pt>
                <c:pt idx="664">
                  <c:v>8.6</c:v>
                </c:pt>
                <c:pt idx="665">
                  <c:v>8.8000000000000007</c:v>
                </c:pt>
                <c:pt idx="666">
                  <c:v>8.4</c:v>
                </c:pt>
                <c:pt idx="667">
                  <c:v>8.6</c:v>
                </c:pt>
                <c:pt idx="668">
                  <c:v>8.6</c:v>
                </c:pt>
                <c:pt idx="669">
                  <c:v>8.6</c:v>
                </c:pt>
                <c:pt idx="670">
                  <c:v>8.4</c:v>
                </c:pt>
                <c:pt idx="671">
                  <c:v>8.6</c:v>
                </c:pt>
                <c:pt idx="672">
                  <c:v>8.6</c:v>
                </c:pt>
                <c:pt idx="673">
                  <c:v>8.4</c:v>
                </c:pt>
                <c:pt idx="674">
                  <c:v>8.8000000000000007</c:v>
                </c:pt>
                <c:pt idx="675">
                  <c:v>9</c:v>
                </c:pt>
                <c:pt idx="676">
                  <c:v>8.6</c:v>
                </c:pt>
                <c:pt idx="677">
                  <c:v>8.8000000000000007</c:v>
                </c:pt>
                <c:pt idx="678">
                  <c:v>8.8000000000000007</c:v>
                </c:pt>
                <c:pt idx="679">
                  <c:v>8.8000000000000007</c:v>
                </c:pt>
                <c:pt idx="680">
                  <c:v>8.8000000000000007</c:v>
                </c:pt>
                <c:pt idx="681">
                  <c:v>9.4</c:v>
                </c:pt>
                <c:pt idx="682">
                  <c:v>9.4</c:v>
                </c:pt>
                <c:pt idx="683">
                  <c:v>9.6</c:v>
                </c:pt>
                <c:pt idx="684">
                  <c:v>9.8000000000000007</c:v>
                </c:pt>
                <c:pt idx="685">
                  <c:v>9.4</c:v>
                </c:pt>
                <c:pt idx="686">
                  <c:v>10</c:v>
                </c:pt>
                <c:pt idx="687">
                  <c:v>9.6</c:v>
                </c:pt>
                <c:pt idx="688">
                  <c:v>9.8000000000000007</c:v>
                </c:pt>
                <c:pt idx="689">
                  <c:v>10.199999999999999</c:v>
                </c:pt>
                <c:pt idx="690">
                  <c:v>10</c:v>
                </c:pt>
                <c:pt idx="691">
                  <c:v>10.4</c:v>
                </c:pt>
                <c:pt idx="692">
                  <c:v>10.6</c:v>
                </c:pt>
                <c:pt idx="693">
                  <c:v>10.199999999999999</c:v>
                </c:pt>
                <c:pt idx="694">
                  <c:v>9.4</c:v>
                </c:pt>
                <c:pt idx="695">
                  <c:v>10.4</c:v>
                </c:pt>
                <c:pt idx="696">
                  <c:v>10.6</c:v>
                </c:pt>
                <c:pt idx="697">
                  <c:v>10.8</c:v>
                </c:pt>
                <c:pt idx="698">
                  <c:v>11</c:v>
                </c:pt>
                <c:pt idx="699">
                  <c:v>11</c:v>
                </c:pt>
                <c:pt idx="700">
                  <c:v>11.2</c:v>
                </c:pt>
                <c:pt idx="701">
                  <c:v>11.4</c:v>
                </c:pt>
                <c:pt idx="702">
                  <c:v>11.6</c:v>
                </c:pt>
                <c:pt idx="703">
                  <c:v>11.6</c:v>
                </c:pt>
                <c:pt idx="704">
                  <c:v>11.8</c:v>
                </c:pt>
                <c:pt idx="705">
                  <c:v>11.6</c:v>
                </c:pt>
                <c:pt idx="706">
                  <c:v>11.8</c:v>
                </c:pt>
                <c:pt idx="707">
                  <c:v>11.8</c:v>
                </c:pt>
                <c:pt idx="708">
                  <c:v>12.2</c:v>
                </c:pt>
                <c:pt idx="709">
                  <c:v>12.2</c:v>
                </c:pt>
                <c:pt idx="710">
                  <c:v>12</c:v>
                </c:pt>
                <c:pt idx="711">
                  <c:v>12</c:v>
                </c:pt>
                <c:pt idx="712">
                  <c:v>12.2</c:v>
                </c:pt>
                <c:pt idx="713">
                  <c:v>12.2</c:v>
                </c:pt>
                <c:pt idx="714">
                  <c:v>12.2</c:v>
                </c:pt>
                <c:pt idx="715">
                  <c:v>12.6</c:v>
                </c:pt>
                <c:pt idx="716">
                  <c:v>12.6</c:v>
                </c:pt>
                <c:pt idx="717">
                  <c:v>12.6</c:v>
                </c:pt>
                <c:pt idx="718">
                  <c:v>12.6</c:v>
                </c:pt>
                <c:pt idx="719">
                  <c:v>12.4</c:v>
                </c:pt>
                <c:pt idx="720">
                  <c:v>12.4</c:v>
                </c:pt>
                <c:pt idx="721">
                  <c:v>12.4</c:v>
                </c:pt>
                <c:pt idx="722">
                  <c:v>12.4</c:v>
                </c:pt>
                <c:pt idx="723">
                  <c:v>12.2</c:v>
                </c:pt>
                <c:pt idx="724">
                  <c:v>12.2</c:v>
                </c:pt>
                <c:pt idx="725">
                  <c:v>12.4</c:v>
                </c:pt>
                <c:pt idx="726">
                  <c:v>12.4</c:v>
                </c:pt>
                <c:pt idx="727">
                  <c:v>12.2</c:v>
                </c:pt>
                <c:pt idx="728">
                  <c:v>12.2</c:v>
                </c:pt>
                <c:pt idx="729">
                  <c:v>11.6</c:v>
                </c:pt>
                <c:pt idx="730">
                  <c:v>12</c:v>
                </c:pt>
                <c:pt idx="731">
                  <c:v>11.8</c:v>
                </c:pt>
                <c:pt idx="732">
                  <c:v>11.8</c:v>
                </c:pt>
                <c:pt idx="733">
                  <c:v>11.8</c:v>
                </c:pt>
                <c:pt idx="734">
                  <c:v>11.6</c:v>
                </c:pt>
                <c:pt idx="735">
                  <c:v>11.4</c:v>
                </c:pt>
                <c:pt idx="736">
                  <c:v>11.4</c:v>
                </c:pt>
                <c:pt idx="737">
                  <c:v>11.2</c:v>
                </c:pt>
                <c:pt idx="738">
                  <c:v>11.2</c:v>
                </c:pt>
                <c:pt idx="739">
                  <c:v>11.2</c:v>
                </c:pt>
                <c:pt idx="740">
                  <c:v>11</c:v>
                </c:pt>
                <c:pt idx="741">
                  <c:v>10.8</c:v>
                </c:pt>
                <c:pt idx="742">
                  <c:v>10.8</c:v>
                </c:pt>
                <c:pt idx="743">
                  <c:v>11</c:v>
                </c:pt>
                <c:pt idx="744">
                  <c:v>10.199999999999999</c:v>
                </c:pt>
                <c:pt idx="745">
                  <c:v>10.6</c:v>
                </c:pt>
                <c:pt idx="746">
                  <c:v>10.4</c:v>
                </c:pt>
                <c:pt idx="747">
                  <c:v>10.199999999999999</c:v>
                </c:pt>
                <c:pt idx="748">
                  <c:v>10.199999999999999</c:v>
                </c:pt>
                <c:pt idx="749">
                  <c:v>9.8000000000000007</c:v>
                </c:pt>
                <c:pt idx="750">
                  <c:v>10</c:v>
                </c:pt>
                <c:pt idx="751">
                  <c:v>9.6</c:v>
                </c:pt>
                <c:pt idx="752">
                  <c:v>9.8000000000000007</c:v>
                </c:pt>
                <c:pt idx="753">
                  <c:v>9.4</c:v>
                </c:pt>
                <c:pt idx="754">
                  <c:v>9.1999999999999993</c:v>
                </c:pt>
                <c:pt idx="755">
                  <c:v>9</c:v>
                </c:pt>
                <c:pt idx="756">
                  <c:v>9.4</c:v>
                </c:pt>
                <c:pt idx="757">
                  <c:v>9.1999999999999993</c:v>
                </c:pt>
                <c:pt idx="758">
                  <c:v>9.1999999999999993</c:v>
                </c:pt>
                <c:pt idx="759">
                  <c:v>9.1999999999999993</c:v>
                </c:pt>
                <c:pt idx="760">
                  <c:v>8.8000000000000007</c:v>
                </c:pt>
                <c:pt idx="761">
                  <c:v>9</c:v>
                </c:pt>
                <c:pt idx="762">
                  <c:v>8.8000000000000007</c:v>
                </c:pt>
                <c:pt idx="763">
                  <c:v>8.6</c:v>
                </c:pt>
                <c:pt idx="764">
                  <c:v>9</c:v>
                </c:pt>
                <c:pt idx="765">
                  <c:v>8.4</c:v>
                </c:pt>
                <c:pt idx="766">
                  <c:v>8.4</c:v>
                </c:pt>
                <c:pt idx="767">
                  <c:v>8.6</c:v>
                </c:pt>
                <c:pt idx="768">
                  <c:v>9</c:v>
                </c:pt>
                <c:pt idx="769">
                  <c:v>8.6</c:v>
                </c:pt>
                <c:pt idx="770">
                  <c:v>8.4</c:v>
                </c:pt>
                <c:pt idx="771">
                  <c:v>8.8000000000000007</c:v>
                </c:pt>
                <c:pt idx="772">
                  <c:v>8.6</c:v>
                </c:pt>
                <c:pt idx="773">
                  <c:v>9</c:v>
                </c:pt>
                <c:pt idx="774">
                  <c:v>9.1999999999999993</c:v>
                </c:pt>
                <c:pt idx="775">
                  <c:v>8.6</c:v>
                </c:pt>
                <c:pt idx="776">
                  <c:v>9</c:v>
                </c:pt>
                <c:pt idx="777">
                  <c:v>9</c:v>
                </c:pt>
                <c:pt idx="778">
                  <c:v>8.8000000000000007</c:v>
                </c:pt>
                <c:pt idx="779">
                  <c:v>9</c:v>
                </c:pt>
                <c:pt idx="780">
                  <c:v>9.4</c:v>
                </c:pt>
                <c:pt idx="781">
                  <c:v>9.4</c:v>
                </c:pt>
                <c:pt idx="782">
                  <c:v>9.1999999999999993</c:v>
                </c:pt>
                <c:pt idx="783">
                  <c:v>9.6</c:v>
                </c:pt>
                <c:pt idx="784">
                  <c:v>9.4</c:v>
                </c:pt>
                <c:pt idx="785">
                  <c:v>10</c:v>
                </c:pt>
                <c:pt idx="786">
                  <c:v>9.6</c:v>
                </c:pt>
                <c:pt idx="787">
                  <c:v>9.8000000000000007</c:v>
                </c:pt>
                <c:pt idx="788">
                  <c:v>10</c:v>
                </c:pt>
                <c:pt idx="789">
                  <c:v>10.199999999999999</c:v>
                </c:pt>
                <c:pt idx="790">
                  <c:v>10.199999999999999</c:v>
                </c:pt>
                <c:pt idx="791">
                  <c:v>10.4</c:v>
                </c:pt>
                <c:pt idx="792">
                  <c:v>10.4</c:v>
                </c:pt>
                <c:pt idx="793">
                  <c:v>9.4</c:v>
                </c:pt>
                <c:pt idx="794">
                  <c:v>9.8000000000000007</c:v>
                </c:pt>
                <c:pt idx="795">
                  <c:v>10.4</c:v>
                </c:pt>
                <c:pt idx="796">
                  <c:v>10.6</c:v>
                </c:pt>
                <c:pt idx="797">
                  <c:v>10.8</c:v>
                </c:pt>
                <c:pt idx="798">
                  <c:v>10.8</c:v>
                </c:pt>
                <c:pt idx="799">
                  <c:v>11</c:v>
                </c:pt>
                <c:pt idx="800">
                  <c:v>11.2</c:v>
                </c:pt>
                <c:pt idx="801">
                  <c:v>11.6</c:v>
                </c:pt>
                <c:pt idx="802">
                  <c:v>11.4</c:v>
                </c:pt>
                <c:pt idx="803">
                  <c:v>11.6</c:v>
                </c:pt>
                <c:pt idx="804">
                  <c:v>11.8</c:v>
                </c:pt>
                <c:pt idx="805">
                  <c:v>11.8</c:v>
                </c:pt>
                <c:pt idx="806">
                  <c:v>11.8</c:v>
                </c:pt>
                <c:pt idx="807">
                  <c:v>12</c:v>
                </c:pt>
                <c:pt idx="808">
                  <c:v>12.4</c:v>
                </c:pt>
                <c:pt idx="809">
                  <c:v>12</c:v>
                </c:pt>
                <c:pt idx="810">
                  <c:v>12.2</c:v>
                </c:pt>
                <c:pt idx="811">
                  <c:v>12.2</c:v>
                </c:pt>
                <c:pt idx="812">
                  <c:v>12.2</c:v>
                </c:pt>
                <c:pt idx="813">
                  <c:v>12.2</c:v>
                </c:pt>
                <c:pt idx="814">
                  <c:v>12.2</c:v>
                </c:pt>
                <c:pt idx="815">
                  <c:v>12.6</c:v>
                </c:pt>
                <c:pt idx="816">
                  <c:v>12.6</c:v>
                </c:pt>
                <c:pt idx="817">
                  <c:v>12</c:v>
                </c:pt>
                <c:pt idx="818">
                  <c:v>12.4</c:v>
                </c:pt>
                <c:pt idx="819">
                  <c:v>12.8</c:v>
                </c:pt>
                <c:pt idx="820">
                  <c:v>12.2</c:v>
                </c:pt>
                <c:pt idx="821">
                  <c:v>12.2</c:v>
                </c:pt>
                <c:pt idx="822">
                  <c:v>12.4</c:v>
                </c:pt>
                <c:pt idx="823">
                  <c:v>12.2</c:v>
                </c:pt>
                <c:pt idx="824">
                  <c:v>12.2</c:v>
                </c:pt>
                <c:pt idx="825">
                  <c:v>12.4</c:v>
                </c:pt>
                <c:pt idx="826">
                  <c:v>12</c:v>
                </c:pt>
                <c:pt idx="827">
                  <c:v>12.2</c:v>
                </c:pt>
                <c:pt idx="828">
                  <c:v>12</c:v>
                </c:pt>
                <c:pt idx="829">
                  <c:v>12</c:v>
                </c:pt>
                <c:pt idx="830">
                  <c:v>12</c:v>
                </c:pt>
                <c:pt idx="831">
                  <c:v>11.8</c:v>
                </c:pt>
                <c:pt idx="832">
                  <c:v>11.6</c:v>
                </c:pt>
                <c:pt idx="833">
                  <c:v>11.6</c:v>
                </c:pt>
                <c:pt idx="834">
                  <c:v>11.8</c:v>
                </c:pt>
                <c:pt idx="835">
                  <c:v>11.6</c:v>
                </c:pt>
                <c:pt idx="836">
                  <c:v>11.4</c:v>
                </c:pt>
                <c:pt idx="837">
                  <c:v>11.2</c:v>
                </c:pt>
                <c:pt idx="838">
                  <c:v>11.4</c:v>
                </c:pt>
                <c:pt idx="839">
                  <c:v>11.4</c:v>
                </c:pt>
                <c:pt idx="840">
                  <c:v>10.8</c:v>
                </c:pt>
                <c:pt idx="841">
                  <c:v>11</c:v>
                </c:pt>
                <c:pt idx="842">
                  <c:v>10.8</c:v>
                </c:pt>
                <c:pt idx="843">
                  <c:v>10.6</c:v>
                </c:pt>
                <c:pt idx="844">
                  <c:v>10.8</c:v>
                </c:pt>
                <c:pt idx="845">
                  <c:v>10.6</c:v>
                </c:pt>
                <c:pt idx="846">
                  <c:v>10.6</c:v>
                </c:pt>
                <c:pt idx="847">
                  <c:v>10.4</c:v>
                </c:pt>
                <c:pt idx="848">
                  <c:v>9.8000000000000007</c:v>
                </c:pt>
                <c:pt idx="849">
                  <c:v>10.199999999999999</c:v>
                </c:pt>
                <c:pt idx="850">
                  <c:v>10</c:v>
                </c:pt>
                <c:pt idx="851">
                  <c:v>9.6</c:v>
                </c:pt>
                <c:pt idx="852">
                  <c:v>9.6</c:v>
                </c:pt>
                <c:pt idx="853">
                  <c:v>9.8000000000000007</c:v>
                </c:pt>
                <c:pt idx="854">
                  <c:v>9.4</c:v>
                </c:pt>
                <c:pt idx="855">
                  <c:v>9.1999999999999993</c:v>
                </c:pt>
                <c:pt idx="856">
                  <c:v>9.1999999999999993</c:v>
                </c:pt>
                <c:pt idx="857">
                  <c:v>9.1999999999999993</c:v>
                </c:pt>
                <c:pt idx="858">
                  <c:v>9</c:v>
                </c:pt>
                <c:pt idx="859">
                  <c:v>8.8000000000000007</c:v>
                </c:pt>
                <c:pt idx="860">
                  <c:v>8.8000000000000007</c:v>
                </c:pt>
                <c:pt idx="861">
                  <c:v>9.1999999999999993</c:v>
                </c:pt>
                <c:pt idx="862">
                  <c:v>8.8000000000000007</c:v>
                </c:pt>
                <c:pt idx="863">
                  <c:v>8.8000000000000007</c:v>
                </c:pt>
                <c:pt idx="864">
                  <c:v>8.6</c:v>
                </c:pt>
                <c:pt idx="865">
                  <c:v>8.4</c:v>
                </c:pt>
                <c:pt idx="866">
                  <c:v>8.6</c:v>
                </c:pt>
                <c:pt idx="867">
                  <c:v>9</c:v>
                </c:pt>
                <c:pt idx="868">
                  <c:v>8.8000000000000007</c:v>
                </c:pt>
                <c:pt idx="869">
                  <c:v>8.8000000000000007</c:v>
                </c:pt>
                <c:pt idx="870">
                  <c:v>8.8000000000000007</c:v>
                </c:pt>
                <c:pt idx="871">
                  <c:v>8.6</c:v>
                </c:pt>
                <c:pt idx="872">
                  <c:v>9</c:v>
                </c:pt>
                <c:pt idx="873">
                  <c:v>9</c:v>
                </c:pt>
                <c:pt idx="874">
                  <c:v>8.8000000000000007</c:v>
                </c:pt>
                <c:pt idx="875">
                  <c:v>8.8000000000000007</c:v>
                </c:pt>
                <c:pt idx="876">
                  <c:v>8.8000000000000007</c:v>
                </c:pt>
                <c:pt idx="877">
                  <c:v>9</c:v>
                </c:pt>
                <c:pt idx="878">
                  <c:v>9</c:v>
                </c:pt>
                <c:pt idx="879">
                  <c:v>9.1999999999999993</c:v>
                </c:pt>
                <c:pt idx="880">
                  <c:v>9.4</c:v>
                </c:pt>
                <c:pt idx="881">
                  <c:v>9.1999999999999993</c:v>
                </c:pt>
                <c:pt idx="882">
                  <c:v>9.6</c:v>
                </c:pt>
                <c:pt idx="883">
                  <c:v>9.4</c:v>
                </c:pt>
                <c:pt idx="884">
                  <c:v>9.8000000000000007</c:v>
                </c:pt>
                <c:pt idx="885">
                  <c:v>9.4</c:v>
                </c:pt>
                <c:pt idx="886">
                  <c:v>9.8000000000000007</c:v>
                </c:pt>
                <c:pt idx="887">
                  <c:v>9.8000000000000007</c:v>
                </c:pt>
                <c:pt idx="888">
                  <c:v>10.199999999999999</c:v>
                </c:pt>
                <c:pt idx="889">
                  <c:v>10.199999999999999</c:v>
                </c:pt>
                <c:pt idx="890">
                  <c:v>10.4</c:v>
                </c:pt>
                <c:pt idx="891">
                  <c:v>10.4</c:v>
                </c:pt>
                <c:pt idx="892">
                  <c:v>10.4</c:v>
                </c:pt>
                <c:pt idx="893">
                  <c:v>9.8000000000000007</c:v>
                </c:pt>
                <c:pt idx="894">
                  <c:v>9.8000000000000007</c:v>
                </c:pt>
                <c:pt idx="895">
                  <c:v>10.199999999999999</c:v>
                </c:pt>
                <c:pt idx="896">
                  <c:v>10.4</c:v>
                </c:pt>
                <c:pt idx="897">
                  <c:v>10.8</c:v>
                </c:pt>
                <c:pt idx="898">
                  <c:v>11</c:v>
                </c:pt>
                <c:pt idx="899">
                  <c:v>11.2</c:v>
                </c:pt>
                <c:pt idx="900">
                  <c:v>11.4</c:v>
                </c:pt>
                <c:pt idx="901">
                  <c:v>11.4</c:v>
                </c:pt>
                <c:pt idx="902">
                  <c:v>11.4</c:v>
                </c:pt>
                <c:pt idx="903">
                  <c:v>11.6</c:v>
                </c:pt>
                <c:pt idx="904">
                  <c:v>12</c:v>
                </c:pt>
                <c:pt idx="905">
                  <c:v>11.8</c:v>
                </c:pt>
                <c:pt idx="906">
                  <c:v>11.8</c:v>
                </c:pt>
                <c:pt idx="907">
                  <c:v>12</c:v>
                </c:pt>
                <c:pt idx="908">
                  <c:v>12</c:v>
                </c:pt>
                <c:pt idx="909">
                  <c:v>12</c:v>
                </c:pt>
                <c:pt idx="910">
                  <c:v>12.2</c:v>
                </c:pt>
                <c:pt idx="911">
                  <c:v>12.2</c:v>
                </c:pt>
                <c:pt idx="912">
                  <c:v>12.4</c:v>
                </c:pt>
                <c:pt idx="913">
                  <c:v>12.4</c:v>
                </c:pt>
                <c:pt idx="914">
                  <c:v>12.4</c:v>
                </c:pt>
                <c:pt idx="915">
                  <c:v>12.4</c:v>
                </c:pt>
                <c:pt idx="916">
                  <c:v>12.4</c:v>
                </c:pt>
                <c:pt idx="917">
                  <c:v>12.2</c:v>
                </c:pt>
                <c:pt idx="918">
                  <c:v>12.8</c:v>
                </c:pt>
                <c:pt idx="919">
                  <c:v>12.4</c:v>
                </c:pt>
                <c:pt idx="920">
                  <c:v>12.6</c:v>
                </c:pt>
                <c:pt idx="921">
                  <c:v>12.4</c:v>
                </c:pt>
                <c:pt idx="922">
                  <c:v>12.6</c:v>
                </c:pt>
                <c:pt idx="923">
                  <c:v>12.2</c:v>
                </c:pt>
                <c:pt idx="924">
                  <c:v>12.4</c:v>
                </c:pt>
                <c:pt idx="925">
                  <c:v>12.2</c:v>
                </c:pt>
                <c:pt idx="926">
                  <c:v>12.4</c:v>
                </c:pt>
                <c:pt idx="927">
                  <c:v>12.2</c:v>
                </c:pt>
                <c:pt idx="928">
                  <c:v>12</c:v>
                </c:pt>
                <c:pt idx="929">
                  <c:v>12</c:v>
                </c:pt>
                <c:pt idx="930">
                  <c:v>12</c:v>
                </c:pt>
                <c:pt idx="931">
                  <c:v>12</c:v>
                </c:pt>
                <c:pt idx="932">
                  <c:v>11.6</c:v>
                </c:pt>
                <c:pt idx="933">
                  <c:v>11.8</c:v>
                </c:pt>
                <c:pt idx="934">
                  <c:v>11.4</c:v>
                </c:pt>
                <c:pt idx="935">
                  <c:v>11.8</c:v>
                </c:pt>
                <c:pt idx="936">
                  <c:v>11.2</c:v>
                </c:pt>
                <c:pt idx="937">
                  <c:v>11.6</c:v>
                </c:pt>
                <c:pt idx="938">
                  <c:v>11.4</c:v>
                </c:pt>
                <c:pt idx="939">
                  <c:v>11</c:v>
                </c:pt>
                <c:pt idx="940">
                  <c:v>11.4</c:v>
                </c:pt>
                <c:pt idx="941">
                  <c:v>10.8</c:v>
                </c:pt>
                <c:pt idx="942">
                  <c:v>10.8</c:v>
                </c:pt>
                <c:pt idx="943">
                  <c:v>10.8</c:v>
                </c:pt>
                <c:pt idx="944">
                  <c:v>10.4</c:v>
                </c:pt>
                <c:pt idx="945">
                  <c:v>10.8</c:v>
                </c:pt>
                <c:pt idx="946">
                  <c:v>10.4</c:v>
                </c:pt>
                <c:pt idx="947">
                  <c:v>10.199999999999999</c:v>
                </c:pt>
                <c:pt idx="948">
                  <c:v>10.199999999999999</c:v>
                </c:pt>
                <c:pt idx="949">
                  <c:v>10</c:v>
                </c:pt>
                <c:pt idx="950">
                  <c:v>9.8000000000000007</c:v>
                </c:pt>
                <c:pt idx="951">
                  <c:v>9.8000000000000007</c:v>
                </c:pt>
                <c:pt idx="952">
                  <c:v>9.8000000000000007</c:v>
                </c:pt>
                <c:pt idx="953">
                  <c:v>9.6</c:v>
                </c:pt>
                <c:pt idx="954">
                  <c:v>9.1999999999999993</c:v>
                </c:pt>
                <c:pt idx="955">
                  <c:v>9.4</c:v>
                </c:pt>
                <c:pt idx="956">
                  <c:v>9.4</c:v>
                </c:pt>
                <c:pt idx="957">
                  <c:v>9</c:v>
                </c:pt>
                <c:pt idx="958">
                  <c:v>9</c:v>
                </c:pt>
                <c:pt idx="959">
                  <c:v>9</c:v>
                </c:pt>
                <c:pt idx="960">
                  <c:v>9.1999999999999993</c:v>
                </c:pt>
                <c:pt idx="961">
                  <c:v>9</c:v>
                </c:pt>
                <c:pt idx="962">
                  <c:v>9</c:v>
                </c:pt>
                <c:pt idx="963">
                  <c:v>8.8000000000000007</c:v>
                </c:pt>
                <c:pt idx="964">
                  <c:v>8.8000000000000007</c:v>
                </c:pt>
                <c:pt idx="965">
                  <c:v>8.6</c:v>
                </c:pt>
                <c:pt idx="966">
                  <c:v>9</c:v>
                </c:pt>
                <c:pt idx="967">
                  <c:v>8.6</c:v>
                </c:pt>
                <c:pt idx="968">
                  <c:v>8.8000000000000007</c:v>
                </c:pt>
                <c:pt idx="969">
                  <c:v>8.4</c:v>
                </c:pt>
                <c:pt idx="970">
                  <c:v>8.6</c:v>
                </c:pt>
                <c:pt idx="971">
                  <c:v>9</c:v>
                </c:pt>
                <c:pt idx="972">
                  <c:v>8.8000000000000007</c:v>
                </c:pt>
                <c:pt idx="973">
                  <c:v>8.8000000000000007</c:v>
                </c:pt>
                <c:pt idx="974">
                  <c:v>8.8000000000000007</c:v>
                </c:pt>
                <c:pt idx="975">
                  <c:v>8.8000000000000007</c:v>
                </c:pt>
                <c:pt idx="976">
                  <c:v>8.6</c:v>
                </c:pt>
                <c:pt idx="977">
                  <c:v>9</c:v>
                </c:pt>
                <c:pt idx="978">
                  <c:v>9</c:v>
                </c:pt>
                <c:pt idx="979">
                  <c:v>9.1999999999999993</c:v>
                </c:pt>
                <c:pt idx="980">
                  <c:v>9.1999999999999993</c:v>
                </c:pt>
                <c:pt idx="981">
                  <c:v>9.4</c:v>
                </c:pt>
                <c:pt idx="982">
                  <c:v>9.1999999999999993</c:v>
                </c:pt>
                <c:pt idx="983">
                  <c:v>9.6</c:v>
                </c:pt>
                <c:pt idx="984">
                  <c:v>9.1999999999999993</c:v>
                </c:pt>
                <c:pt idx="985">
                  <c:v>9.6</c:v>
                </c:pt>
                <c:pt idx="986">
                  <c:v>9.8000000000000007</c:v>
                </c:pt>
                <c:pt idx="987">
                  <c:v>10</c:v>
                </c:pt>
                <c:pt idx="988">
                  <c:v>10.199999999999999</c:v>
                </c:pt>
                <c:pt idx="989">
                  <c:v>10</c:v>
                </c:pt>
                <c:pt idx="990">
                  <c:v>10.4</c:v>
                </c:pt>
                <c:pt idx="991">
                  <c:v>10.199999999999999</c:v>
                </c:pt>
                <c:pt idx="992">
                  <c:v>10.6</c:v>
                </c:pt>
                <c:pt idx="993">
                  <c:v>10</c:v>
                </c:pt>
                <c:pt idx="994">
                  <c:v>10</c:v>
                </c:pt>
                <c:pt idx="995">
                  <c:v>10.199999999999999</c:v>
                </c:pt>
                <c:pt idx="996">
                  <c:v>10.4</c:v>
                </c:pt>
                <c:pt idx="997">
                  <c:v>10.6</c:v>
                </c:pt>
                <c:pt idx="998">
                  <c:v>11</c:v>
                </c:pt>
                <c:pt idx="999">
                  <c:v>11.4</c:v>
                </c:pt>
                <c:pt idx="1000">
                  <c:v>11.2</c:v>
                </c:pt>
                <c:pt idx="1001">
                  <c:v>11.4</c:v>
                </c:pt>
                <c:pt idx="1002">
                  <c:v>11.6</c:v>
                </c:pt>
                <c:pt idx="1003">
                  <c:v>11.6</c:v>
                </c:pt>
                <c:pt idx="1004">
                  <c:v>11.8</c:v>
                </c:pt>
                <c:pt idx="1005">
                  <c:v>11.6</c:v>
                </c:pt>
                <c:pt idx="1006">
                  <c:v>12</c:v>
                </c:pt>
                <c:pt idx="1007">
                  <c:v>11.8</c:v>
                </c:pt>
                <c:pt idx="1008">
                  <c:v>12</c:v>
                </c:pt>
                <c:pt idx="1009">
                  <c:v>12.2</c:v>
                </c:pt>
                <c:pt idx="1010">
                  <c:v>12</c:v>
                </c:pt>
                <c:pt idx="1011">
                  <c:v>12.2</c:v>
                </c:pt>
                <c:pt idx="1012">
                  <c:v>12.4</c:v>
                </c:pt>
                <c:pt idx="1013">
                  <c:v>12.4</c:v>
                </c:pt>
                <c:pt idx="1014">
                  <c:v>12.4</c:v>
                </c:pt>
                <c:pt idx="1015">
                  <c:v>12.4</c:v>
                </c:pt>
                <c:pt idx="1016">
                  <c:v>12.6</c:v>
                </c:pt>
                <c:pt idx="1017">
                  <c:v>12.6</c:v>
                </c:pt>
                <c:pt idx="1018">
                  <c:v>12.6</c:v>
                </c:pt>
                <c:pt idx="1019">
                  <c:v>12.4</c:v>
                </c:pt>
                <c:pt idx="1020">
                  <c:v>12.2</c:v>
                </c:pt>
                <c:pt idx="1021">
                  <c:v>12.4</c:v>
                </c:pt>
                <c:pt idx="1022">
                  <c:v>12.4</c:v>
                </c:pt>
                <c:pt idx="1023">
                  <c:v>12.6</c:v>
                </c:pt>
                <c:pt idx="1024">
                  <c:v>12.4</c:v>
                </c:pt>
                <c:pt idx="1025">
                  <c:v>12.2</c:v>
                </c:pt>
                <c:pt idx="1026">
                  <c:v>12.2</c:v>
                </c:pt>
                <c:pt idx="1027">
                  <c:v>12.2</c:v>
                </c:pt>
                <c:pt idx="1028">
                  <c:v>12</c:v>
                </c:pt>
                <c:pt idx="1029">
                  <c:v>12</c:v>
                </c:pt>
                <c:pt idx="1030">
                  <c:v>11.8</c:v>
                </c:pt>
                <c:pt idx="1031">
                  <c:v>11.8</c:v>
                </c:pt>
                <c:pt idx="1032">
                  <c:v>12.2</c:v>
                </c:pt>
                <c:pt idx="1033">
                  <c:v>11.8</c:v>
                </c:pt>
                <c:pt idx="1034">
                  <c:v>11.6</c:v>
                </c:pt>
                <c:pt idx="1035">
                  <c:v>11.4</c:v>
                </c:pt>
                <c:pt idx="1036">
                  <c:v>11.6</c:v>
                </c:pt>
                <c:pt idx="1037">
                  <c:v>11.6</c:v>
                </c:pt>
                <c:pt idx="1038">
                  <c:v>10.8</c:v>
                </c:pt>
                <c:pt idx="1039">
                  <c:v>11.4</c:v>
                </c:pt>
                <c:pt idx="1040">
                  <c:v>11.2</c:v>
                </c:pt>
                <c:pt idx="1041">
                  <c:v>10.8</c:v>
                </c:pt>
                <c:pt idx="1042">
                  <c:v>11</c:v>
                </c:pt>
                <c:pt idx="1043">
                  <c:v>11</c:v>
                </c:pt>
                <c:pt idx="1044">
                  <c:v>10.6</c:v>
                </c:pt>
                <c:pt idx="1045">
                  <c:v>10.4</c:v>
                </c:pt>
                <c:pt idx="1046">
                  <c:v>10.199999999999999</c:v>
                </c:pt>
                <c:pt idx="1047">
                  <c:v>10.199999999999999</c:v>
                </c:pt>
                <c:pt idx="1048">
                  <c:v>10</c:v>
                </c:pt>
                <c:pt idx="1049">
                  <c:v>10.199999999999999</c:v>
                </c:pt>
                <c:pt idx="1050">
                  <c:v>9.8000000000000007</c:v>
                </c:pt>
                <c:pt idx="1051">
                  <c:v>9.6</c:v>
                </c:pt>
                <c:pt idx="1052">
                  <c:v>9.6</c:v>
                </c:pt>
                <c:pt idx="1053">
                  <c:v>9.1999999999999993</c:v>
                </c:pt>
                <c:pt idx="1054">
                  <c:v>9.8000000000000007</c:v>
                </c:pt>
                <c:pt idx="1055">
                  <c:v>9.4</c:v>
                </c:pt>
                <c:pt idx="1056">
                  <c:v>8.8000000000000007</c:v>
                </c:pt>
                <c:pt idx="1057">
                  <c:v>9.1999999999999993</c:v>
                </c:pt>
                <c:pt idx="1058">
                  <c:v>9.1999999999999993</c:v>
                </c:pt>
                <c:pt idx="1059">
                  <c:v>9</c:v>
                </c:pt>
                <c:pt idx="1060">
                  <c:v>8.6</c:v>
                </c:pt>
                <c:pt idx="1061">
                  <c:v>9</c:v>
                </c:pt>
                <c:pt idx="1062">
                  <c:v>8.6</c:v>
                </c:pt>
                <c:pt idx="1063">
                  <c:v>8.6</c:v>
                </c:pt>
                <c:pt idx="1064">
                  <c:v>8.6</c:v>
                </c:pt>
                <c:pt idx="1065">
                  <c:v>8.8000000000000007</c:v>
                </c:pt>
                <c:pt idx="1066">
                  <c:v>8.8000000000000007</c:v>
                </c:pt>
                <c:pt idx="1067">
                  <c:v>9</c:v>
                </c:pt>
                <c:pt idx="1068">
                  <c:v>8.6</c:v>
                </c:pt>
                <c:pt idx="1069">
                  <c:v>8.6</c:v>
                </c:pt>
                <c:pt idx="1070">
                  <c:v>8.8000000000000007</c:v>
                </c:pt>
                <c:pt idx="1071">
                  <c:v>8.8000000000000007</c:v>
                </c:pt>
                <c:pt idx="1072">
                  <c:v>8.8000000000000007</c:v>
                </c:pt>
                <c:pt idx="1073">
                  <c:v>8.8000000000000007</c:v>
                </c:pt>
                <c:pt idx="1074">
                  <c:v>8.8000000000000007</c:v>
                </c:pt>
                <c:pt idx="1075">
                  <c:v>8.6</c:v>
                </c:pt>
                <c:pt idx="1076">
                  <c:v>8.6</c:v>
                </c:pt>
                <c:pt idx="1077">
                  <c:v>9.1999999999999993</c:v>
                </c:pt>
                <c:pt idx="1078">
                  <c:v>9</c:v>
                </c:pt>
                <c:pt idx="1079">
                  <c:v>9</c:v>
                </c:pt>
                <c:pt idx="1080">
                  <c:v>9.4</c:v>
                </c:pt>
                <c:pt idx="1081">
                  <c:v>9.1999999999999993</c:v>
                </c:pt>
                <c:pt idx="1082">
                  <c:v>9.6</c:v>
                </c:pt>
                <c:pt idx="1083">
                  <c:v>9.4</c:v>
                </c:pt>
                <c:pt idx="1084">
                  <c:v>9.6</c:v>
                </c:pt>
                <c:pt idx="1085">
                  <c:v>9.6</c:v>
                </c:pt>
                <c:pt idx="1086">
                  <c:v>9.8000000000000007</c:v>
                </c:pt>
                <c:pt idx="1087">
                  <c:v>10</c:v>
                </c:pt>
                <c:pt idx="1088">
                  <c:v>9.8000000000000007</c:v>
                </c:pt>
                <c:pt idx="1089">
                  <c:v>10</c:v>
                </c:pt>
                <c:pt idx="1090">
                  <c:v>10</c:v>
                </c:pt>
                <c:pt idx="1091">
                  <c:v>10.4</c:v>
                </c:pt>
                <c:pt idx="1092">
                  <c:v>10.4</c:v>
                </c:pt>
                <c:pt idx="1093">
                  <c:v>10</c:v>
                </c:pt>
                <c:pt idx="1094">
                  <c:v>10</c:v>
                </c:pt>
                <c:pt idx="1095">
                  <c:v>10.199999999999999</c:v>
                </c:pt>
                <c:pt idx="1096">
                  <c:v>10.4</c:v>
                </c:pt>
                <c:pt idx="1097">
                  <c:v>11</c:v>
                </c:pt>
                <c:pt idx="1098">
                  <c:v>11.2</c:v>
                </c:pt>
                <c:pt idx="1099">
                  <c:v>11.2</c:v>
                </c:pt>
                <c:pt idx="1100">
                  <c:v>11.4</c:v>
                </c:pt>
                <c:pt idx="1101">
                  <c:v>11.4</c:v>
                </c:pt>
                <c:pt idx="1102">
                  <c:v>11.6</c:v>
                </c:pt>
                <c:pt idx="1103">
                  <c:v>11.4</c:v>
                </c:pt>
                <c:pt idx="1104">
                  <c:v>11.4</c:v>
                </c:pt>
                <c:pt idx="1105">
                  <c:v>12.2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12.4</c:v>
                </c:pt>
                <c:pt idx="1113">
                  <c:v>12.6</c:v>
                </c:pt>
                <c:pt idx="1114">
                  <c:v>12.2</c:v>
                </c:pt>
                <c:pt idx="1115">
                  <c:v>12.4</c:v>
                </c:pt>
                <c:pt idx="1116">
                  <c:v>12.6</c:v>
                </c:pt>
                <c:pt idx="1117">
                  <c:v>12.4</c:v>
                </c:pt>
                <c:pt idx="1118">
                  <c:v>12.4</c:v>
                </c:pt>
                <c:pt idx="1119">
                  <c:v>12.4</c:v>
                </c:pt>
                <c:pt idx="1120">
                  <c:v>12.2</c:v>
                </c:pt>
                <c:pt idx="1121">
                  <c:v>12.2</c:v>
                </c:pt>
                <c:pt idx="1122">
                  <c:v>12.4</c:v>
                </c:pt>
                <c:pt idx="1123">
                  <c:v>12.4</c:v>
                </c:pt>
                <c:pt idx="1124">
                  <c:v>12.4</c:v>
                </c:pt>
                <c:pt idx="1125">
                  <c:v>12</c:v>
                </c:pt>
                <c:pt idx="1126">
                  <c:v>12</c:v>
                </c:pt>
                <c:pt idx="1127">
                  <c:v>12.2</c:v>
                </c:pt>
                <c:pt idx="1128">
                  <c:v>12</c:v>
                </c:pt>
                <c:pt idx="1129">
                  <c:v>12</c:v>
                </c:pt>
                <c:pt idx="1130">
                  <c:v>12</c:v>
                </c:pt>
                <c:pt idx="1131">
                  <c:v>11.8</c:v>
                </c:pt>
                <c:pt idx="1132">
                  <c:v>11.8</c:v>
                </c:pt>
                <c:pt idx="1133">
                  <c:v>11.6</c:v>
                </c:pt>
                <c:pt idx="1134">
                  <c:v>11.4</c:v>
                </c:pt>
                <c:pt idx="1135">
                  <c:v>11.6</c:v>
                </c:pt>
                <c:pt idx="1136">
                  <c:v>11.8</c:v>
                </c:pt>
                <c:pt idx="1137">
                  <c:v>11</c:v>
                </c:pt>
                <c:pt idx="1138">
                  <c:v>11.4</c:v>
                </c:pt>
                <c:pt idx="1139">
                  <c:v>11</c:v>
                </c:pt>
                <c:pt idx="1140">
                  <c:v>10.8</c:v>
                </c:pt>
                <c:pt idx="1141">
                  <c:v>10.8</c:v>
                </c:pt>
                <c:pt idx="1142">
                  <c:v>11</c:v>
                </c:pt>
                <c:pt idx="1143">
                  <c:v>10.8</c:v>
                </c:pt>
                <c:pt idx="1144">
                  <c:v>10.6</c:v>
                </c:pt>
                <c:pt idx="1145">
                  <c:v>10.4</c:v>
                </c:pt>
                <c:pt idx="1146">
                  <c:v>10.6</c:v>
                </c:pt>
                <c:pt idx="1147">
                  <c:v>10.199999999999999</c:v>
                </c:pt>
                <c:pt idx="1148">
                  <c:v>10.4</c:v>
                </c:pt>
                <c:pt idx="1149">
                  <c:v>10</c:v>
                </c:pt>
                <c:pt idx="1150">
                  <c:v>10</c:v>
                </c:pt>
                <c:pt idx="1151">
                  <c:v>10</c:v>
                </c:pt>
                <c:pt idx="1152">
                  <c:v>9.8000000000000007</c:v>
                </c:pt>
                <c:pt idx="1153">
                  <c:v>9.4</c:v>
                </c:pt>
                <c:pt idx="1154">
                  <c:v>9.6</c:v>
                </c:pt>
                <c:pt idx="1155">
                  <c:v>9.1999999999999993</c:v>
                </c:pt>
                <c:pt idx="1156">
                  <c:v>9.1999999999999993</c:v>
                </c:pt>
                <c:pt idx="1157">
                  <c:v>9.4</c:v>
                </c:pt>
                <c:pt idx="1158">
                  <c:v>9</c:v>
                </c:pt>
                <c:pt idx="1159">
                  <c:v>8.8000000000000007</c:v>
                </c:pt>
                <c:pt idx="1160">
                  <c:v>9</c:v>
                </c:pt>
                <c:pt idx="1161">
                  <c:v>8.8000000000000007</c:v>
                </c:pt>
                <c:pt idx="1162">
                  <c:v>8.6</c:v>
                </c:pt>
                <c:pt idx="1163">
                  <c:v>8.6</c:v>
                </c:pt>
                <c:pt idx="1164">
                  <c:v>9.1999999999999993</c:v>
                </c:pt>
                <c:pt idx="1165">
                  <c:v>8.8000000000000007</c:v>
                </c:pt>
                <c:pt idx="1166">
                  <c:v>8.6</c:v>
                </c:pt>
                <c:pt idx="1167">
                  <c:v>8.8000000000000007</c:v>
                </c:pt>
                <c:pt idx="1168">
                  <c:v>8.8000000000000007</c:v>
                </c:pt>
                <c:pt idx="1169">
                  <c:v>9</c:v>
                </c:pt>
                <c:pt idx="1170">
                  <c:v>8.6</c:v>
                </c:pt>
                <c:pt idx="1171">
                  <c:v>8.4</c:v>
                </c:pt>
                <c:pt idx="1172">
                  <c:v>8.6</c:v>
                </c:pt>
                <c:pt idx="1173">
                  <c:v>8.6</c:v>
                </c:pt>
                <c:pt idx="1174">
                  <c:v>8.6</c:v>
                </c:pt>
                <c:pt idx="1175">
                  <c:v>8.8000000000000007</c:v>
                </c:pt>
                <c:pt idx="1176">
                  <c:v>9.1999999999999993</c:v>
                </c:pt>
                <c:pt idx="1177">
                  <c:v>9.1999999999999993</c:v>
                </c:pt>
                <c:pt idx="1178">
                  <c:v>9.1999999999999993</c:v>
                </c:pt>
                <c:pt idx="1179">
                  <c:v>9.1999999999999993</c:v>
                </c:pt>
                <c:pt idx="1180">
                  <c:v>9</c:v>
                </c:pt>
                <c:pt idx="1181">
                  <c:v>9.4</c:v>
                </c:pt>
                <c:pt idx="1182">
                  <c:v>9.4</c:v>
                </c:pt>
                <c:pt idx="1183">
                  <c:v>9.6</c:v>
                </c:pt>
                <c:pt idx="1184">
                  <c:v>9.6</c:v>
                </c:pt>
                <c:pt idx="1185">
                  <c:v>9.8000000000000007</c:v>
                </c:pt>
                <c:pt idx="1186">
                  <c:v>10</c:v>
                </c:pt>
                <c:pt idx="1187">
                  <c:v>10</c:v>
                </c:pt>
                <c:pt idx="1188">
                  <c:v>10</c:v>
                </c:pt>
                <c:pt idx="1189">
                  <c:v>10.199999999999999</c:v>
                </c:pt>
                <c:pt idx="1190">
                  <c:v>10.6</c:v>
                </c:pt>
                <c:pt idx="1191">
                  <c:v>10.8</c:v>
                </c:pt>
                <c:pt idx="1192">
                  <c:v>10.4</c:v>
                </c:pt>
                <c:pt idx="1193">
                  <c:v>9.8000000000000007</c:v>
                </c:pt>
                <c:pt idx="1194">
                  <c:v>9.8000000000000007</c:v>
                </c:pt>
                <c:pt idx="1195">
                  <c:v>10.199999999999999</c:v>
                </c:pt>
                <c:pt idx="1196">
                  <c:v>10.8</c:v>
                </c:pt>
                <c:pt idx="1197">
                  <c:v>11</c:v>
                </c:pt>
                <c:pt idx="1198">
                  <c:v>11</c:v>
                </c:pt>
                <c:pt idx="1199">
                  <c:v>11.4</c:v>
                </c:pt>
                <c:pt idx="1200">
                  <c:v>11.4</c:v>
                </c:pt>
                <c:pt idx="1201">
                  <c:v>11.4</c:v>
                </c:pt>
                <c:pt idx="1202">
                  <c:v>11.6</c:v>
                </c:pt>
                <c:pt idx="1203">
                  <c:v>11.6</c:v>
                </c:pt>
                <c:pt idx="1204">
                  <c:v>11.8</c:v>
                </c:pt>
                <c:pt idx="1205">
                  <c:v>11.8</c:v>
                </c:pt>
                <c:pt idx="1206">
                  <c:v>11.8</c:v>
                </c:pt>
                <c:pt idx="1207">
                  <c:v>12</c:v>
                </c:pt>
                <c:pt idx="1208">
                  <c:v>12.2</c:v>
                </c:pt>
                <c:pt idx="1209">
                  <c:v>12</c:v>
                </c:pt>
                <c:pt idx="1210">
                  <c:v>12.2</c:v>
                </c:pt>
                <c:pt idx="1211">
                  <c:v>12.4</c:v>
                </c:pt>
                <c:pt idx="1212">
                  <c:v>12.6</c:v>
                </c:pt>
                <c:pt idx="1213">
                  <c:v>12.4</c:v>
                </c:pt>
                <c:pt idx="1214">
                  <c:v>12.4</c:v>
                </c:pt>
                <c:pt idx="1215">
                  <c:v>12.6</c:v>
                </c:pt>
                <c:pt idx="1216">
                  <c:v>12.4</c:v>
                </c:pt>
                <c:pt idx="1217">
                  <c:v>12.4</c:v>
                </c:pt>
                <c:pt idx="1218">
                  <c:v>12.4</c:v>
                </c:pt>
                <c:pt idx="1219">
                  <c:v>12.6</c:v>
                </c:pt>
                <c:pt idx="1220">
                  <c:v>12.4</c:v>
                </c:pt>
                <c:pt idx="1221">
                  <c:v>12.8</c:v>
                </c:pt>
                <c:pt idx="1222">
                  <c:v>12.6</c:v>
                </c:pt>
                <c:pt idx="1223">
                  <c:v>12.6</c:v>
                </c:pt>
                <c:pt idx="1224">
                  <c:v>12.2</c:v>
                </c:pt>
                <c:pt idx="1225">
                  <c:v>12</c:v>
                </c:pt>
                <c:pt idx="1226">
                  <c:v>12</c:v>
                </c:pt>
                <c:pt idx="1227">
                  <c:v>12.4</c:v>
                </c:pt>
                <c:pt idx="1228">
                  <c:v>12.4</c:v>
                </c:pt>
                <c:pt idx="1229">
                  <c:v>12</c:v>
                </c:pt>
                <c:pt idx="1230">
                  <c:v>12.2</c:v>
                </c:pt>
                <c:pt idx="1231">
                  <c:v>12</c:v>
                </c:pt>
                <c:pt idx="1232">
                  <c:v>12</c:v>
                </c:pt>
                <c:pt idx="1233">
                  <c:v>11.6</c:v>
                </c:pt>
                <c:pt idx="1234">
                  <c:v>11.8</c:v>
                </c:pt>
                <c:pt idx="1235">
                  <c:v>11.8</c:v>
                </c:pt>
                <c:pt idx="1236">
                  <c:v>11.2</c:v>
                </c:pt>
                <c:pt idx="1237">
                  <c:v>11.4</c:v>
                </c:pt>
                <c:pt idx="1238">
                  <c:v>11.4</c:v>
                </c:pt>
                <c:pt idx="1239">
                  <c:v>11</c:v>
                </c:pt>
                <c:pt idx="1240">
                  <c:v>11.2</c:v>
                </c:pt>
                <c:pt idx="1241">
                  <c:v>11</c:v>
                </c:pt>
                <c:pt idx="1242">
                  <c:v>11</c:v>
                </c:pt>
                <c:pt idx="1243">
                  <c:v>10.6</c:v>
                </c:pt>
                <c:pt idx="1244">
                  <c:v>10.4</c:v>
                </c:pt>
                <c:pt idx="1245">
                  <c:v>10.6</c:v>
                </c:pt>
                <c:pt idx="1246">
                  <c:v>10</c:v>
                </c:pt>
                <c:pt idx="1247">
                  <c:v>10.6</c:v>
                </c:pt>
                <c:pt idx="1248">
                  <c:v>10.199999999999999</c:v>
                </c:pt>
                <c:pt idx="1249">
                  <c:v>10</c:v>
                </c:pt>
                <c:pt idx="1250">
                  <c:v>10</c:v>
                </c:pt>
                <c:pt idx="1251">
                  <c:v>10</c:v>
                </c:pt>
                <c:pt idx="1252">
                  <c:v>9.6</c:v>
                </c:pt>
                <c:pt idx="1253">
                  <c:v>9.6</c:v>
                </c:pt>
                <c:pt idx="1254">
                  <c:v>9.4</c:v>
                </c:pt>
                <c:pt idx="1255">
                  <c:v>9.4</c:v>
                </c:pt>
                <c:pt idx="1256">
                  <c:v>9.1999999999999993</c:v>
                </c:pt>
                <c:pt idx="1257">
                  <c:v>9.4</c:v>
                </c:pt>
                <c:pt idx="1258">
                  <c:v>9</c:v>
                </c:pt>
                <c:pt idx="1259">
                  <c:v>9</c:v>
                </c:pt>
                <c:pt idx="1260">
                  <c:v>8.8000000000000007</c:v>
                </c:pt>
                <c:pt idx="1261">
                  <c:v>9</c:v>
                </c:pt>
                <c:pt idx="1262">
                  <c:v>9</c:v>
                </c:pt>
                <c:pt idx="1263">
                  <c:v>9.1999999999999993</c:v>
                </c:pt>
                <c:pt idx="1264">
                  <c:v>8.6</c:v>
                </c:pt>
                <c:pt idx="1265">
                  <c:v>8.8000000000000007</c:v>
                </c:pt>
                <c:pt idx="1266">
                  <c:v>8.8000000000000007</c:v>
                </c:pt>
                <c:pt idx="1267">
                  <c:v>8.6</c:v>
                </c:pt>
                <c:pt idx="1268">
                  <c:v>9.1999999999999993</c:v>
                </c:pt>
                <c:pt idx="1269">
                  <c:v>8.6</c:v>
                </c:pt>
                <c:pt idx="1270">
                  <c:v>9</c:v>
                </c:pt>
                <c:pt idx="1271">
                  <c:v>8.8000000000000007</c:v>
                </c:pt>
                <c:pt idx="1272">
                  <c:v>8.6</c:v>
                </c:pt>
                <c:pt idx="1273">
                  <c:v>8.6</c:v>
                </c:pt>
                <c:pt idx="1274">
                  <c:v>8.6</c:v>
                </c:pt>
                <c:pt idx="1275">
                  <c:v>9.1999999999999993</c:v>
                </c:pt>
                <c:pt idx="1276">
                  <c:v>9</c:v>
                </c:pt>
                <c:pt idx="1277">
                  <c:v>9</c:v>
                </c:pt>
                <c:pt idx="1278">
                  <c:v>9.1999999999999993</c:v>
                </c:pt>
                <c:pt idx="1279">
                  <c:v>9</c:v>
                </c:pt>
                <c:pt idx="1280">
                  <c:v>9.4</c:v>
                </c:pt>
                <c:pt idx="1281">
                  <c:v>9.1999999999999993</c:v>
                </c:pt>
                <c:pt idx="1282">
                  <c:v>9.4</c:v>
                </c:pt>
                <c:pt idx="1283">
                  <c:v>9.1999999999999993</c:v>
                </c:pt>
                <c:pt idx="1284">
                  <c:v>9.8000000000000007</c:v>
                </c:pt>
                <c:pt idx="1285">
                  <c:v>10</c:v>
                </c:pt>
                <c:pt idx="1286">
                  <c:v>10.199999999999999</c:v>
                </c:pt>
                <c:pt idx="1287">
                  <c:v>10.4</c:v>
                </c:pt>
                <c:pt idx="1288">
                  <c:v>10.199999999999999</c:v>
                </c:pt>
                <c:pt idx="1289">
                  <c:v>10.4</c:v>
                </c:pt>
                <c:pt idx="1290">
                  <c:v>10.6</c:v>
                </c:pt>
                <c:pt idx="1291">
                  <c:v>10.4</c:v>
                </c:pt>
                <c:pt idx="1292">
                  <c:v>10.6</c:v>
                </c:pt>
                <c:pt idx="1293">
                  <c:v>9.8000000000000007</c:v>
                </c:pt>
                <c:pt idx="1294">
                  <c:v>10</c:v>
                </c:pt>
                <c:pt idx="1295">
                  <c:v>10.199999999999999</c:v>
                </c:pt>
                <c:pt idx="1296">
                  <c:v>10.8</c:v>
                </c:pt>
                <c:pt idx="1297">
                  <c:v>10.6</c:v>
                </c:pt>
                <c:pt idx="1298">
                  <c:v>10.8</c:v>
                </c:pt>
                <c:pt idx="1299">
                  <c:v>11.4</c:v>
                </c:pt>
                <c:pt idx="1300">
                  <c:v>11.4</c:v>
                </c:pt>
                <c:pt idx="1301">
                  <c:v>11.6</c:v>
                </c:pt>
                <c:pt idx="1302">
                  <c:v>11.4</c:v>
                </c:pt>
                <c:pt idx="1303">
                  <c:v>11.8</c:v>
                </c:pt>
                <c:pt idx="1304">
                  <c:v>11.8</c:v>
                </c:pt>
                <c:pt idx="1305">
                  <c:v>11.8</c:v>
                </c:pt>
                <c:pt idx="1306">
                  <c:v>11.8</c:v>
                </c:pt>
                <c:pt idx="1307">
                  <c:v>12</c:v>
                </c:pt>
                <c:pt idx="1308">
                  <c:v>11.8</c:v>
                </c:pt>
                <c:pt idx="1309">
                  <c:v>12.2</c:v>
                </c:pt>
                <c:pt idx="1310">
                  <c:v>12.4</c:v>
                </c:pt>
                <c:pt idx="1311">
                  <c:v>12.4</c:v>
                </c:pt>
                <c:pt idx="1312">
                  <c:v>12.2</c:v>
                </c:pt>
                <c:pt idx="1313">
                  <c:v>12.4</c:v>
                </c:pt>
                <c:pt idx="1314">
                  <c:v>12.6</c:v>
                </c:pt>
                <c:pt idx="1315">
                  <c:v>12.4</c:v>
                </c:pt>
                <c:pt idx="1316">
                  <c:v>12.4</c:v>
                </c:pt>
                <c:pt idx="1317">
                  <c:v>12.6</c:v>
                </c:pt>
                <c:pt idx="1318">
                  <c:v>12.8</c:v>
                </c:pt>
                <c:pt idx="1319">
                  <c:v>12.6</c:v>
                </c:pt>
                <c:pt idx="1320">
                  <c:v>12.8</c:v>
                </c:pt>
                <c:pt idx="1321">
                  <c:v>12.8</c:v>
                </c:pt>
                <c:pt idx="1322">
                  <c:v>12.4</c:v>
                </c:pt>
                <c:pt idx="1323">
                  <c:v>12.4</c:v>
                </c:pt>
                <c:pt idx="1324">
                  <c:v>12.4</c:v>
                </c:pt>
                <c:pt idx="1325">
                  <c:v>12.6</c:v>
                </c:pt>
                <c:pt idx="1326">
                  <c:v>12.2</c:v>
                </c:pt>
                <c:pt idx="1327">
                  <c:v>12.2</c:v>
                </c:pt>
                <c:pt idx="1328">
                  <c:v>12</c:v>
                </c:pt>
                <c:pt idx="1329">
                  <c:v>12.2</c:v>
                </c:pt>
                <c:pt idx="1330">
                  <c:v>12.2</c:v>
                </c:pt>
                <c:pt idx="1331">
                  <c:v>12</c:v>
                </c:pt>
                <c:pt idx="1332">
                  <c:v>11.6</c:v>
                </c:pt>
                <c:pt idx="1333">
                  <c:v>11.8</c:v>
                </c:pt>
                <c:pt idx="1334">
                  <c:v>11.4</c:v>
                </c:pt>
                <c:pt idx="1335">
                  <c:v>11.4</c:v>
                </c:pt>
                <c:pt idx="1336">
                  <c:v>11.8</c:v>
                </c:pt>
                <c:pt idx="1337">
                  <c:v>11.4</c:v>
                </c:pt>
                <c:pt idx="1338">
                  <c:v>11.4</c:v>
                </c:pt>
                <c:pt idx="1339">
                  <c:v>11.2</c:v>
                </c:pt>
                <c:pt idx="1340">
                  <c:v>11.2</c:v>
                </c:pt>
                <c:pt idx="1341">
                  <c:v>11.2</c:v>
                </c:pt>
                <c:pt idx="1342">
                  <c:v>10.8</c:v>
                </c:pt>
                <c:pt idx="1343">
                  <c:v>11</c:v>
                </c:pt>
                <c:pt idx="1344">
                  <c:v>10.6</c:v>
                </c:pt>
                <c:pt idx="1345">
                  <c:v>10.4</c:v>
                </c:pt>
                <c:pt idx="1346">
                  <c:v>10.6</c:v>
                </c:pt>
                <c:pt idx="1347">
                  <c:v>10.6</c:v>
                </c:pt>
                <c:pt idx="1348">
                  <c:v>10.4</c:v>
                </c:pt>
                <c:pt idx="1349">
                  <c:v>10.199999999999999</c:v>
                </c:pt>
                <c:pt idx="1350">
                  <c:v>10.4</c:v>
                </c:pt>
                <c:pt idx="1351">
                  <c:v>10</c:v>
                </c:pt>
                <c:pt idx="1352">
                  <c:v>9.8000000000000007</c:v>
                </c:pt>
                <c:pt idx="1353">
                  <c:v>9.6</c:v>
                </c:pt>
                <c:pt idx="1354">
                  <c:v>9.4</c:v>
                </c:pt>
                <c:pt idx="1355">
                  <c:v>9.4</c:v>
                </c:pt>
                <c:pt idx="1356">
                  <c:v>9.6</c:v>
                </c:pt>
                <c:pt idx="1357">
                  <c:v>9</c:v>
                </c:pt>
                <c:pt idx="1358">
                  <c:v>9.1999999999999993</c:v>
                </c:pt>
                <c:pt idx="1359">
                  <c:v>9</c:v>
                </c:pt>
                <c:pt idx="1360">
                  <c:v>8.8000000000000007</c:v>
                </c:pt>
                <c:pt idx="1361">
                  <c:v>9</c:v>
                </c:pt>
                <c:pt idx="1362">
                  <c:v>9.1999999999999993</c:v>
                </c:pt>
                <c:pt idx="1363">
                  <c:v>8.8000000000000007</c:v>
                </c:pt>
                <c:pt idx="1364">
                  <c:v>8.8000000000000007</c:v>
                </c:pt>
                <c:pt idx="1365">
                  <c:v>8.8000000000000007</c:v>
                </c:pt>
                <c:pt idx="1366">
                  <c:v>8.6</c:v>
                </c:pt>
                <c:pt idx="1367">
                  <c:v>9</c:v>
                </c:pt>
                <c:pt idx="1368">
                  <c:v>8.8000000000000007</c:v>
                </c:pt>
                <c:pt idx="1369">
                  <c:v>9</c:v>
                </c:pt>
                <c:pt idx="1370">
                  <c:v>8.8000000000000007</c:v>
                </c:pt>
                <c:pt idx="1371">
                  <c:v>8.8000000000000007</c:v>
                </c:pt>
                <c:pt idx="1372">
                  <c:v>8.6</c:v>
                </c:pt>
                <c:pt idx="1373">
                  <c:v>8.8000000000000007</c:v>
                </c:pt>
                <c:pt idx="1374">
                  <c:v>9</c:v>
                </c:pt>
                <c:pt idx="1375">
                  <c:v>9.1999999999999993</c:v>
                </c:pt>
                <c:pt idx="1376">
                  <c:v>9</c:v>
                </c:pt>
                <c:pt idx="1377">
                  <c:v>9.1999999999999993</c:v>
                </c:pt>
                <c:pt idx="1378">
                  <c:v>9.1999999999999993</c:v>
                </c:pt>
                <c:pt idx="1379">
                  <c:v>9.1999999999999993</c:v>
                </c:pt>
                <c:pt idx="1380">
                  <c:v>9.1999999999999993</c:v>
                </c:pt>
                <c:pt idx="1381">
                  <c:v>9.4</c:v>
                </c:pt>
                <c:pt idx="1382">
                  <c:v>9.1999999999999993</c:v>
                </c:pt>
                <c:pt idx="1383">
                  <c:v>9.6</c:v>
                </c:pt>
                <c:pt idx="1384">
                  <c:v>9.8000000000000007</c:v>
                </c:pt>
                <c:pt idx="1385">
                  <c:v>9.8000000000000007</c:v>
                </c:pt>
                <c:pt idx="1386">
                  <c:v>10.199999999999999</c:v>
                </c:pt>
                <c:pt idx="1387">
                  <c:v>10</c:v>
                </c:pt>
                <c:pt idx="1388">
                  <c:v>10.6</c:v>
                </c:pt>
                <c:pt idx="1389">
                  <c:v>10.4</c:v>
                </c:pt>
                <c:pt idx="1390">
                  <c:v>10.4</c:v>
                </c:pt>
                <c:pt idx="1391">
                  <c:v>10.199999999999999</c:v>
                </c:pt>
                <c:pt idx="1392">
                  <c:v>10.199999999999999</c:v>
                </c:pt>
                <c:pt idx="1393">
                  <c:v>9.6</c:v>
                </c:pt>
                <c:pt idx="1394">
                  <c:v>9.8000000000000007</c:v>
                </c:pt>
                <c:pt idx="1395">
                  <c:v>10.6</c:v>
                </c:pt>
                <c:pt idx="1396">
                  <c:v>10.4</c:v>
                </c:pt>
                <c:pt idx="1397">
                  <c:v>11</c:v>
                </c:pt>
                <c:pt idx="1398">
                  <c:v>11.4</c:v>
                </c:pt>
                <c:pt idx="1399">
                  <c:v>11.2</c:v>
                </c:pt>
                <c:pt idx="1400">
                  <c:v>11.4</c:v>
                </c:pt>
                <c:pt idx="1401">
                  <c:v>11.4</c:v>
                </c:pt>
                <c:pt idx="1402">
                  <c:v>11.8</c:v>
                </c:pt>
                <c:pt idx="1403">
                  <c:v>11.8</c:v>
                </c:pt>
                <c:pt idx="1404">
                  <c:v>12</c:v>
                </c:pt>
                <c:pt idx="1405">
                  <c:v>11.6</c:v>
                </c:pt>
                <c:pt idx="1406">
                  <c:v>12</c:v>
                </c:pt>
                <c:pt idx="1407">
                  <c:v>11.8</c:v>
                </c:pt>
                <c:pt idx="1408">
                  <c:v>12</c:v>
                </c:pt>
                <c:pt idx="1409">
                  <c:v>12</c:v>
                </c:pt>
                <c:pt idx="1410">
                  <c:v>12.6</c:v>
                </c:pt>
                <c:pt idx="1411">
                  <c:v>12.4</c:v>
                </c:pt>
                <c:pt idx="1412">
                  <c:v>12.4</c:v>
                </c:pt>
                <c:pt idx="1413">
                  <c:v>12.8</c:v>
                </c:pt>
                <c:pt idx="1414">
                  <c:v>12.2</c:v>
                </c:pt>
                <c:pt idx="1415">
                  <c:v>12.4</c:v>
                </c:pt>
                <c:pt idx="1416">
                  <c:v>12.4</c:v>
                </c:pt>
                <c:pt idx="1417">
                  <c:v>12.4</c:v>
                </c:pt>
                <c:pt idx="1418">
                  <c:v>12.6</c:v>
                </c:pt>
                <c:pt idx="1419">
                  <c:v>12.8</c:v>
                </c:pt>
                <c:pt idx="1420">
                  <c:v>12.6</c:v>
                </c:pt>
                <c:pt idx="1421">
                  <c:v>12.6</c:v>
                </c:pt>
                <c:pt idx="1422">
                  <c:v>12.6</c:v>
                </c:pt>
                <c:pt idx="1423">
                  <c:v>12.4</c:v>
                </c:pt>
                <c:pt idx="1424">
                  <c:v>12.4</c:v>
                </c:pt>
                <c:pt idx="1425">
                  <c:v>12.2</c:v>
                </c:pt>
                <c:pt idx="1426">
                  <c:v>12.2</c:v>
                </c:pt>
                <c:pt idx="1427">
                  <c:v>12.2</c:v>
                </c:pt>
                <c:pt idx="1428">
                  <c:v>12.4</c:v>
                </c:pt>
                <c:pt idx="1429">
                  <c:v>12.4</c:v>
                </c:pt>
                <c:pt idx="1430">
                  <c:v>12</c:v>
                </c:pt>
                <c:pt idx="1431">
                  <c:v>12</c:v>
                </c:pt>
                <c:pt idx="1432">
                  <c:v>11.8</c:v>
                </c:pt>
                <c:pt idx="1433">
                  <c:v>12</c:v>
                </c:pt>
                <c:pt idx="1434">
                  <c:v>11.4</c:v>
                </c:pt>
                <c:pt idx="1435">
                  <c:v>11.6</c:v>
                </c:pt>
                <c:pt idx="1436">
                  <c:v>11.6</c:v>
                </c:pt>
                <c:pt idx="1437">
                  <c:v>11.4</c:v>
                </c:pt>
                <c:pt idx="1438">
                  <c:v>11.2</c:v>
                </c:pt>
                <c:pt idx="1439">
                  <c:v>11.4</c:v>
                </c:pt>
                <c:pt idx="1440">
                  <c:v>11.2</c:v>
                </c:pt>
                <c:pt idx="1441">
                  <c:v>10.8</c:v>
                </c:pt>
                <c:pt idx="1442">
                  <c:v>11</c:v>
                </c:pt>
                <c:pt idx="1443">
                  <c:v>10.8</c:v>
                </c:pt>
                <c:pt idx="1444">
                  <c:v>10.199999999999999</c:v>
                </c:pt>
                <c:pt idx="1445">
                  <c:v>10.6</c:v>
                </c:pt>
                <c:pt idx="1446">
                  <c:v>10.6</c:v>
                </c:pt>
                <c:pt idx="1447">
                  <c:v>10.199999999999999</c:v>
                </c:pt>
                <c:pt idx="1448">
                  <c:v>10.199999999999999</c:v>
                </c:pt>
                <c:pt idx="1449">
                  <c:v>10</c:v>
                </c:pt>
                <c:pt idx="1450">
                  <c:v>10.199999999999999</c:v>
                </c:pt>
                <c:pt idx="1451">
                  <c:v>10</c:v>
                </c:pt>
                <c:pt idx="1452">
                  <c:v>9.8000000000000007</c:v>
                </c:pt>
                <c:pt idx="1453">
                  <c:v>9.6</c:v>
                </c:pt>
                <c:pt idx="1454">
                  <c:v>9.8000000000000007</c:v>
                </c:pt>
                <c:pt idx="1455">
                  <c:v>9.6</c:v>
                </c:pt>
                <c:pt idx="1456">
                  <c:v>9.1999999999999993</c:v>
                </c:pt>
                <c:pt idx="1457">
                  <c:v>9.1999999999999993</c:v>
                </c:pt>
                <c:pt idx="1458">
                  <c:v>9</c:v>
                </c:pt>
                <c:pt idx="1459">
                  <c:v>9</c:v>
                </c:pt>
                <c:pt idx="1460">
                  <c:v>9</c:v>
                </c:pt>
                <c:pt idx="1461">
                  <c:v>9.1999999999999993</c:v>
                </c:pt>
                <c:pt idx="1462">
                  <c:v>8.6</c:v>
                </c:pt>
                <c:pt idx="1463">
                  <c:v>9</c:v>
                </c:pt>
                <c:pt idx="1464">
                  <c:v>9</c:v>
                </c:pt>
                <c:pt idx="1465">
                  <c:v>9</c:v>
                </c:pt>
                <c:pt idx="1466">
                  <c:v>9</c:v>
                </c:pt>
                <c:pt idx="1467">
                  <c:v>8.8000000000000007</c:v>
                </c:pt>
                <c:pt idx="1468">
                  <c:v>8.8000000000000007</c:v>
                </c:pt>
                <c:pt idx="1469">
                  <c:v>8.8000000000000007</c:v>
                </c:pt>
                <c:pt idx="1470">
                  <c:v>8.8000000000000007</c:v>
                </c:pt>
                <c:pt idx="1471">
                  <c:v>8.6</c:v>
                </c:pt>
                <c:pt idx="1472">
                  <c:v>8.8000000000000007</c:v>
                </c:pt>
                <c:pt idx="1473">
                  <c:v>9</c:v>
                </c:pt>
                <c:pt idx="1474">
                  <c:v>9</c:v>
                </c:pt>
                <c:pt idx="1475">
                  <c:v>9</c:v>
                </c:pt>
                <c:pt idx="1476">
                  <c:v>9.1999999999999993</c:v>
                </c:pt>
                <c:pt idx="1477">
                  <c:v>9.1999999999999993</c:v>
                </c:pt>
                <c:pt idx="1478">
                  <c:v>9.4</c:v>
                </c:pt>
                <c:pt idx="1479">
                  <c:v>9</c:v>
                </c:pt>
                <c:pt idx="1480">
                  <c:v>9.4</c:v>
                </c:pt>
                <c:pt idx="1481">
                  <c:v>9.1999999999999993</c:v>
                </c:pt>
                <c:pt idx="1482">
                  <c:v>9.6</c:v>
                </c:pt>
                <c:pt idx="1483">
                  <c:v>9.6</c:v>
                </c:pt>
                <c:pt idx="1484">
                  <c:v>9.6</c:v>
                </c:pt>
                <c:pt idx="1485">
                  <c:v>10</c:v>
                </c:pt>
                <c:pt idx="1486">
                  <c:v>10</c:v>
                </c:pt>
                <c:pt idx="1487">
                  <c:v>10.4</c:v>
                </c:pt>
                <c:pt idx="1488">
                  <c:v>10.4</c:v>
                </c:pt>
                <c:pt idx="1489">
                  <c:v>10.199999999999999</c:v>
                </c:pt>
                <c:pt idx="1490">
                  <c:v>10.4</c:v>
                </c:pt>
                <c:pt idx="1491">
                  <c:v>10.199999999999999</c:v>
                </c:pt>
                <c:pt idx="1492">
                  <c:v>10.4</c:v>
                </c:pt>
                <c:pt idx="1493">
                  <c:v>10</c:v>
                </c:pt>
                <c:pt idx="1494">
                  <c:v>10.199999999999999</c:v>
                </c:pt>
                <c:pt idx="1495">
                  <c:v>10.4</c:v>
                </c:pt>
                <c:pt idx="1496">
                  <c:v>10.8</c:v>
                </c:pt>
                <c:pt idx="1497">
                  <c:v>11.2</c:v>
                </c:pt>
                <c:pt idx="1498">
                  <c:v>11</c:v>
                </c:pt>
                <c:pt idx="1499">
                  <c:v>11.4</c:v>
                </c:pt>
                <c:pt idx="1500">
                  <c:v>11.6</c:v>
                </c:pt>
                <c:pt idx="1501">
                  <c:v>11.6</c:v>
                </c:pt>
                <c:pt idx="1502">
                  <c:v>11.6</c:v>
                </c:pt>
                <c:pt idx="1503">
                  <c:v>11.8</c:v>
                </c:pt>
                <c:pt idx="1504">
                  <c:v>11.8</c:v>
                </c:pt>
                <c:pt idx="1505">
                  <c:v>12</c:v>
                </c:pt>
                <c:pt idx="1506">
                  <c:v>12</c:v>
                </c:pt>
                <c:pt idx="1507">
                  <c:v>12</c:v>
                </c:pt>
                <c:pt idx="1508">
                  <c:v>12</c:v>
                </c:pt>
                <c:pt idx="1509">
                  <c:v>12.6</c:v>
                </c:pt>
                <c:pt idx="1510">
                  <c:v>12</c:v>
                </c:pt>
                <c:pt idx="1511">
                  <c:v>12.4</c:v>
                </c:pt>
                <c:pt idx="1512">
                  <c:v>12.4</c:v>
                </c:pt>
                <c:pt idx="1513">
                  <c:v>12.6</c:v>
                </c:pt>
                <c:pt idx="1514">
                  <c:v>12.4</c:v>
                </c:pt>
                <c:pt idx="1515">
                  <c:v>12.4</c:v>
                </c:pt>
                <c:pt idx="1516">
                  <c:v>12.2</c:v>
                </c:pt>
                <c:pt idx="1517">
                  <c:v>12.6</c:v>
                </c:pt>
                <c:pt idx="1518">
                  <c:v>12.6</c:v>
                </c:pt>
                <c:pt idx="1519">
                  <c:v>12.4</c:v>
                </c:pt>
                <c:pt idx="1520">
                  <c:v>12.8</c:v>
                </c:pt>
                <c:pt idx="1521">
                  <c:v>12.6</c:v>
                </c:pt>
                <c:pt idx="1522">
                  <c:v>12.2</c:v>
                </c:pt>
                <c:pt idx="1523">
                  <c:v>12.6</c:v>
                </c:pt>
                <c:pt idx="1524">
                  <c:v>12.6</c:v>
                </c:pt>
                <c:pt idx="1525">
                  <c:v>12.4</c:v>
                </c:pt>
                <c:pt idx="1526">
                  <c:v>12.2</c:v>
                </c:pt>
                <c:pt idx="1527">
                  <c:v>12.6</c:v>
                </c:pt>
                <c:pt idx="1528">
                  <c:v>12</c:v>
                </c:pt>
                <c:pt idx="1529">
                  <c:v>12.2</c:v>
                </c:pt>
                <c:pt idx="1530">
                  <c:v>12.2</c:v>
                </c:pt>
                <c:pt idx="1531">
                  <c:v>12</c:v>
                </c:pt>
                <c:pt idx="1532">
                  <c:v>12</c:v>
                </c:pt>
                <c:pt idx="1533">
                  <c:v>11.2</c:v>
                </c:pt>
                <c:pt idx="1534">
                  <c:v>11.8</c:v>
                </c:pt>
                <c:pt idx="1535">
                  <c:v>11.6</c:v>
                </c:pt>
                <c:pt idx="1536">
                  <c:v>11.4</c:v>
                </c:pt>
                <c:pt idx="1537">
                  <c:v>11.8</c:v>
                </c:pt>
                <c:pt idx="1538">
                  <c:v>11.4</c:v>
                </c:pt>
                <c:pt idx="1539">
                  <c:v>11.6</c:v>
                </c:pt>
                <c:pt idx="1540">
                  <c:v>11</c:v>
                </c:pt>
                <c:pt idx="1541">
                  <c:v>11</c:v>
                </c:pt>
                <c:pt idx="1542">
                  <c:v>10.8</c:v>
                </c:pt>
                <c:pt idx="1543">
                  <c:v>10.6</c:v>
                </c:pt>
                <c:pt idx="1544">
                  <c:v>10.6</c:v>
                </c:pt>
                <c:pt idx="1545">
                  <c:v>10.6</c:v>
                </c:pt>
                <c:pt idx="1546">
                  <c:v>10.6</c:v>
                </c:pt>
                <c:pt idx="1547">
                  <c:v>10.199999999999999</c:v>
                </c:pt>
                <c:pt idx="1548">
                  <c:v>10.4</c:v>
                </c:pt>
                <c:pt idx="1549">
                  <c:v>10.199999999999999</c:v>
                </c:pt>
                <c:pt idx="1550">
                  <c:v>10.199999999999999</c:v>
                </c:pt>
                <c:pt idx="1551">
                  <c:v>10</c:v>
                </c:pt>
                <c:pt idx="1552">
                  <c:v>9.8000000000000007</c:v>
                </c:pt>
                <c:pt idx="1553">
                  <c:v>9.8000000000000007</c:v>
                </c:pt>
                <c:pt idx="1554">
                  <c:v>9.8000000000000007</c:v>
                </c:pt>
                <c:pt idx="1555">
                  <c:v>9.4</c:v>
                </c:pt>
                <c:pt idx="1556">
                  <c:v>9.6</c:v>
                </c:pt>
                <c:pt idx="1557">
                  <c:v>9</c:v>
                </c:pt>
                <c:pt idx="1558">
                  <c:v>9.1999999999999993</c:v>
                </c:pt>
                <c:pt idx="1559">
                  <c:v>8.8000000000000007</c:v>
                </c:pt>
                <c:pt idx="1560">
                  <c:v>9.1999999999999993</c:v>
                </c:pt>
                <c:pt idx="1561">
                  <c:v>8.8000000000000007</c:v>
                </c:pt>
                <c:pt idx="1562">
                  <c:v>9</c:v>
                </c:pt>
                <c:pt idx="1563">
                  <c:v>9</c:v>
                </c:pt>
                <c:pt idx="1564">
                  <c:v>8.8000000000000007</c:v>
                </c:pt>
                <c:pt idx="1565">
                  <c:v>9</c:v>
                </c:pt>
                <c:pt idx="1566">
                  <c:v>8.8000000000000007</c:v>
                </c:pt>
                <c:pt idx="1567">
                  <c:v>8.8000000000000007</c:v>
                </c:pt>
                <c:pt idx="1568">
                  <c:v>8.8000000000000007</c:v>
                </c:pt>
                <c:pt idx="1569">
                  <c:v>8.8000000000000007</c:v>
                </c:pt>
                <c:pt idx="1570">
                  <c:v>8.4</c:v>
                </c:pt>
                <c:pt idx="1571">
                  <c:v>8.6</c:v>
                </c:pt>
                <c:pt idx="1572">
                  <c:v>8.8000000000000007</c:v>
                </c:pt>
                <c:pt idx="1573">
                  <c:v>9</c:v>
                </c:pt>
                <c:pt idx="1574">
                  <c:v>8.8000000000000007</c:v>
                </c:pt>
                <c:pt idx="1575">
                  <c:v>9.1999999999999993</c:v>
                </c:pt>
                <c:pt idx="1576">
                  <c:v>9.1999999999999993</c:v>
                </c:pt>
                <c:pt idx="1577">
                  <c:v>9.4</c:v>
                </c:pt>
                <c:pt idx="1578">
                  <c:v>8.8000000000000007</c:v>
                </c:pt>
                <c:pt idx="1579">
                  <c:v>9</c:v>
                </c:pt>
                <c:pt idx="1580">
                  <c:v>9</c:v>
                </c:pt>
                <c:pt idx="1581">
                  <c:v>9.4</c:v>
                </c:pt>
                <c:pt idx="1582">
                  <c:v>9.6</c:v>
                </c:pt>
                <c:pt idx="1583">
                  <c:v>9.6</c:v>
                </c:pt>
                <c:pt idx="1584">
                  <c:v>10</c:v>
                </c:pt>
                <c:pt idx="1585">
                  <c:v>9.6</c:v>
                </c:pt>
                <c:pt idx="1586">
                  <c:v>10</c:v>
                </c:pt>
                <c:pt idx="1587">
                  <c:v>10.6</c:v>
                </c:pt>
                <c:pt idx="1588">
                  <c:v>10.199999999999999</c:v>
                </c:pt>
                <c:pt idx="1589">
                  <c:v>10.4</c:v>
                </c:pt>
                <c:pt idx="1590">
                  <c:v>10</c:v>
                </c:pt>
                <c:pt idx="1591">
                  <c:v>10.199999999999999</c:v>
                </c:pt>
                <c:pt idx="1592">
                  <c:v>10.4</c:v>
                </c:pt>
                <c:pt idx="1593">
                  <c:v>10</c:v>
                </c:pt>
                <c:pt idx="1594">
                  <c:v>10</c:v>
                </c:pt>
                <c:pt idx="1595">
                  <c:v>10.6</c:v>
                </c:pt>
                <c:pt idx="1596">
                  <c:v>10.8</c:v>
                </c:pt>
                <c:pt idx="1597">
                  <c:v>10.8</c:v>
                </c:pt>
                <c:pt idx="1598">
                  <c:v>11.2</c:v>
                </c:pt>
                <c:pt idx="1599">
                  <c:v>11.4</c:v>
                </c:pt>
                <c:pt idx="1600">
                  <c:v>11.4</c:v>
                </c:pt>
                <c:pt idx="1601">
                  <c:v>11.4</c:v>
                </c:pt>
                <c:pt idx="1602">
                  <c:v>11.4</c:v>
                </c:pt>
                <c:pt idx="1603">
                  <c:v>11.6</c:v>
                </c:pt>
                <c:pt idx="1604">
                  <c:v>12</c:v>
                </c:pt>
                <c:pt idx="1605">
                  <c:v>11.6</c:v>
                </c:pt>
                <c:pt idx="1606">
                  <c:v>11.8</c:v>
                </c:pt>
                <c:pt idx="1607">
                  <c:v>12</c:v>
                </c:pt>
                <c:pt idx="1608">
                  <c:v>12.2</c:v>
                </c:pt>
                <c:pt idx="1609">
                  <c:v>12</c:v>
                </c:pt>
                <c:pt idx="1610">
                  <c:v>12.4</c:v>
                </c:pt>
                <c:pt idx="1611">
                  <c:v>12.8</c:v>
                </c:pt>
                <c:pt idx="1612">
                  <c:v>12.4</c:v>
                </c:pt>
                <c:pt idx="1613">
                  <c:v>12.6</c:v>
                </c:pt>
                <c:pt idx="1614">
                  <c:v>12.4</c:v>
                </c:pt>
                <c:pt idx="1615">
                  <c:v>12.6</c:v>
                </c:pt>
                <c:pt idx="1616">
                  <c:v>12.6</c:v>
                </c:pt>
                <c:pt idx="1617">
                  <c:v>13</c:v>
                </c:pt>
                <c:pt idx="1618">
                  <c:v>12.8</c:v>
                </c:pt>
                <c:pt idx="1619">
                  <c:v>13</c:v>
                </c:pt>
                <c:pt idx="1620">
                  <c:v>12.6</c:v>
                </c:pt>
                <c:pt idx="1621">
                  <c:v>12.6</c:v>
                </c:pt>
                <c:pt idx="1622">
                  <c:v>12.4</c:v>
                </c:pt>
                <c:pt idx="1623">
                  <c:v>12.6</c:v>
                </c:pt>
                <c:pt idx="1624">
                  <c:v>12.4</c:v>
                </c:pt>
                <c:pt idx="1625">
                  <c:v>12.2</c:v>
                </c:pt>
                <c:pt idx="1626">
                  <c:v>12.6</c:v>
                </c:pt>
                <c:pt idx="1627">
                  <c:v>12.2</c:v>
                </c:pt>
                <c:pt idx="1628">
                  <c:v>12.4</c:v>
                </c:pt>
                <c:pt idx="1629">
                  <c:v>11.8</c:v>
                </c:pt>
                <c:pt idx="1630">
                  <c:v>12</c:v>
                </c:pt>
                <c:pt idx="1631">
                  <c:v>12.2</c:v>
                </c:pt>
                <c:pt idx="1632">
                  <c:v>11.6</c:v>
                </c:pt>
                <c:pt idx="1633">
                  <c:v>11.6</c:v>
                </c:pt>
                <c:pt idx="1634">
                  <c:v>11.6</c:v>
                </c:pt>
                <c:pt idx="1635">
                  <c:v>11.8</c:v>
                </c:pt>
                <c:pt idx="1636">
                  <c:v>11.6</c:v>
                </c:pt>
                <c:pt idx="1637">
                  <c:v>11.2</c:v>
                </c:pt>
                <c:pt idx="1638">
                  <c:v>11.4</c:v>
                </c:pt>
                <c:pt idx="1639">
                  <c:v>11.4</c:v>
                </c:pt>
                <c:pt idx="1640">
                  <c:v>11</c:v>
                </c:pt>
                <c:pt idx="1641">
                  <c:v>11</c:v>
                </c:pt>
                <c:pt idx="1642">
                  <c:v>10.8</c:v>
                </c:pt>
                <c:pt idx="1643">
                  <c:v>10.8</c:v>
                </c:pt>
                <c:pt idx="1644">
                  <c:v>10.8</c:v>
                </c:pt>
                <c:pt idx="1645">
                  <c:v>10.6</c:v>
                </c:pt>
                <c:pt idx="1646">
                  <c:v>10.6</c:v>
                </c:pt>
                <c:pt idx="1647">
                  <c:v>10.4</c:v>
                </c:pt>
                <c:pt idx="1648">
                  <c:v>10.199999999999999</c:v>
                </c:pt>
                <c:pt idx="1649">
                  <c:v>10.4</c:v>
                </c:pt>
                <c:pt idx="1650">
                  <c:v>10.4</c:v>
                </c:pt>
                <c:pt idx="1651">
                  <c:v>9.8000000000000007</c:v>
                </c:pt>
                <c:pt idx="1652">
                  <c:v>9.8000000000000007</c:v>
                </c:pt>
                <c:pt idx="1653">
                  <c:v>9.6</c:v>
                </c:pt>
                <c:pt idx="1654">
                  <c:v>9.6</c:v>
                </c:pt>
                <c:pt idx="1655">
                  <c:v>9.6</c:v>
                </c:pt>
                <c:pt idx="1656">
                  <c:v>9.4</c:v>
                </c:pt>
                <c:pt idx="1657">
                  <c:v>9</c:v>
                </c:pt>
                <c:pt idx="1658">
                  <c:v>9.1999999999999993</c:v>
                </c:pt>
                <c:pt idx="1659">
                  <c:v>9.4</c:v>
                </c:pt>
                <c:pt idx="1660">
                  <c:v>8.8000000000000007</c:v>
                </c:pt>
                <c:pt idx="1661">
                  <c:v>9</c:v>
                </c:pt>
                <c:pt idx="1662">
                  <c:v>9</c:v>
                </c:pt>
                <c:pt idx="1663">
                  <c:v>9</c:v>
                </c:pt>
                <c:pt idx="1664">
                  <c:v>9</c:v>
                </c:pt>
                <c:pt idx="1665">
                  <c:v>9</c:v>
                </c:pt>
                <c:pt idx="1666">
                  <c:v>8.8000000000000007</c:v>
                </c:pt>
                <c:pt idx="1667">
                  <c:v>8.6</c:v>
                </c:pt>
                <c:pt idx="1668">
                  <c:v>8.6</c:v>
                </c:pt>
                <c:pt idx="1669">
                  <c:v>8.6</c:v>
                </c:pt>
                <c:pt idx="1670">
                  <c:v>8.6</c:v>
                </c:pt>
                <c:pt idx="1671">
                  <c:v>9</c:v>
                </c:pt>
                <c:pt idx="1672">
                  <c:v>9</c:v>
                </c:pt>
                <c:pt idx="1673">
                  <c:v>8.8000000000000007</c:v>
                </c:pt>
                <c:pt idx="1674">
                  <c:v>9</c:v>
                </c:pt>
                <c:pt idx="1675">
                  <c:v>8.8000000000000007</c:v>
                </c:pt>
                <c:pt idx="1676">
                  <c:v>9.1999999999999993</c:v>
                </c:pt>
                <c:pt idx="1677">
                  <c:v>8.8000000000000007</c:v>
                </c:pt>
                <c:pt idx="1678">
                  <c:v>9</c:v>
                </c:pt>
                <c:pt idx="1679">
                  <c:v>9.1999999999999993</c:v>
                </c:pt>
                <c:pt idx="1680">
                  <c:v>9.1999999999999993</c:v>
                </c:pt>
                <c:pt idx="1681">
                  <c:v>9.8000000000000007</c:v>
                </c:pt>
                <c:pt idx="1682">
                  <c:v>9.6</c:v>
                </c:pt>
                <c:pt idx="1683">
                  <c:v>9.8000000000000007</c:v>
                </c:pt>
                <c:pt idx="1684">
                  <c:v>9.6</c:v>
                </c:pt>
                <c:pt idx="1685">
                  <c:v>10</c:v>
                </c:pt>
                <c:pt idx="1686">
                  <c:v>10.199999999999999</c:v>
                </c:pt>
                <c:pt idx="1687">
                  <c:v>10</c:v>
                </c:pt>
                <c:pt idx="1688">
                  <c:v>10.4</c:v>
                </c:pt>
                <c:pt idx="1689">
                  <c:v>10</c:v>
                </c:pt>
                <c:pt idx="1690">
                  <c:v>10.199999999999999</c:v>
                </c:pt>
                <c:pt idx="1691">
                  <c:v>10.6</c:v>
                </c:pt>
                <c:pt idx="1692">
                  <c:v>10.6</c:v>
                </c:pt>
                <c:pt idx="1693">
                  <c:v>10</c:v>
                </c:pt>
                <c:pt idx="1694">
                  <c:v>10.199999999999999</c:v>
                </c:pt>
                <c:pt idx="1695">
                  <c:v>10.4</c:v>
                </c:pt>
                <c:pt idx="1696">
                  <c:v>10.8</c:v>
                </c:pt>
                <c:pt idx="1697">
                  <c:v>11</c:v>
                </c:pt>
                <c:pt idx="1698">
                  <c:v>11.2</c:v>
                </c:pt>
                <c:pt idx="1699">
                  <c:v>11.6</c:v>
                </c:pt>
                <c:pt idx="1700">
                  <c:v>11.6</c:v>
                </c:pt>
                <c:pt idx="1701">
                  <c:v>11.6</c:v>
                </c:pt>
                <c:pt idx="1702">
                  <c:v>11.6</c:v>
                </c:pt>
                <c:pt idx="1703">
                  <c:v>11.8</c:v>
                </c:pt>
                <c:pt idx="1704">
                  <c:v>11.8</c:v>
                </c:pt>
                <c:pt idx="1705">
                  <c:v>12</c:v>
                </c:pt>
                <c:pt idx="1706">
                  <c:v>12</c:v>
                </c:pt>
                <c:pt idx="1707">
                  <c:v>12</c:v>
                </c:pt>
                <c:pt idx="1708">
                  <c:v>12</c:v>
                </c:pt>
                <c:pt idx="1709">
                  <c:v>12.2</c:v>
                </c:pt>
                <c:pt idx="1710">
                  <c:v>12.6</c:v>
                </c:pt>
                <c:pt idx="1711">
                  <c:v>12.4</c:v>
                </c:pt>
                <c:pt idx="1712">
                  <c:v>12.2</c:v>
                </c:pt>
                <c:pt idx="1713">
                  <c:v>12.4</c:v>
                </c:pt>
                <c:pt idx="1714">
                  <c:v>12.6</c:v>
                </c:pt>
                <c:pt idx="1715">
                  <c:v>12.8</c:v>
                </c:pt>
                <c:pt idx="1716">
                  <c:v>12.6</c:v>
                </c:pt>
                <c:pt idx="1717">
                  <c:v>12.6</c:v>
                </c:pt>
                <c:pt idx="1718">
                  <c:v>13</c:v>
                </c:pt>
                <c:pt idx="1719">
                  <c:v>12.6</c:v>
                </c:pt>
                <c:pt idx="1720">
                  <c:v>12.2</c:v>
                </c:pt>
                <c:pt idx="1721">
                  <c:v>12.4</c:v>
                </c:pt>
                <c:pt idx="1722">
                  <c:v>12.6</c:v>
                </c:pt>
                <c:pt idx="1723">
                  <c:v>12.6</c:v>
                </c:pt>
                <c:pt idx="1724">
                  <c:v>12.4</c:v>
                </c:pt>
                <c:pt idx="1725">
                  <c:v>12.6</c:v>
                </c:pt>
                <c:pt idx="1726">
                  <c:v>12.6</c:v>
                </c:pt>
                <c:pt idx="1727">
                  <c:v>12.4</c:v>
                </c:pt>
                <c:pt idx="1728">
                  <c:v>12.2</c:v>
                </c:pt>
                <c:pt idx="1729">
                  <c:v>12.2</c:v>
                </c:pt>
                <c:pt idx="1730">
                  <c:v>12.6</c:v>
                </c:pt>
                <c:pt idx="1731">
                  <c:v>11.8</c:v>
                </c:pt>
                <c:pt idx="1732">
                  <c:v>12.2</c:v>
                </c:pt>
                <c:pt idx="1733">
                  <c:v>11.8</c:v>
                </c:pt>
                <c:pt idx="1734">
                  <c:v>11.8</c:v>
                </c:pt>
                <c:pt idx="1735">
                  <c:v>11.8</c:v>
                </c:pt>
                <c:pt idx="1736">
                  <c:v>11.8</c:v>
                </c:pt>
                <c:pt idx="1737">
                  <c:v>11.6</c:v>
                </c:pt>
                <c:pt idx="1738">
                  <c:v>11.4</c:v>
                </c:pt>
                <c:pt idx="1739">
                  <c:v>11.4</c:v>
                </c:pt>
                <c:pt idx="1740">
                  <c:v>11.2</c:v>
                </c:pt>
                <c:pt idx="1741">
                  <c:v>11</c:v>
                </c:pt>
                <c:pt idx="1742">
                  <c:v>11.2</c:v>
                </c:pt>
                <c:pt idx="1743">
                  <c:v>11</c:v>
                </c:pt>
                <c:pt idx="1744">
                  <c:v>11</c:v>
                </c:pt>
                <c:pt idx="1745">
                  <c:v>10.6</c:v>
                </c:pt>
                <c:pt idx="1746">
                  <c:v>10.4</c:v>
                </c:pt>
                <c:pt idx="1747">
                  <c:v>10.4</c:v>
                </c:pt>
                <c:pt idx="1748">
                  <c:v>10.199999999999999</c:v>
                </c:pt>
                <c:pt idx="1749">
                  <c:v>10.199999999999999</c:v>
                </c:pt>
                <c:pt idx="1750">
                  <c:v>10.4</c:v>
                </c:pt>
                <c:pt idx="1751">
                  <c:v>10.199999999999999</c:v>
                </c:pt>
                <c:pt idx="1752">
                  <c:v>10.199999999999999</c:v>
                </c:pt>
                <c:pt idx="1753">
                  <c:v>9.6</c:v>
                </c:pt>
                <c:pt idx="1754">
                  <c:v>9.8000000000000007</c:v>
                </c:pt>
                <c:pt idx="1755">
                  <c:v>9.1999999999999993</c:v>
                </c:pt>
                <c:pt idx="1756">
                  <c:v>9.4</c:v>
                </c:pt>
                <c:pt idx="1757">
                  <c:v>9.1999999999999993</c:v>
                </c:pt>
                <c:pt idx="1758">
                  <c:v>9.4</c:v>
                </c:pt>
                <c:pt idx="1759">
                  <c:v>9.1999999999999993</c:v>
                </c:pt>
                <c:pt idx="1760">
                  <c:v>9</c:v>
                </c:pt>
                <c:pt idx="1761">
                  <c:v>9</c:v>
                </c:pt>
                <c:pt idx="1762">
                  <c:v>9</c:v>
                </c:pt>
                <c:pt idx="1763">
                  <c:v>9</c:v>
                </c:pt>
                <c:pt idx="1764">
                  <c:v>9.1999999999999993</c:v>
                </c:pt>
                <c:pt idx="1765">
                  <c:v>9</c:v>
                </c:pt>
                <c:pt idx="1766">
                  <c:v>8.8000000000000007</c:v>
                </c:pt>
                <c:pt idx="1767">
                  <c:v>8.6</c:v>
                </c:pt>
                <c:pt idx="1768">
                  <c:v>8.6</c:v>
                </c:pt>
                <c:pt idx="1769">
                  <c:v>8.6</c:v>
                </c:pt>
                <c:pt idx="1770">
                  <c:v>9</c:v>
                </c:pt>
                <c:pt idx="1771">
                  <c:v>8.8000000000000007</c:v>
                </c:pt>
                <c:pt idx="1772">
                  <c:v>9</c:v>
                </c:pt>
                <c:pt idx="1773">
                  <c:v>9</c:v>
                </c:pt>
                <c:pt idx="1774">
                  <c:v>9</c:v>
                </c:pt>
                <c:pt idx="1775">
                  <c:v>9</c:v>
                </c:pt>
                <c:pt idx="1776">
                  <c:v>8.8000000000000007</c:v>
                </c:pt>
                <c:pt idx="1777">
                  <c:v>9</c:v>
                </c:pt>
                <c:pt idx="1778">
                  <c:v>9</c:v>
                </c:pt>
                <c:pt idx="1779">
                  <c:v>9.1999999999999993</c:v>
                </c:pt>
                <c:pt idx="1780">
                  <c:v>9.6</c:v>
                </c:pt>
                <c:pt idx="1781">
                  <c:v>9.1999999999999993</c:v>
                </c:pt>
                <c:pt idx="1782">
                  <c:v>9.6</c:v>
                </c:pt>
                <c:pt idx="1783">
                  <c:v>9.4</c:v>
                </c:pt>
                <c:pt idx="1784">
                  <c:v>9.8000000000000007</c:v>
                </c:pt>
                <c:pt idx="1785">
                  <c:v>10</c:v>
                </c:pt>
                <c:pt idx="1786">
                  <c:v>10</c:v>
                </c:pt>
                <c:pt idx="1787">
                  <c:v>10</c:v>
                </c:pt>
                <c:pt idx="1788">
                  <c:v>10</c:v>
                </c:pt>
                <c:pt idx="1789">
                  <c:v>10.4</c:v>
                </c:pt>
                <c:pt idx="1790">
                  <c:v>10.4</c:v>
                </c:pt>
                <c:pt idx="1791">
                  <c:v>10.4</c:v>
                </c:pt>
                <c:pt idx="1792">
                  <c:v>10.199999999999999</c:v>
                </c:pt>
                <c:pt idx="1793">
                  <c:v>9.8000000000000007</c:v>
                </c:pt>
                <c:pt idx="1794">
                  <c:v>10.199999999999999</c:v>
                </c:pt>
                <c:pt idx="1795">
                  <c:v>10.4</c:v>
                </c:pt>
                <c:pt idx="1796">
                  <c:v>10.4</c:v>
                </c:pt>
                <c:pt idx="1797">
                  <c:v>11</c:v>
                </c:pt>
                <c:pt idx="1798">
                  <c:v>11.4</c:v>
                </c:pt>
                <c:pt idx="1799">
                  <c:v>11.2</c:v>
                </c:pt>
                <c:pt idx="1800">
                  <c:v>11.4</c:v>
                </c:pt>
                <c:pt idx="1801">
                  <c:v>11.6</c:v>
                </c:pt>
                <c:pt idx="1802">
                  <c:v>11.8</c:v>
                </c:pt>
                <c:pt idx="1803">
                  <c:v>11.8</c:v>
                </c:pt>
                <c:pt idx="1804">
                  <c:v>11.8</c:v>
                </c:pt>
                <c:pt idx="1805">
                  <c:v>12</c:v>
                </c:pt>
                <c:pt idx="1806">
                  <c:v>12</c:v>
                </c:pt>
                <c:pt idx="1807">
                  <c:v>12</c:v>
                </c:pt>
                <c:pt idx="1808">
                  <c:v>12.4</c:v>
                </c:pt>
                <c:pt idx="1809">
                  <c:v>12.4</c:v>
                </c:pt>
                <c:pt idx="1810">
                  <c:v>12.2</c:v>
                </c:pt>
                <c:pt idx="1811">
                  <c:v>12.2</c:v>
                </c:pt>
                <c:pt idx="1812">
                  <c:v>12.4</c:v>
                </c:pt>
                <c:pt idx="1813">
                  <c:v>12.6</c:v>
                </c:pt>
                <c:pt idx="1814">
                  <c:v>12.6</c:v>
                </c:pt>
                <c:pt idx="1815">
                  <c:v>12.8</c:v>
                </c:pt>
                <c:pt idx="1816">
                  <c:v>12.4</c:v>
                </c:pt>
                <c:pt idx="1817">
                  <c:v>13</c:v>
                </c:pt>
                <c:pt idx="1818">
                  <c:v>12.4</c:v>
                </c:pt>
                <c:pt idx="1819">
                  <c:v>12.4</c:v>
                </c:pt>
                <c:pt idx="1820">
                  <c:v>12.8</c:v>
                </c:pt>
                <c:pt idx="1821">
                  <c:v>12.6</c:v>
                </c:pt>
                <c:pt idx="1822">
                  <c:v>12.8</c:v>
                </c:pt>
                <c:pt idx="1823">
                  <c:v>12.4</c:v>
                </c:pt>
                <c:pt idx="1824">
                  <c:v>12.6</c:v>
                </c:pt>
                <c:pt idx="1825">
                  <c:v>12.4</c:v>
                </c:pt>
                <c:pt idx="1826">
                  <c:v>12.4</c:v>
                </c:pt>
                <c:pt idx="1827">
                  <c:v>12.2</c:v>
                </c:pt>
                <c:pt idx="1828">
                  <c:v>12.2</c:v>
                </c:pt>
                <c:pt idx="1829">
                  <c:v>12.4</c:v>
                </c:pt>
                <c:pt idx="1830">
                  <c:v>12.2</c:v>
                </c:pt>
                <c:pt idx="1831">
                  <c:v>12.4</c:v>
                </c:pt>
                <c:pt idx="1832">
                  <c:v>12</c:v>
                </c:pt>
                <c:pt idx="1833">
                  <c:v>12</c:v>
                </c:pt>
                <c:pt idx="1834">
                  <c:v>12</c:v>
                </c:pt>
                <c:pt idx="1835">
                  <c:v>11.4</c:v>
                </c:pt>
                <c:pt idx="1836">
                  <c:v>11.8</c:v>
                </c:pt>
                <c:pt idx="1837">
                  <c:v>11.4</c:v>
                </c:pt>
                <c:pt idx="1838">
                  <c:v>11.4</c:v>
                </c:pt>
                <c:pt idx="1839">
                  <c:v>11.2</c:v>
                </c:pt>
                <c:pt idx="1840">
                  <c:v>11.2</c:v>
                </c:pt>
                <c:pt idx="1841">
                  <c:v>11</c:v>
                </c:pt>
                <c:pt idx="1842">
                  <c:v>11</c:v>
                </c:pt>
                <c:pt idx="1843">
                  <c:v>10.8</c:v>
                </c:pt>
                <c:pt idx="1844">
                  <c:v>10.6</c:v>
                </c:pt>
                <c:pt idx="1845">
                  <c:v>10.4</c:v>
                </c:pt>
                <c:pt idx="1846">
                  <c:v>10.6</c:v>
                </c:pt>
                <c:pt idx="1847">
                  <c:v>10.6</c:v>
                </c:pt>
                <c:pt idx="1848">
                  <c:v>10.199999999999999</c:v>
                </c:pt>
                <c:pt idx="1849">
                  <c:v>10</c:v>
                </c:pt>
                <c:pt idx="1850">
                  <c:v>10</c:v>
                </c:pt>
                <c:pt idx="1851">
                  <c:v>10.199999999999999</c:v>
                </c:pt>
                <c:pt idx="1852">
                  <c:v>9.8000000000000007</c:v>
                </c:pt>
                <c:pt idx="1853">
                  <c:v>10</c:v>
                </c:pt>
                <c:pt idx="1854">
                  <c:v>9.1999999999999993</c:v>
                </c:pt>
                <c:pt idx="1855">
                  <c:v>9.4</c:v>
                </c:pt>
                <c:pt idx="1856">
                  <c:v>9.4</c:v>
                </c:pt>
                <c:pt idx="1857">
                  <c:v>9.4</c:v>
                </c:pt>
                <c:pt idx="1858">
                  <c:v>9.4</c:v>
                </c:pt>
                <c:pt idx="1859">
                  <c:v>9.1999999999999993</c:v>
                </c:pt>
                <c:pt idx="1860">
                  <c:v>9</c:v>
                </c:pt>
                <c:pt idx="1861">
                  <c:v>9.1999999999999993</c:v>
                </c:pt>
                <c:pt idx="1862">
                  <c:v>9.1999999999999993</c:v>
                </c:pt>
                <c:pt idx="1863">
                  <c:v>9</c:v>
                </c:pt>
                <c:pt idx="1864">
                  <c:v>9</c:v>
                </c:pt>
                <c:pt idx="1865">
                  <c:v>8.8000000000000007</c:v>
                </c:pt>
                <c:pt idx="1866">
                  <c:v>8.8000000000000007</c:v>
                </c:pt>
                <c:pt idx="1867">
                  <c:v>8.6</c:v>
                </c:pt>
                <c:pt idx="1868">
                  <c:v>8.8000000000000007</c:v>
                </c:pt>
                <c:pt idx="1869">
                  <c:v>8.8000000000000007</c:v>
                </c:pt>
                <c:pt idx="1870">
                  <c:v>9</c:v>
                </c:pt>
                <c:pt idx="1871">
                  <c:v>9</c:v>
                </c:pt>
                <c:pt idx="1872">
                  <c:v>9.1999999999999993</c:v>
                </c:pt>
                <c:pt idx="1873">
                  <c:v>9</c:v>
                </c:pt>
                <c:pt idx="1874">
                  <c:v>9.1999999999999993</c:v>
                </c:pt>
                <c:pt idx="1875">
                  <c:v>8.8000000000000007</c:v>
                </c:pt>
                <c:pt idx="1876">
                  <c:v>8.8000000000000007</c:v>
                </c:pt>
                <c:pt idx="1877">
                  <c:v>9</c:v>
                </c:pt>
                <c:pt idx="1878">
                  <c:v>9</c:v>
                </c:pt>
                <c:pt idx="1879">
                  <c:v>9.4</c:v>
                </c:pt>
                <c:pt idx="1880">
                  <c:v>9.4</c:v>
                </c:pt>
                <c:pt idx="1881">
                  <c:v>9.4</c:v>
                </c:pt>
                <c:pt idx="1882">
                  <c:v>9.4</c:v>
                </c:pt>
                <c:pt idx="1883">
                  <c:v>9.8000000000000007</c:v>
                </c:pt>
                <c:pt idx="1884">
                  <c:v>10.199999999999999</c:v>
                </c:pt>
                <c:pt idx="1885">
                  <c:v>9.8000000000000007</c:v>
                </c:pt>
                <c:pt idx="1886">
                  <c:v>9.8000000000000007</c:v>
                </c:pt>
                <c:pt idx="1887">
                  <c:v>10.199999999999999</c:v>
                </c:pt>
                <c:pt idx="1888">
                  <c:v>10</c:v>
                </c:pt>
                <c:pt idx="1889">
                  <c:v>10.199999999999999</c:v>
                </c:pt>
                <c:pt idx="1890">
                  <c:v>10.6</c:v>
                </c:pt>
                <c:pt idx="1891">
                  <c:v>10.4</c:v>
                </c:pt>
                <c:pt idx="1892">
                  <c:v>10.4</c:v>
                </c:pt>
                <c:pt idx="1893">
                  <c:v>10.199999999999999</c:v>
                </c:pt>
                <c:pt idx="1894">
                  <c:v>10.199999999999999</c:v>
                </c:pt>
                <c:pt idx="1895">
                  <c:v>10.4</c:v>
                </c:pt>
                <c:pt idx="1896">
                  <c:v>10.6</c:v>
                </c:pt>
                <c:pt idx="1897">
                  <c:v>11.4</c:v>
                </c:pt>
                <c:pt idx="1898">
                  <c:v>11</c:v>
                </c:pt>
                <c:pt idx="1899">
                  <c:v>11.4</c:v>
                </c:pt>
                <c:pt idx="1900">
                  <c:v>11.8</c:v>
                </c:pt>
                <c:pt idx="1901">
                  <c:v>11.4</c:v>
                </c:pt>
                <c:pt idx="1902">
                  <c:v>11.4</c:v>
                </c:pt>
                <c:pt idx="1903">
                  <c:v>11.8</c:v>
                </c:pt>
                <c:pt idx="1904">
                  <c:v>11.8</c:v>
                </c:pt>
                <c:pt idx="1905">
                  <c:v>12</c:v>
                </c:pt>
                <c:pt idx="1906">
                  <c:v>11.8</c:v>
                </c:pt>
                <c:pt idx="1907">
                  <c:v>12</c:v>
                </c:pt>
                <c:pt idx="1908">
                  <c:v>12.6</c:v>
                </c:pt>
                <c:pt idx="1909">
                  <c:v>12.2</c:v>
                </c:pt>
                <c:pt idx="1910">
                  <c:v>12.2</c:v>
                </c:pt>
                <c:pt idx="1911">
                  <c:v>12.2</c:v>
                </c:pt>
                <c:pt idx="1912">
                  <c:v>12.4</c:v>
                </c:pt>
                <c:pt idx="1913">
                  <c:v>12.6</c:v>
                </c:pt>
                <c:pt idx="1914">
                  <c:v>12.8</c:v>
                </c:pt>
                <c:pt idx="1915">
                  <c:v>12.8</c:v>
                </c:pt>
                <c:pt idx="1916">
                  <c:v>13</c:v>
                </c:pt>
                <c:pt idx="1917">
                  <c:v>12.6</c:v>
                </c:pt>
                <c:pt idx="1918">
                  <c:v>12.6</c:v>
                </c:pt>
                <c:pt idx="1919">
                  <c:v>12.6</c:v>
                </c:pt>
                <c:pt idx="1920">
                  <c:v>12.6</c:v>
                </c:pt>
                <c:pt idx="1921">
                  <c:v>12.4</c:v>
                </c:pt>
                <c:pt idx="1922">
                  <c:v>12.6</c:v>
                </c:pt>
                <c:pt idx="1923">
                  <c:v>12.6</c:v>
                </c:pt>
                <c:pt idx="1924">
                  <c:v>12.4</c:v>
                </c:pt>
                <c:pt idx="1925">
                  <c:v>12.4</c:v>
                </c:pt>
                <c:pt idx="1926">
                  <c:v>12.2</c:v>
                </c:pt>
                <c:pt idx="1927">
                  <c:v>12.4</c:v>
                </c:pt>
                <c:pt idx="1928">
                  <c:v>12.4</c:v>
                </c:pt>
                <c:pt idx="1929">
                  <c:v>11.8</c:v>
                </c:pt>
                <c:pt idx="1930">
                  <c:v>12.2</c:v>
                </c:pt>
                <c:pt idx="1931">
                  <c:v>12.2</c:v>
                </c:pt>
                <c:pt idx="1932">
                  <c:v>11.8</c:v>
                </c:pt>
                <c:pt idx="1933">
                  <c:v>11.8</c:v>
                </c:pt>
                <c:pt idx="1934">
                  <c:v>12</c:v>
                </c:pt>
                <c:pt idx="1935">
                  <c:v>12</c:v>
                </c:pt>
                <c:pt idx="1936">
                  <c:v>11.6</c:v>
                </c:pt>
                <c:pt idx="1937">
                  <c:v>11.2</c:v>
                </c:pt>
                <c:pt idx="1938">
                  <c:v>11</c:v>
                </c:pt>
                <c:pt idx="1939">
                  <c:v>11</c:v>
                </c:pt>
                <c:pt idx="1940">
                  <c:v>11.2</c:v>
                </c:pt>
                <c:pt idx="1941">
                  <c:v>11.2</c:v>
                </c:pt>
                <c:pt idx="1942">
                  <c:v>11.2</c:v>
                </c:pt>
                <c:pt idx="1943">
                  <c:v>10.8</c:v>
                </c:pt>
                <c:pt idx="1944">
                  <c:v>10.6</c:v>
                </c:pt>
                <c:pt idx="1945">
                  <c:v>10.4</c:v>
                </c:pt>
                <c:pt idx="1946">
                  <c:v>10.8</c:v>
                </c:pt>
                <c:pt idx="1947">
                  <c:v>10.6</c:v>
                </c:pt>
                <c:pt idx="1948">
                  <c:v>10.199999999999999</c:v>
                </c:pt>
                <c:pt idx="1949">
                  <c:v>10.4</c:v>
                </c:pt>
                <c:pt idx="1950">
                  <c:v>10.199999999999999</c:v>
                </c:pt>
                <c:pt idx="1951">
                  <c:v>10</c:v>
                </c:pt>
                <c:pt idx="1952">
                  <c:v>9.8000000000000007</c:v>
                </c:pt>
                <c:pt idx="1953">
                  <c:v>9.8000000000000007</c:v>
                </c:pt>
                <c:pt idx="1954">
                  <c:v>9.4</c:v>
                </c:pt>
                <c:pt idx="1955">
                  <c:v>9.4</c:v>
                </c:pt>
                <c:pt idx="1956">
                  <c:v>9.6</c:v>
                </c:pt>
                <c:pt idx="1957">
                  <c:v>9.1999999999999993</c:v>
                </c:pt>
                <c:pt idx="1958">
                  <c:v>9.1999999999999993</c:v>
                </c:pt>
                <c:pt idx="1959">
                  <c:v>9</c:v>
                </c:pt>
                <c:pt idx="1960">
                  <c:v>9.1999999999999993</c:v>
                </c:pt>
                <c:pt idx="1961">
                  <c:v>9</c:v>
                </c:pt>
                <c:pt idx="1962">
                  <c:v>9</c:v>
                </c:pt>
                <c:pt idx="1963">
                  <c:v>9.8000000000000007</c:v>
                </c:pt>
                <c:pt idx="1964">
                  <c:v>11</c:v>
                </c:pt>
                <c:pt idx="1965">
                  <c:v>11</c:v>
                </c:pt>
                <c:pt idx="1966">
                  <c:v>10.8</c:v>
                </c:pt>
                <c:pt idx="1967">
                  <c:v>9.8000000000000007</c:v>
                </c:pt>
                <c:pt idx="1968">
                  <c:v>7.2</c:v>
                </c:pt>
                <c:pt idx="1969">
                  <c:v>4.8</c:v>
                </c:pt>
                <c:pt idx="1970">
                  <c:v>3.8</c:v>
                </c:pt>
                <c:pt idx="1971">
                  <c:v>4.8</c:v>
                </c:pt>
                <c:pt idx="1972">
                  <c:v>3</c:v>
                </c:pt>
                <c:pt idx="1973">
                  <c:v>2.2000000000000002</c:v>
                </c:pt>
                <c:pt idx="1974">
                  <c:v>2</c:v>
                </c:pt>
                <c:pt idx="1975">
                  <c:v>1.2</c:v>
                </c:pt>
                <c:pt idx="1976">
                  <c:v>0.8</c:v>
                </c:pt>
                <c:pt idx="1977">
                  <c:v>0.8</c:v>
                </c:pt>
                <c:pt idx="1978">
                  <c:v>0.6</c:v>
                </c:pt>
                <c:pt idx="1979">
                  <c:v>0.2</c:v>
                </c:pt>
                <c:pt idx="1980">
                  <c:v>0</c:v>
                </c:pt>
                <c:pt idx="1981">
                  <c:v>0</c:v>
                </c:pt>
                <c:pt idx="1982">
                  <c:v>0.4</c:v>
                </c:pt>
                <c:pt idx="1983">
                  <c:v>0.4</c:v>
                </c:pt>
                <c:pt idx="1984">
                  <c:v>0.4</c:v>
                </c:pt>
                <c:pt idx="1985">
                  <c:v>0.4</c:v>
                </c:pt>
                <c:pt idx="1986">
                  <c:v>-0.2</c:v>
                </c:pt>
                <c:pt idx="1987">
                  <c:v>0.4</c:v>
                </c:pt>
                <c:pt idx="1988">
                  <c:v>0.2</c:v>
                </c:pt>
                <c:pt idx="1989">
                  <c:v>0.2</c:v>
                </c:pt>
                <c:pt idx="1990">
                  <c:v>0.4</c:v>
                </c:pt>
                <c:pt idx="1991">
                  <c:v>0.2</c:v>
                </c:pt>
                <c:pt idx="1992">
                  <c:v>0.6</c:v>
                </c:pt>
                <c:pt idx="1993">
                  <c:v>0.2</c:v>
                </c:pt>
                <c:pt idx="1994">
                  <c:v>0.2</c:v>
                </c:pt>
                <c:pt idx="1995">
                  <c:v>0</c:v>
                </c:pt>
                <c:pt idx="1996">
                  <c:v>0.2</c:v>
                </c:pt>
                <c:pt idx="1997">
                  <c:v>0</c:v>
                </c:pt>
                <c:pt idx="1998">
                  <c:v>0.2</c:v>
                </c:pt>
                <c:pt idx="1999">
                  <c:v>0.4</c:v>
                </c:pt>
                <c:pt idx="2000">
                  <c:v>0.2</c:v>
                </c:pt>
                <c:pt idx="2001">
                  <c:v>0</c:v>
                </c:pt>
                <c:pt idx="2002">
                  <c:v>0.2</c:v>
                </c:pt>
                <c:pt idx="2003">
                  <c:v>0.2</c:v>
                </c:pt>
                <c:pt idx="2004">
                  <c:v>0.2</c:v>
                </c:pt>
                <c:pt idx="2005">
                  <c:v>0</c:v>
                </c:pt>
                <c:pt idx="2006">
                  <c:v>0</c:v>
                </c:pt>
                <c:pt idx="2007">
                  <c:v>0.4</c:v>
                </c:pt>
                <c:pt idx="2008">
                  <c:v>0</c:v>
                </c:pt>
                <c:pt idx="2009">
                  <c:v>0.4</c:v>
                </c:pt>
                <c:pt idx="2010">
                  <c:v>0</c:v>
                </c:pt>
                <c:pt idx="2011">
                  <c:v>0.4</c:v>
                </c:pt>
                <c:pt idx="2012">
                  <c:v>0.2</c:v>
                </c:pt>
                <c:pt idx="2013">
                  <c:v>0.2</c:v>
                </c:pt>
                <c:pt idx="2014">
                  <c:v>0.2</c:v>
                </c:pt>
                <c:pt idx="2015">
                  <c:v>0.6</c:v>
                </c:pt>
                <c:pt idx="2016">
                  <c:v>0.2</c:v>
                </c:pt>
                <c:pt idx="2017">
                  <c:v>0.2</c:v>
                </c:pt>
                <c:pt idx="2018">
                  <c:v>0.4</c:v>
                </c:pt>
                <c:pt idx="2019">
                  <c:v>0.4</c:v>
                </c:pt>
                <c:pt idx="2020">
                  <c:v>0.2</c:v>
                </c:pt>
                <c:pt idx="2021">
                  <c:v>0.2</c:v>
                </c:pt>
                <c:pt idx="2022">
                  <c:v>0</c:v>
                </c:pt>
                <c:pt idx="2023">
                  <c:v>0.4</c:v>
                </c:pt>
                <c:pt idx="2024">
                  <c:v>0.2</c:v>
                </c:pt>
                <c:pt idx="2025">
                  <c:v>0.2</c:v>
                </c:pt>
                <c:pt idx="2026">
                  <c:v>0.4</c:v>
                </c:pt>
                <c:pt idx="2027">
                  <c:v>0.4</c:v>
                </c:pt>
                <c:pt idx="2028">
                  <c:v>0.2</c:v>
                </c:pt>
                <c:pt idx="2029">
                  <c:v>0.4</c:v>
                </c:pt>
                <c:pt idx="2030">
                  <c:v>0.4</c:v>
                </c:pt>
                <c:pt idx="2031">
                  <c:v>0.2</c:v>
                </c:pt>
                <c:pt idx="2032">
                  <c:v>0.6</c:v>
                </c:pt>
                <c:pt idx="2033">
                  <c:v>0.2</c:v>
                </c:pt>
                <c:pt idx="2034">
                  <c:v>0.4</c:v>
                </c:pt>
                <c:pt idx="2035">
                  <c:v>0.4</c:v>
                </c:pt>
                <c:pt idx="2036">
                  <c:v>0.2</c:v>
                </c:pt>
                <c:pt idx="2037">
                  <c:v>0.4</c:v>
                </c:pt>
                <c:pt idx="2038">
                  <c:v>0.2</c:v>
                </c:pt>
                <c:pt idx="2039">
                  <c:v>0.4</c:v>
                </c:pt>
                <c:pt idx="2040">
                  <c:v>0.4</c:v>
                </c:pt>
                <c:pt idx="2041">
                  <c:v>0.6</c:v>
                </c:pt>
                <c:pt idx="2042">
                  <c:v>0</c:v>
                </c:pt>
                <c:pt idx="2043">
                  <c:v>0</c:v>
                </c:pt>
                <c:pt idx="2044">
                  <c:v>0.4</c:v>
                </c:pt>
                <c:pt idx="2045">
                  <c:v>0.6</c:v>
                </c:pt>
                <c:pt idx="2046">
                  <c:v>0.2</c:v>
                </c:pt>
                <c:pt idx="2047">
                  <c:v>0</c:v>
                </c:pt>
                <c:pt idx="2048">
                  <c:v>0.2</c:v>
                </c:pt>
                <c:pt idx="2049">
                  <c:v>0.4</c:v>
                </c:pt>
                <c:pt idx="2050">
                  <c:v>0.2</c:v>
                </c:pt>
                <c:pt idx="2051">
                  <c:v>0.2</c:v>
                </c:pt>
                <c:pt idx="2052">
                  <c:v>0.2</c:v>
                </c:pt>
                <c:pt idx="2053">
                  <c:v>0.2</c:v>
                </c:pt>
                <c:pt idx="2054">
                  <c:v>0.2</c:v>
                </c:pt>
                <c:pt idx="2055">
                  <c:v>0.6</c:v>
                </c:pt>
                <c:pt idx="2056">
                  <c:v>0.2</c:v>
                </c:pt>
                <c:pt idx="2057">
                  <c:v>0.4</c:v>
                </c:pt>
                <c:pt idx="2058">
                  <c:v>0.4</c:v>
                </c:pt>
                <c:pt idx="2059">
                  <c:v>0.2</c:v>
                </c:pt>
                <c:pt idx="2060">
                  <c:v>0.4</c:v>
                </c:pt>
                <c:pt idx="2061">
                  <c:v>0.4</c:v>
                </c:pt>
                <c:pt idx="2062">
                  <c:v>0.4</c:v>
                </c:pt>
                <c:pt idx="2063">
                  <c:v>0.2</c:v>
                </c:pt>
                <c:pt idx="2064">
                  <c:v>0.4</c:v>
                </c:pt>
                <c:pt idx="2065">
                  <c:v>0.2</c:v>
                </c:pt>
                <c:pt idx="2066">
                  <c:v>0.2</c:v>
                </c:pt>
                <c:pt idx="2067">
                  <c:v>0.6</c:v>
                </c:pt>
                <c:pt idx="2068">
                  <c:v>0.4</c:v>
                </c:pt>
                <c:pt idx="2069">
                  <c:v>0.4</c:v>
                </c:pt>
                <c:pt idx="2070">
                  <c:v>0.2</c:v>
                </c:pt>
                <c:pt idx="2071">
                  <c:v>0</c:v>
                </c:pt>
                <c:pt idx="2072">
                  <c:v>0.4</c:v>
                </c:pt>
                <c:pt idx="2073">
                  <c:v>0.2</c:v>
                </c:pt>
                <c:pt idx="2074">
                  <c:v>0.2</c:v>
                </c:pt>
                <c:pt idx="2075">
                  <c:v>0.2</c:v>
                </c:pt>
                <c:pt idx="2076">
                  <c:v>0.4</c:v>
                </c:pt>
                <c:pt idx="2077">
                  <c:v>0.4</c:v>
                </c:pt>
                <c:pt idx="2078">
                  <c:v>0.2</c:v>
                </c:pt>
                <c:pt idx="2079">
                  <c:v>0.6</c:v>
                </c:pt>
                <c:pt idx="2080">
                  <c:v>0.2</c:v>
                </c:pt>
                <c:pt idx="2081">
                  <c:v>0.4</c:v>
                </c:pt>
                <c:pt idx="2082">
                  <c:v>0.4</c:v>
                </c:pt>
                <c:pt idx="2083">
                  <c:v>0.2</c:v>
                </c:pt>
                <c:pt idx="2084">
                  <c:v>0</c:v>
                </c:pt>
                <c:pt idx="2085">
                  <c:v>0</c:v>
                </c:pt>
                <c:pt idx="2086">
                  <c:v>0.4</c:v>
                </c:pt>
                <c:pt idx="2087">
                  <c:v>0</c:v>
                </c:pt>
                <c:pt idx="2088">
                  <c:v>0.6</c:v>
                </c:pt>
                <c:pt idx="2089">
                  <c:v>0.2</c:v>
                </c:pt>
                <c:pt idx="2090">
                  <c:v>0.2</c:v>
                </c:pt>
                <c:pt idx="2091">
                  <c:v>0.2</c:v>
                </c:pt>
                <c:pt idx="2092">
                  <c:v>0.4</c:v>
                </c:pt>
                <c:pt idx="2093">
                  <c:v>0.2</c:v>
                </c:pt>
                <c:pt idx="2094">
                  <c:v>0.4</c:v>
                </c:pt>
                <c:pt idx="2095">
                  <c:v>0.4</c:v>
                </c:pt>
                <c:pt idx="2096">
                  <c:v>-0.2</c:v>
                </c:pt>
                <c:pt idx="2097">
                  <c:v>0.2</c:v>
                </c:pt>
                <c:pt idx="2098">
                  <c:v>0</c:v>
                </c:pt>
                <c:pt idx="2099">
                  <c:v>0.2</c:v>
                </c:pt>
                <c:pt idx="2100">
                  <c:v>0.2</c:v>
                </c:pt>
                <c:pt idx="2101">
                  <c:v>0.4</c:v>
                </c:pt>
                <c:pt idx="2102">
                  <c:v>0.4</c:v>
                </c:pt>
                <c:pt idx="2103">
                  <c:v>0.4</c:v>
                </c:pt>
                <c:pt idx="2104">
                  <c:v>0.4</c:v>
                </c:pt>
                <c:pt idx="2105">
                  <c:v>0</c:v>
                </c:pt>
                <c:pt idx="2106">
                  <c:v>0.4</c:v>
                </c:pt>
                <c:pt idx="2107">
                  <c:v>0.2</c:v>
                </c:pt>
                <c:pt idx="2108">
                  <c:v>0.2</c:v>
                </c:pt>
                <c:pt idx="2109">
                  <c:v>0.2</c:v>
                </c:pt>
                <c:pt idx="2110">
                  <c:v>0.4</c:v>
                </c:pt>
                <c:pt idx="2111">
                  <c:v>0.2</c:v>
                </c:pt>
                <c:pt idx="2112">
                  <c:v>0.6</c:v>
                </c:pt>
                <c:pt idx="2113">
                  <c:v>0</c:v>
                </c:pt>
                <c:pt idx="2114">
                  <c:v>0.4</c:v>
                </c:pt>
                <c:pt idx="2115">
                  <c:v>0</c:v>
                </c:pt>
                <c:pt idx="2116">
                  <c:v>0.2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0.4</c:v>
                </c:pt>
                <c:pt idx="2121">
                  <c:v>0.4</c:v>
                </c:pt>
                <c:pt idx="2122">
                  <c:v>0.4</c:v>
                </c:pt>
                <c:pt idx="2123">
                  <c:v>0.4</c:v>
                </c:pt>
                <c:pt idx="2124">
                  <c:v>0</c:v>
                </c:pt>
                <c:pt idx="2125">
                  <c:v>0.4</c:v>
                </c:pt>
                <c:pt idx="2126">
                  <c:v>0.2</c:v>
                </c:pt>
                <c:pt idx="2127">
                  <c:v>0.2</c:v>
                </c:pt>
                <c:pt idx="2128">
                  <c:v>0.4</c:v>
                </c:pt>
                <c:pt idx="2129">
                  <c:v>0.4</c:v>
                </c:pt>
                <c:pt idx="2130">
                  <c:v>0</c:v>
                </c:pt>
                <c:pt idx="2131">
                  <c:v>0.4</c:v>
                </c:pt>
                <c:pt idx="2132">
                  <c:v>0</c:v>
                </c:pt>
                <c:pt idx="2133">
                  <c:v>0.4</c:v>
                </c:pt>
                <c:pt idx="2134">
                  <c:v>0.4</c:v>
                </c:pt>
                <c:pt idx="2135">
                  <c:v>0</c:v>
                </c:pt>
                <c:pt idx="2136">
                  <c:v>0.2</c:v>
                </c:pt>
                <c:pt idx="2137">
                  <c:v>0.2</c:v>
                </c:pt>
                <c:pt idx="2138">
                  <c:v>0.4</c:v>
                </c:pt>
                <c:pt idx="2139">
                  <c:v>0.2</c:v>
                </c:pt>
                <c:pt idx="2140">
                  <c:v>0.4</c:v>
                </c:pt>
                <c:pt idx="2141">
                  <c:v>0.2</c:v>
                </c:pt>
                <c:pt idx="2142">
                  <c:v>0.4</c:v>
                </c:pt>
                <c:pt idx="2143">
                  <c:v>0.2</c:v>
                </c:pt>
                <c:pt idx="2144">
                  <c:v>0.4</c:v>
                </c:pt>
                <c:pt idx="2145">
                  <c:v>0.4</c:v>
                </c:pt>
                <c:pt idx="2146">
                  <c:v>0.2</c:v>
                </c:pt>
                <c:pt idx="2147">
                  <c:v>0.4</c:v>
                </c:pt>
                <c:pt idx="2148">
                  <c:v>0.4</c:v>
                </c:pt>
                <c:pt idx="2149">
                  <c:v>0.2</c:v>
                </c:pt>
                <c:pt idx="2150">
                  <c:v>0.2</c:v>
                </c:pt>
                <c:pt idx="2151">
                  <c:v>0.2</c:v>
                </c:pt>
                <c:pt idx="2152">
                  <c:v>0.2</c:v>
                </c:pt>
                <c:pt idx="2153">
                  <c:v>0.2</c:v>
                </c:pt>
                <c:pt idx="2154">
                  <c:v>0.4</c:v>
                </c:pt>
                <c:pt idx="2155">
                  <c:v>0.2</c:v>
                </c:pt>
                <c:pt idx="2156">
                  <c:v>0.6</c:v>
                </c:pt>
                <c:pt idx="2157">
                  <c:v>0.4</c:v>
                </c:pt>
                <c:pt idx="2158">
                  <c:v>0.2</c:v>
                </c:pt>
                <c:pt idx="2159">
                  <c:v>0.4</c:v>
                </c:pt>
                <c:pt idx="2160">
                  <c:v>0.2</c:v>
                </c:pt>
                <c:pt idx="2161">
                  <c:v>0.2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0.2</c:v>
                </c:pt>
                <c:pt idx="2166">
                  <c:v>0.4</c:v>
                </c:pt>
                <c:pt idx="2167">
                  <c:v>0.6</c:v>
                </c:pt>
                <c:pt idx="2168">
                  <c:v>0.2</c:v>
                </c:pt>
                <c:pt idx="2169">
                  <c:v>0.2</c:v>
                </c:pt>
                <c:pt idx="2170">
                  <c:v>0</c:v>
                </c:pt>
                <c:pt idx="2171">
                  <c:v>0.2</c:v>
                </c:pt>
                <c:pt idx="2172">
                  <c:v>0</c:v>
                </c:pt>
                <c:pt idx="2173">
                  <c:v>0</c:v>
                </c:pt>
                <c:pt idx="2174">
                  <c:v>-0.2</c:v>
                </c:pt>
                <c:pt idx="2175">
                  <c:v>0.2</c:v>
                </c:pt>
                <c:pt idx="2176">
                  <c:v>0.8</c:v>
                </c:pt>
                <c:pt idx="2177">
                  <c:v>0</c:v>
                </c:pt>
                <c:pt idx="2178">
                  <c:v>0</c:v>
                </c:pt>
                <c:pt idx="2179">
                  <c:v>0.2</c:v>
                </c:pt>
                <c:pt idx="2180">
                  <c:v>0.6</c:v>
                </c:pt>
                <c:pt idx="2181">
                  <c:v>0.4</c:v>
                </c:pt>
                <c:pt idx="2182">
                  <c:v>0.6</c:v>
                </c:pt>
                <c:pt idx="2183">
                  <c:v>0</c:v>
                </c:pt>
                <c:pt idx="2184">
                  <c:v>0</c:v>
                </c:pt>
                <c:pt idx="2185">
                  <c:v>0.6</c:v>
                </c:pt>
                <c:pt idx="2186">
                  <c:v>0.2</c:v>
                </c:pt>
                <c:pt idx="2187">
                  <c:v>0.2</c:v>
                </c:pt>
                <c:pt idx="2188">
                  <c:v>0.2</c:v>
                </c:pt>
                <c:pt idx="2189">
                  <c:v>0</c:v>
                </c:pt>
                <c:pt idx="2190">
                  <c:v>0.2</c:v>
                </c:pt>
                <c:pt idx="2191">
                  <c:v>0.2</c:v>
                </c:pt>
                <c:pt idx="2192">
                  <c:v>0</c:v>
                </c:pt>
                <c:pt idx="2193">
                  <c:v>-0.2</c:v>
                </c:pt>
                <c:pt idx="2194">
                  <c:v>0.4</c:v>
                </c:pt>
                <c:pt idx="2195">
                  <c:v>0.2</c:v>
                </c:pt>
                <c:pt idx="2196">
                  <c:v>0.2</c:v>
                </c:pt>
                <c:pt idx="2197">
                  <c:v>0.2</c:v>
                </c:pt>
                <c:pt idx="2198">
                  <c:v>0</c:v>
                </c:pt>
                <c:pt idx="2199">
                  <c:v>0.2</c:v>
                </c:pt>
                <c:pt idx="2200">
                  <c:v>0</c:v>
                </c:pt>
                <c:pt idx="2201">
                  <c:v>0.2</c:v>
                </c:pt>
                <c:pt idx="2202">
                  <c:v>0.2</c:v>
                </c:pt>
                <c:pt idx="2203">
                  <c:v>0.2</c:v>
                </c:pt>
                <c:pt idx="2204">
                  <c:v>-0.2</c:v>
                </c:pt>
                <c:pt idx="2205">
                  <c:v>0.4</c:v>
                </c:pt>
                <c:pt idx="2206">
                  <c:v>0.4</c:v>
                </c:pt>
                <c:pt idx="2207">
                  <c:v>0.2</c:v>
                </c:pt>
                <c:pt idx="2208">
                  <c:v>0.2</c:v>
                </c:pt>
                <c:pt idx="2209">
                  <c:v>0.2</c:v>
                </c:pt>
                <c:pt idx="2210">
                  <c:v>0.4</c:v>
                </c:pt>
                <c:pt idx="2211">
                  <c:v>0.4</c:v>
                </c:pt>
                <c:pt idx="2212">
                  <c:v>0.2</c:v>
                </c:pt>
                <c:pt idx="2213">
                  <c:v>0.6</c:v>
                </c:pt>
                <c:pt idx="2214">
                  <c:v>0</c:v>
                </c:pt>
                <c:pt idx="2215">
                  <c:v>0.2</c:v>
                </c:pt>
                <c:pt idx="2216">
                  <c:v>0.2</c:v>
                </c:pt>
                <c:pt idx="2217">
                  <c:v>0.2</c:v>
                </c:pt>
                <c:pt idx="2218">
                  <c:v>0.4</c:v>
                </c:pt>
                <c:pt idx="2219">
                  <c:v>0</c:v>
                </c:pt>
                <c:pt idx="2220">
                  <c:v>0.4</c:v>
                </c:pt>
                <c:pt idx="2221">
                  <c:v>0.2</c:v>
                </c:pt>
                <c:pt idx="2222">
                  <c:v>0.4</c:v>
                </c:pt>
                <c:pt idx="2223">
                  <c:v>0.2</c:v>
                </c:pt>
                <c:pt idx="2224">
                  <c:v>0</c:v>
                </c:pt>
                <c:pt idx="2225">
                  <c:v>0.6</c:v>
                </c:pt>
                <c:pt idx="2226">
                  <c:v>0</c:v>
                </c:pt>
                <c:pt idx="2227">
                  <c:v>0.4</c:v>
                </c:pt>
                <c:pt idx="2228">
                  <c:v>0.2</c:v>
                </c:pt>
                <c:pt idx="2229">
                  <c:v>0.2</c:v>
                </c:pt>
                <c:pt idx="2230">
                  <c:v>0.4</c:v>
                </c:pt>
                <c:pt idx="2231">
                  <c:v>0.2</c:v>
                </c:pt>
                <c:pt idx="2232">
                  <c:v>0.4</c:v>
                </c:pt>
                <c:pt idx="2233">
                  <c:v>0.4</c:v>
                </c:pt>
                <c:pt idx="2234">
                  <c:v>0.2</c:v>
                </c:pt>
                <c:pt idx="2235">
                  <c:v>0.2</c:v>
                </c:pt>
                <c:pt idx="2236">
                  <c:v>0</c:v>
                </c:pt>
                <c:pt idx="2237">
                  <c:v>0.2</c:v>
                </c:pt>
                <c:pt idx="2238">
                  <c:v>0.2</c:v>
                </c:pt>
                <c:pt idx="2239">
                  <c:v>0.2</c:v>
                </c:pt>
                <c:pt idx="2240">
                  <c:v>0.4</c:v>
                </c:pt>
                <c:pt idx="2241">
                  <c:v>0.4</c:v>
                </c:pt>
                <c:pt idx="2242">
                  <c:v>0.2</c:v>
                </c:pt>
                <c:pt idx="2243">
                  <c:v>0.4</c:v>
                </c:pt>
                <c:pt idx="2244">
                  <c:v>0</c:v>
                </c:pt>
                <c:pt idx="2245">
                  <c:v>0.2</c:v>
                </c:pt>
                <c:pt idx="2246">
                  <c:v>0.4</c:v>
                </c:pt>
                <c:pt idx="2247">
                  <c:v>0.6</c:v>
                </c:pt>
                <c:pt idx="2248">
                  <c:v>0.2</c:v>
                </c:pt>
                <c:pt idx="2249">
                  <c:v>0.4</c:v>
                </c:pt>
                <c:pt idx="2250">
                  <c:v>0.2</c:v>
                </c:pt>
                <c:pt idx="2251">
                  <c:v>0.4</c:v>
                </c:pt>
                <c:pt idx="2252">
                  <c:v>0.2</c:v>
                </c:pt>
                <c:pt idx="2253">
                  <c:v>0.6</c:v>
                </c:pt>
                <c:pt idx="2254">
                  <c:v>0.2</c:v>
                </c:pt>
                <c:pt idx="2255">
                  <c:v>0.2</c:v>
                </c:pt>
                <c:pt idx="2256">
                  <c:v>0.6</c:v>
                </c:pt>
                <c:pt idx="2257">
                  <c:v>0.2</c:v>
                </c:pt>
                <c:pt idx="2258">
                  <c:v>0.4</c:v>
                </c:pt>
                <c:pt idx="2259">
                  <c:v>0.6</c:v>
                </c:pt>
                <c:pt idx="2260">
                  <c:v>0.4</c:v>
                </c:pt>
                <c:pt idx="2261">
                  <c:v>0.2</c:v>
                </c:pt>
                <c:pt idx="2262">
                  <c:v>0</c:v>
                </c:pt>
                <c:pt idx="2263">
                  <c:v>0.2</c:v>
                </c:pt>
                <c:pt idx="2264">
                  <c:v>0.4</c:v>
                </c:pt>
                <c:pt idx="2265">
                  <c:v>0.6</c:v>
                </c:pt>
                <c:pt idx="2266">
                  <c:v>0.4</c:v>
                </c:pt>
                <c:pt idx="2267">
                  <c:v>0</c:v>
                </c:pt>
                <c:pt idx="2268">
                  <c:v>0.6</c:v>
                </c:pt>
                <c:pt idx="2269">
                  <c:v>0</c:v>
                </c:pt>
                <c:pt idx="2270">
                  <c:v>0.6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0.2</c:v>
                </c:pt>
                <c:pt idx="2275">
                  <c:v>0.6</c:v>
                </c:pt>
                <c:pt idx="2276">
                  <c:v>0.2</c:v>
                </c:pt>
                <c:pt idx="2277">
                  <c:v>0.4</c:v>
                </c:pt>
                <c:pt idx="2278">
                  <c:v>0</c:v>
                </c:pt>
                <c:pt idx="2279">
                  <c:v>0.2</c:v>
                </c:pt>
                <c:pt idx="2280">
                  <c:v>0.2</c:v>
                </c:pt>
                <c:pt idx="2281">
                  <c:v>0.6</c:v>
                </c:pt>
                <c:pt idx="2282">
                  <c:v>0</c:v>
                </c:pt>
                <c:pt idx="2283">
                  <c:v>0.2</c:v>
                </c:pt>
                <c:pt idx="2284">
                  <c:v>0.6</c:v>
                </c:pt>
                <c:pt idx="2285">
                  <c:v>0.4</c:v>
                </c:pt>
                <c:pt idx="2286">
                  <c:v>0.6</c:v>
                </c:pt>
                <c:pt idx="2287">
                  <c:v>0.2</c:v>
                </c:pt>
                <c:pt idx="2288">
                  <c:v>0.2</c:v>
                </c:pt>
                <c:pt idx="2289">
                  <c:v>0.4</c:v>
                </c:pt>
                <c:pt idx="2290">
                  <c:v>0.2</c:v>
                </c:pt>
                <c:pt idx="2291">
                  <c:v>0.4</c:v>
                </c:pt>
                <c:pt idx="2292">
                  <c:v>0.2</c:v>
                </c:pt>
                <c:pt idx="2293">
                  <c:v>0.2</c:v>
                </c:pt>
                <c:pt idx="2294">
                  <c:v>0.2</c:v>
                </c:pt>
                <c:pt idx="2295">
                  <c:v>0.4</c:v>
                </c:pt>
                <c:pt idx="2296">
                  <c:v>0.2</c:v>
                </c:pt>
                <c:pt idx="2297">
                  <c:v>0</c:v>
                </c:pt>
                <c:pt idx="2298">
                  <c:v>0</c:v>
                </c:pt>
                <c:pt idx="2299">
                  <c:v>0.2</c:v>
                </c:pt>
                <c:pt idx="2300">
                  <c:v>0.4</c:v>
                </c:pt>
                <c:pt idx="2301">
                  <c:v>0.4</c:v>
                </c:pt>
                <c:pt idx="2302">
                  <c:v>0</c:v>
                </c:pt>
                <c:pt idx="2303">
                  <c:v>0.4</c:v>
                </c:pt>
                <c:pt idx="2304">
                  <c:v>0.6</c:v>
                </c:pt>
                <c:pt idx="2305">
                  <c:v>0.2</c:v>
                </c:pt>
                <c:pt idx="2306">
                  <c:v>0.2</c:v>
                </c:pt>
                <c:pt idx="2307">
                  <c:v>0.2</c:v>
                </c:pt>
                <c:pt idx="2308">
                  <c:v>0.2</c:v>
                </c:pt>
                <c:pt idx="2309">
                  <c:v>0.2</c:v>
                </c:pt>
                <c:pt idx="2310">
                  <c:v>0.4</c:v>
                </c:pt>
                <c:pt idx="2311">
                  <c:v>0</c:v>
                </c:pt>
                <c:pt idx="2312">
                  <c:v>0.4</c:v>
                </c:pt>
                <c:pt idx="2313">
                  <c:v>0</c:v>
                </c:pt>
                <c:pt idx="2314">
                  <c:v>0</c:v>
                </c:pt>
                <c:pt idx="2315">
                  <c:v>0.2</c:v>
                </c:pt>
                <c:pt idx="2316">
                  <c:v>0.2</c:v>
                </c:pt>
                <c:pt idx="2317">
                  <c:v>0.2</c:v>
                </c:pt>
                <c:pt idx="2318">
                  <c:v>-0.2</c:v>
                </c:pt>
                <c:pt idx="2319">
                  <c:v>0.2</c:v>
                </c:pt>
                <c:pt idx="2320">
                  <c:v>0.4</c:v>
                </c:pt>
                <c:pt idx="2321">
                  <c:v>0.4</c:v>
                </c:pt>
                <c:pt idx="2322">
                  <c:v>0.2</c:v>
                </c:pt>
                <c:pt idx="2323">
                  <c:v>0.2</c:v>
                </c:pt>
                <c:pt idx="2324">
                  <c:v>0</c:v>
                </c:pt>
                <c:pt idx="2325">
                  <c:v>0</c:v>
                </c:pt>
                <c:pt idx="2326">
                  <c:v>0.4</c:v>
                </c:pt>
                <c:pt idx="2327">
                  <c:v>0.2</c:v>
                </c:pt>
                <c:pt idx="2328">
                  <c:v>0.2</c:v>
                </c:pt>
                <c:pt idx="2329">
                  <c:v>0.2</c:v>
                </c:pt>
                <c:pt idx="2330">
                  <c:v>0.2</c:v>
                </c:pt>
                <c:pt idx="2331">
                  <c:v>0.4</c:v>
                </c:pt>
                <c:pt idx="2332">
                  <c:v>0.4</c:v>
                </c:pt>
                <c:pt idx="2333">
                  <c:v>0.2</c:v>
                </c:pt>
                <c:pt idx="2334">
                  <c:v>0.2</c:v>
                </c:pt>
                <c:pt idx="2335">
                  <c:v>0</c:v>
                </c:pt>
                <c:pt idx="2336">
                  <c:v>0.2</c:v>
                </c:pt>
                <c:pt idx="2337">
                  <c:v>0.2</c:v>
                </c:pt>
                <c:pt idx="2338">
                  <c:v>0.6</c:v>
                </c:pt>
                <c:pt idx="2339">
                  <c:v>0</c:v>
                </c:pt>
                <c:pt idx="2340">
                  <c:v>0.2</c:v>
                </c:pt>
                <c:pt idx="2341">
                  <c:v>0.2</c:v>
                </c:pt>
                <c:pt idx="2342">
                  <c:v>0.2</c:v>
                </c:pt>
                <c:pt idx="2343">
                  <c:v>0.2</c:v>
                </c:pt>
                <c:pt idx="2344">
                  <c:v>0</c:v>
                </c:pt>
                <c:pt idx="2345">
                  <c:v>0.4</c:v>
                </c:pt>
                <c:pt idx="2346">
                  <c:v>0.4</c:v>
                </c:pt>
                <c:pt idx="2347">
                  <c:v>0.2</c:v>
                </c:pt>
                <c:pt idx="2348">
                  <c:v>0.2</c:v>
                </c:pt>
                <c:pt idx="2349">
                  <c:v>0.2</c:v>
                </c:pt>
                <c:pt idx="2350">
                  <c:v>0.6</c:v>
                </c:pt>
                <c:pt idx="2351">
                  <c:v>0.2</c:v>
                </c:pt>
                <c:pt idx="2352">
                  <c:v>0.2</c:v>
                </c:pt>
                <c:pt idx="2353">
                  <c:v>0</c:v>
                </c:pt>
                <c:pt idx="2354">
                  <c:v>0.2</c:v>
                </c:pt>
                <c:pt idx="2355">
                  <c:v>0.2</c:v>
                </c:pt>
                <c:pt idx="2356">
                  <c:v>0.4</c:v>
                </c:pt>
                <c:pt idx="2357">
                  <c:v>0.4</c:v>
                </c:pt>
                <c:pt idx="2358">
                  <c:v>0.4</c:v>
                </c:pt>
                <c:pt idx="2359">
                  <c:v>0.4</c:v>
                </c:pt>
                <c:pt idx="2360">
                  <c:v>0</c:v>
                </c:pt>
                <c:pt idx="2361">
                  <c:v>0.4</c:v>
                </c:pt>
                <c:pt idx="2362">
                  <c:v>0.2</c:v>
                </c:pt>
                <c:pt idx="2363">
                  <c:v>0.2</c:v>
                </c:pt>
                <c:pt idx="2364">
                  <c:v>0.6</c:v>
                </c:pt>
                <c:pt idx="2365">
                  <c:v>0.4</c:v>
                </c:pt>
                <c:pt idx="2366">
                  <c:v>0.2</c:v>
                </c:pt>
                <c:pt idx="2367">
                  <c:v>0.2</c:v>
                </c:pt>
                <c:pt idx="2368">
                  <c:v>0</c:v>
                </c:pt>
                <c:pt idx="2369">
                  <c:v>0.4</c:v>
                </c:pt>
                <c:pt idx="2370">
                  <c:v>0.2</c:v>
                </c:pt>
                <c:pt idx="2371">
                  <c:v>0</c:v>
                </c:pt>
                <c:pt idx="2372">
                  <c:v>0.2</c:v>
                </c:pt>
                <c:pt idx="2373">
                  <c:v>0.4</c:v>
                </c:pt>
                <c:pt idx="2374">
                  <c:v>0.4</c:v>
                </c:pt>
                <c:pt idx="2375">
                  <c:v>0.2</c:v>
                </c:pt>
                <c:pt idx="2376">
                  <c:v>0.6</c:v>
                </c:pt>
                <c:pt idx="2377">
                  <c:v>0.4</c:v>
                </c:pt>
                <c:pt idx="2378">
                  <c:v>0.6</c:v>
                </c:pt>
                <c:pt idx="2379">
                  <c:v>0.6</c:v>
                </c:pt>
                <c:pt idx="2380">
                  <c:v>0.4</c:v>
                </c:pt>
                <c:pt idx="2381">
                  <c:v>0.2</c:v>
                </c:pt>
                <c:pt idx="2382">
                  <c:v>0.2</c:v>
                </c:pt>
                <c:pt idx="2383">
                  <c:v>0.4</c:v>
                </c:pt>
                <c:pt idx="2384">
                  <c:v>0.4</c:v>
                </c:pt>
                <c:pt idx="2385">
                  <c:v>0.4</c:v>
                </c:pt>
                <c:pt idx="2386">
                  <c:v>0.2</c:v>
                </c:pt>
                <c:pt idx="2387">
                  <c:v>0.2</c:v>
                </c:pt>
                <c:pt idx="2388">
                  <c:v>0.6</c:v>
                </c:pt>
                <c:pt idx="2389">
                  <c:v>0.4</c:v>
                </c:pt>
                <c:pt idx="2390">
                  <c:v>0.2</c:v>
                </c:pt>
                <c:pt idx="2391">
                  <c:v>0</c:v>
                </c:pt>
                <c:pt idx="2392">
                  <c:v>0.4</c:v>
                </c:pt>
                <c:pt idx="2393">
                  <c:v>0.2</c:v>
                </c:pt>
                <c:pt idx="2394">
                  <c:v>0.4</c:v>
                </c:pt>
                <c:pt idx="2395">
                  <c:v>-0.2</c:v>
                </c:pt>
                <c:pt idx="2396">
                  <c:v>0.2</c:v>
                </c:pt>
                <c:pt idx="2397">
                  <c:v>0.2</c:v>
                </c:pt>
                <c:pt idx="2398">
                  <c:v>0</c:v>
                </c:pt>
                <c:pt idx="2399">
                  <c:v>0.2</c:v>
                </c:pt>
                <c:pt idx="2400">
                  <c:v>0.4</c:v>
                </c:pt>
                <c:pt idx="2401">
                  <c:v>0</c:v>
                </c:pt>
                <c:pt idx="2402">
                  <c:v>0.2</c:v>
                </c:pt>
                <c:pt idx="2403">
                  <c:v>0.4</c:v>
                </c:pt>
                <c:pt idx="2404">
                  <c:v>0.4</c:v>
                </c:pt>
                <c:pt idx="2405">
                  <c:v>0.2</c:v>
                </c:pt>
                <c:pt idx="2406">
                  <c:v>0.4</c:v>
                </c:pt>
                <c:pt idx="2407">
                  <c:v>0.2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0.4</c:v>
                </c:pt>
                <c:pt idx="2412">
                  <c:v>0.2</c:v>
                </c:pt>
                <c:pt idx="2413">
                  <c:v>0.2</c:v>
                </c:pt>
                <c:pt idx="2414">
                  <c:v>0</c:v>
                </c:pt>
                <c:pt idx="2415">
                  <c:v>0</c:v>
                </c:pt>
                <c:pt idx="2416">
                  <c:v>0.2</c:v>
                </c:pt>
                <c:pt idx="2417">
                  <c:v>0.2</c:v>
                </c:pt>
                <c:pt idx="2418">
                  <c:v>0.2</c:v>
                </c:pt>
                <c:pt idx="2419">
                  <c:v>-0.2</c:v>
                </c:pt>
                <c:pt idx="2420">
                  <c:v>0.4</c:v>
                </c:pt>
                <c:pt idx="2421">
                  <c:v>0.4</c:v>
                </c:pt>
                <c:pt idx="2422">
                  <c:v>0</c:v>
                </c:pt>
                <c:pt idx="2423">
                  <c:v>0.4</c:v>
                </c:pt>
                <c:pt idx="2424">
                  <c:v>0.2</c:v>
                </c:pt>
                <c:pt idx="2425">
                  <c:v>0.4</c:v>
                </c:pt>
                <c:pt idx="2426">
                  <c:v>0.4</c:v>
                </c:pt>
                <c:pt idx="2427">
                  <c:v>0.2</c:v>
                </c:pt>
                <c:pt idx="2428">
                  <c:v>0.4</c:v>
                </c:pt>
                <c:pt idx="2429">
                  <c:v>0</c:v>
                </c:pt>
                <c:pt idx="2430">
                  <c:v>0.4</c:v>
                </c:pt>
                <c:pt idx="2431">
                  <c:v>0.4</c:v>
                </c:pt>
                <c:pt idx="2432">
                  <c:v>0.2</c:v>
                </c:pt>
                <c:pt idx="2433">
                  <c:v>0.4</c:v>
                </c:pt>
                <c:pt idx="2434">
                  <c:v>0.2</c:v>
                </c:pt>
                <c:pt idx="2435">
                  <c:v>0.4</c:v>
                </c:pt>
                <c:pt idx="2436">
                  <c:v>0.2</c:v>
                </c:pt>
                <c:pt idx="2437">
                  <c:v>0.4</c:v>
                </c:pt>
                <c:pt idx="2438">
                  <c:v>0.2</c:v>
                </c:pt>
                <c:pt idx="2439">
                  <c:v>0</c:v>
                </c:pt>
                <c:pt idx="2440">
                  <c:v>0</c:v>
                </c:pt>
                <c:pt idx="2441">
                  <c:v>0.4</c:v>
                </c:pt>
                <c:pt idx="2442">
                  <c:v>0</c:v>
                </c:pt>
                <c:pt idx="2443">
                  <c:v>0.4</c:v>
                </c:pt>
                <c:pt idx="2444">
                  <c:v>0.4</c:v>
                </c:pt>
                <c:pt idx="2445">
                  <c:v>0.4</c:v>
                </c:pt>
                <c:pt idx="2446">
                  <c:v>0.2</c:v>
                </c:pt>
                <c:pt idx="2447">
                  <c:v>0.4</c:v>
                </c:pt>
                <c:pt idx="2448">
                  <c:v>0.2</c:v>
                </c:pt>
                <c:pt idx="2449">
                  <c:v>0.2</c:v>
                </c:pt>
                <c:pt idx="2450">
                  <c:v>0</c:v>
                </c:pt>
                <c:pt idx="2451">
                  <c:v>0.4</c:v>
                </c:pt>
                <c:pt idx="2452">
                  <c:v>0</c:v>
                </c:pt>
                <c:pt idx="2453">
                  <c:v>0.2</c:v>
                </c:pt>
                <c:pt idx="2454">
                  <c:v>0.2</c:v>
                </c:pt>
                <c:pt idx="2455">
                  <c:v>0.2</c:v>
                </c:pt>
                <c:pt idx="2456">
                  <c:v>0.6</c:v>
                </c:pt>
                <c:pt idx="2457">
                  <c:v>0.4</c:v>
                </c:pt>
                <c:pt idx="2458">
                  <c:v>0.2</c:v>
                </c:pt>
                <c:pt idx="2459">
                  <c:v>0.2</c:v>
                </c:pt>
                <c:pt idx="2460">
                  <c:v>0.4</c:v>
                </c:pt>
                <c:pt idx="2461">
                  <c:v>0.2</c:v>
                </c:pt>
                <c:pt idx="2462">
                  <c:v>0.2</c:v>
                </c:pt>
                <c:pt idx="2463">
                  <c:v>0.6</c:v>
                </c:pt>
                <c:pt idx="2464">
                  <c:v>0.6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0.4</c:v>
                </c:pt>
                <c:pt idx="2469">
                  <c:v>0.4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0.4</c:v>
                </c:pt>
                <c:pt idx="2474">
                  <c:v>0</c:v>
                </c:pt>
                <c:pt idx="2475">
                  <c:v>0.4</c:v>
                </c:pt>
                <c:pt idx="2476">
                  <c:v>0</c:v>
                </c:pt>
                <c:pt idx="2477">
                  <c:v>0.4</c:v>
                </c:pt>
                <c:pt idx="2478">
                  <c:v>0.4</c:v>
                </c:pt>
                <c:pt idx="2479">
                  <c:v>0.2</c:v>
                </c:pt>
                <c:pt idx="2480">
                  <c:v>0.2</c:v>
                </c:pt>
                <c:pt idx="2481">
                  <c:v>0</c:v>
                </c:pt>
                <c:pt idx="2482">
                  <c:v>0</c:v>
                </c:pt>
                <c:pt idx="2483">
                  <c:v>0.2</c:v>
                </c:pt>
                <c:pt idx="2484">
                  <c:v>0.4</c:v>
                </c:pt>
                <c:pt idx="2485">
                  <c:v>0.2</c:v>
                </c:pt>
                <c:pt idx="2486">
                  <c:v>0.2</c:v>
                </c:pt>
                <c:pt idx="2487">
                  <c:v>0.4</c:v>
                </c:pt>
                <c:pt idx="2488">
                  <c:v>0.2</c:v>
                </c:pt>
                <c:pt idx="2489">
                  <c:v>0.2</c:v>
                </c:pt>
                <c:pt idx="2490">
                  <c:v>0</c:v>
                </c:pt>
                <c:pt idx="2491">
                  <c:v>0.4</c:v>
                </c:pt>
                <c:pt idx="2492">
                  <c:v>0.2</c:v>
                </c:pt>
                <c:pt idx="2493">
                  <c:v>0.2</c:v>
                </c:pt>
                <c:pt idx="2494">
                  <c:v>0.2</c:v>
                </c:pt>
                <c:pt idx="2495">
                  <c:v>0</c:v>
                </c:pt>
                <c:pt idx="2496">
                  <c:v>0.2</c:v>
                </c:pt>
                <c:pt idx="2497">
                  <c:v>0.4</c:v>
                </c:pt>
                <c:pt idx="2498">
                  <c:v>0.2</c:v>
                </c:pt>
                <c:pt idx="2499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7C-42D7-9054-CDF7E9D4C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255312"/>
        <c:axId val="919249904"/>
      </c:scatterChart>
      <c:valAx>
        <c:axId val="91925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249904"/>
        <c:crosses val="autoZero"/>
        <c:crossBetween val="midCat"/>
      </c:valAx>
      <c:valAx>
        <c:axId val="91924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25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690A-8C0F-4FB9-B390-396D6FE7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17B795-ECAA-4D60-A070-9CD7C762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7AD91-9581-40A5-A42E-7A81938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E1755-AC62-4ED0-B68B-8835FD57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EF13B-B24B-48CE-900C-1D67865B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7AB36-FE2D-4254-86A9-4B088730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C5F94-8556-4791-83F3-971E5FC5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252B-BEDF-4A68-89C5-CED34B94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E3ED0-4FF5-4286-8F8B-69DFA02E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9945A-89A9-45D2-999A-6B7B80F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246907-CBE8-47C1-8383-F96241F1A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DA525-4DEB-4C94-A3D7-6ABFA461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396C-30DC-4625-9E29-49935300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E5AE7-D5BB-424D-B952-36F7C2B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4F612-CBC0-4421-846A-9B4951AF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EB72-C3C7-40C6-B46C-C2E4FFEC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51EA9-4CC2-411D-AF0F-1E8F3E66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4EFB7-C96D-4B22-8F18-4E8AA43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8F27-0980-4B91-B1B4-6C5DB796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3FCDA-3546-4B21-918C-62A2EF61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E96A-11DB-4B8E-832E-94533B89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FD3C4-BCB4-406A-9409-C5AD75C2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93D3D-1E7F-4AF4-B3D8-4FB8F0B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A68D-0DB4-4ABD-9E73-AD040E1F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C1ACF-92D2-46F7-B243-4200480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CE120-0FE6-4B22-B7CA-1F1A8E67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D818B-EA8E-4A45-B2F2-9D13BACF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AB1C-9120-4F11-B5D1-346E4CDE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6F315-C378-4A99-8E6B-51CE9153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86F45-D59A-4959-AEC6-561C1E4B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E74E3-E3D7-4E34-81C2-F0713F78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0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5868-0904-4652-A995-1615C261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D88FF-C33F-4C76-B221-97454296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953E0-4323-4944-82F3-A67D86B84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A548BC-D576-4ED2-B945-A9B9A7356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12BAC-A896-4920-8572-F785A9C23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C0662C-54C5-46DB-B9EC-A218621E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64E33-E552-4367-BBB8-5A247DB7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CEFFE-3DE0-4051-BBC9-24CB0EA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01F4-180B-4E92-8207-63DA787E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17389-428E-4230-B7EF-5F16FFE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641B5-577E-4551-92A6-AADCDD5F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85835-D17C-4108-8630-B4CAA16C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F842F-3913-47F2-92D1-4447598D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4AE28-D2F7-4ADC-A0CF-ACB195BF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A7856-0AFC-4248-8353-73143450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D8FF8-4015-4F70-9F13-EE381412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01E16-1C77-44C8-8582-E527FBD5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D3CC6-E9DB-4459-8F4F-D431B3C5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9B57D-0DE0-42D3-9E01-C7E521D1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3FD74-5922-467A-9799-7C2C8E79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10365-1D7E-47F5-AF42-CE0B861A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F7803-E9D9-4880-96B4-FAA2691B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7197-963E-46D2-9F1B-4CA94173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943F0-561F-4AC1-8E15-8BF891DC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8FECF-C6E4-46D3-95C5-F3CCC8F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401AE-6DC4-4121-ABF3-1BF0D77F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44D50-5CA4-47D6-B6AE-49A86E70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91BE03-C7ED-445F-A402-6ABAA9D4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9C697-3765-42F6-A387-57094068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ACD2-7B7D-4358-8A1C-202855B5F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D4B8-F4FC-4FCF-891A-940F6777FE3A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F02CE-16AC-4E08-A9A6-98C55A8C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36CED-C0DF-41E9-8BE7-CB3F74A9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3B0D-84E2-46E9-AA4B-0A269C8DD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55A8DE-D193-4281-B167-B7678B8968A8}"/>
              </a:ext>
            </a:extLst>
          </p:cNvPr>
          <p:cNvSpPr txBox="1"/>
          <p:nvPr/>
        </p:nvSpPr>
        <p:spPr>
          <a:xfrm>
            <a:off x="4614333" y="2963333"/>
            <a:ext cx="32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Ritec2500</a:t>
            </a:r>
            <a:r>
              <a:rPr lang="zh-CN" altLang="en-US" dirty="0"/>
              <a:t>电路方案仿真验证</a:t>
            </a:r>
          </a:p>
        </p:txBody>
      </p:sp>
    </p:spTree>
    <p:extLst>
      <p:ext uri="{BB962C8B-B14F-4D97-AF65-F5344CB8AC3E}">
        <p14:creationId xmlns:p14="http://schemas.microsoft.com/office/powerpoint/2010/main" val="334913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6D8CBA-50C1-492E-A8D5-7CAB4A96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5" y="1214967"/>
            <a:ext cx="5469663" cy="44280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E31AF-235E-42F7-B2EB-D0486DCB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2" y="102762"/>
            <a:ext cx="4597401" cy="650123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89AA322-B723-4851-9892-4306BA1A2FDB}"/>
              </a:ext>
            </a:extLst>
          </p:cNvPr>
          <p:cNvSpPr/>
          <p:nvPr/>
        </p:nvSpPr>
        <p:spPr>
          <a:xfrm>
            <a:off x="4931911" y="2922521"/>
            <a:ext cx="252172" cy="25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FED344A-7785-4A0B-85D7-BC8AA014C464}"/>
              </a:ext>
            </a:extLst>
          </p:cNvPr>
          <p:cNvSpPr/>
          <p:nvPr/>
        </p:nvSpPr>
        <p:spPr>
          <a:xfrm>
            <a:off x="4952241" y="3921895"/>
            <a:ext cx="252172" cy="2521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917599-F98C-40FD-AA84-B3432FF9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599"/>
            <a:ext cx="12192000" cy="28364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07541FF-30D8-4770-868C-F23FEC5D7FF5}"/>
              </a:ext>
            </a:extLst>
          </p:cNvPr>
          <p:cNvGrpSpPr/>
          <p:nvPr/>
        </p:nvGrpSpPr>
        <p:grpSpPr>
          <a:xfrm>
            <a:off x="732670" y="131684"/>
            <a:ext cx="3534531" cy="3686282"/>
            <a:chOff x="3890736" y="216710"/>
            <a:chExt cx="3534531" cy="368628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CE0A862-D2EA-4151-8E6F-D961C4F6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736" y="216710"/>
              <a:ext cx="3534531" cy="3686282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8F1E98-F9CD-4BFB-8D5A-A399634E0183}"/>
                </a:ext>
              </a:extLst>
            </p:cNvPr>
            <p:cNvSpPr/>
            <p:nvPr/>
          </p:nvSpPr>
          <p:spPr>
            <a:xfrm>
              <a:off x="4728711" y="543387"/>
              <a:ext cx="252172" cy="252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5DDA479-033C-4633-A326-127775609384}"/>
                </a:ext>
              </a:extLst>
            </p:cNvPr>
            <p:cNvSpPr/>
            <p:nvPr/>
          </p:nvSpPr>
          <p:spPr>
            <a:xfrm>
              <a:off x="4728711" y="2736253"/>
              <a:ext cx="252172" cy="252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8C82614-6CF2-4FCC-A508-9D2F199FF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227998"/>
              </p:ext>
            </p:extLst>
          </p:nvPr>
        </p:nvGraphicFramePr>
        <p:xfrm>
          <a:off x="5542925" y="341601"/>
          <a:ext cx="5793942" cy="347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0DCDC0-7DC3-4D4F-A5AD-BB4E3C841FCB}"/>
              </a:ext>
            </a:extLst>
          </p:cNvPr>
          <p:cNvSpPr txBox="1"/>
          <p:nvPr/>
        </p:nvSpPr>
        <p:spPr>
          <a:xfrm>
            <a:off x="9148699" y="273695"/>
            <a:ext cx="2581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VPP4.8v </a:t>
            </a:r>
            <a:r>
              <a:rPr lang="zh-CN" altLang="en-US" dirty="0"/>
              <a:t>偏置电压</a:t>
            </a:r>
            <a:r>
              <a:rPr lang="en-US" altLang="zh-CN" dirty="0"/>
              <a:t>15V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0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4EDD71-F84D-4F6E-8A9C-17AAAD97B2D1}"/>
              </a:ext>
            </a:extLst>
          </p:cNvPr>
          <p:cNvGrpSpPr/>
          <p:nvPr/>
        </p:nvGrpSpPr>
        <p:grpSpPr>
          <a:xfrm>
            <a:off x="732670" y="131684"/>
            <a:ext cx="3534531" cy="3686282"/>
            <a:chOff x="3890736" y="216710"/>
            <a:chExt cx="3534531" cy="36862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F085A6C-0395-48D6-91A4-18EA9B83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736" y="216710"/>
              <a:ext cx="3534531" cy="3686282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EA8DBDE-645C-44CA-BBB3-E0C793042D44}"/>
                </a:ext>
              </a:extLst>
            </p:cNvPr>
            <p:cNvSpPr/>
            <p:nvPr/>
          </p:nvSpPr>
          <p:spPr>
            <a:xfrm>
              <a:off x="5922511" y="1339253"/>
              <a:ext cx="252172" cy="252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61D0E0-5E2A-433A-AC26-D4C9F72765AF}"/>
                </a:ext>
              </a:extLst>
            </p:cNvPr>
            <p:cNvSpPr/>
            <p:nvPr/>
          </p:nvSpPr>
          <p:spPr>
            <a:xfrm>
              <a:off x="5933461" y="2621122"/>
              <a:ext cx="252172" cy="252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7ED30DC-4619-4736-B35B-4F8E2105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0811"/>
            <a:ext cx="12192000" cy="2795740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ECA8039-B3EA-4CD3-BE13-C5B1E4BED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48867"/>
              </p:ext>
            </p:extLst>
          </p:nvPr>
        </p:nvGraphicFramePr>
        <p:xfrm>
          <a:off x="5308600" y="100955"/>
          <a:ext cx="6434667" cy="386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58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C2C6F1-E5D0-40E3-BEB8-B42FCB88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t="10615" r="30049"/>
          <a:stretch/>
        </p:blipFill>
        <p:spPr>
          <a:xfrm rot="16200000">
            <a:off x="965199" y="-465206"/>
            <a:ext cx="3377213" cy="4749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31BD86-4C3D-4258-B42D-42DCC813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5016"/>
            <a:ext cx="12192000" cy="278876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36A6DA7-E64F-4B80-94F5-0E552F3824AC}"/>
              </a:ext>
            </a:extLst>
          </p:cNvPr>
          <p:cNvSpPr/>
          <p:nvPr/>
        </p:nvSpPr>
        <p:spPr>
          <a:xfrm>
            <a:off x="715511" y="2016227"/>
            <a:ext cx="252172" cy="252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FD2C8-A089-4719-9856-65C579BE7129}"/>
              </a:ext>
            </a:extLst>
          </p:cNvPr>
          <p:cNvSpPr/>
          <p:nvPr/>
        </p:nvSpPr>
        <p:spPr>
          <a:xfrm>
            <a:off x="1485978" y="1783418"/>
            <a:ext cx="252172" cy="2521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C177C5A-501F-4344-BDAC-DF99ED13490B}"/>
              </a:ext>
            </a:extLst>
          </p:cNvPr>
          <p:cNvSpPr/>
          <p:nvPr/>
        </p:nvSpPr>
        <p:spPr>
          <a:xfrm>
            <a:off x="2745927" y="1793574"/>
            <a:ext cx="252172" cy="2521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6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7</cp:revision>
  <dcterms:created xsi:type="dcterms:W3CDTF">2021-04-11T05:11:00Z</dcterms:created>
  <dcterms:modified xsi:type="dcterms:W3CDTF">2021-04-12T07:03:44Z</dcterms:modified>
</cp:coreProperties>
</file>