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7C03-5705-4011-9B15-72491FA1409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D64F-9506-4898-81C9-2059A084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6D64F-9506-4898-81C9-2059A08493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5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60171-9F0F-461A-BA9E-C730BB05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E4301-D6ED-4354-AF73-449D9CC4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D3440-90CB-457C-9622-5C6D4C1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68B61-24BC-4D58-8924-5C6F0F62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A3197-99CA-410D-BD8C-84BC8244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875EE-A383-4D80-BE9E-8E9C304D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08C6E-2129-4473-B03B-B5BDF224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6AE8B-7635-41BB-9807-5DC30472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9BDE1-7461-44A6-9690-A4565F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A6519-29C5-4483-8782-A4BBC5B2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C389A3-3891-46A4-B295-AE22B7CF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47278-4C9D-4FA5-A072-B38CD5B4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178E8-151F-464F-BE47-4B99B670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94147-F65F-4C3C-8B50-3B0A274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5ABFB-6EC0-4D17-8CC0-C3F309DE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93358-C6B6-4EB7-812A-41C7A746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AF8AA-4922-434A-95CC-C101113A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43DED-2C67-40A2-ACE3-DDB065F1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C77A5-6A24-4EF1-A244-0DF09992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E2770-B8D0-408F-BDAA-39465205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1BFB1-FB44-47B7-9226-22B6A280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78C7C-9042-4C7A-AA3A-D96E095A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66B29-D7C9-40BC-974B-B85746E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B061F-CCE5-49C8-A002-BA6A906F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12E1D-1EB3-4391-9595-B78819C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A5A46-66D6-4B62-BBC7-82F3EEA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8F093-8350-410D-8637-71F2EAA60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66CA0-2C6E-41B4-8426-32C97B26D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B43DA-391F-443C-8C89-E9423EBB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754D5-217E-4F39-A479-A3DC13DA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2544C-C9DB-4A51-BE87-5EA897FA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6D330-1286-4F66-AAA5-7DAEE7ED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A6514-655A-4A3F-8ACC-5F307B8F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E783F-32A0-467B-8544-484C1AC6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72A78A-769A-4377-9DB3-9E8D30902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53EC31-D149-4DC5-A6DA-8907D244B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B626DC-8029-4D40-B0E3-33B6BCA7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C4AE12-8D53-444D-B2A2-96E5F3D6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DCE8A9-5166-40ED-82BB-A8AA11E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1EF9-C1F0-47FD-A08D-84091422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B2258-797C-4021-9203-6C90C638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DD225-9A73-4533-8D58-5CC828BE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C0290-BD3F-4F87-A3E4-A583C1D2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B9221-7820-4C96-93C0-6FFB56F2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4E7E90-17B2-489C-B20D-EB4D5E45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BD74C-9423-43F7-B53F-0CF8088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B6BD3-D380-443D-B81F-B7DDAE05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F0370-78AD-4627-8F43-D692FCC7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8C5A5-B196-4A0A-BFFF-0C90C6B9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31C21-C65B-44AF-A6D0-17B1C002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440CC-342C-4825-9F05-BCC5FE92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69580-DAFE-4966-9C54-9531EEF7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566C1-BE96-460B-B6E0-BA0503CE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EC8EC3-F879-492D-99BA-8AD2C9AF9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E3308-5B24-464A-A58F-D43E144F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E50BB-FFF0-4A27-A279-ADE097B1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CF0BF-5868-4C08-A0DA-EF029975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06BA6-04D5-4724-BB2B-0D52CB8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1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0D7F1-CBA3-4A91-98FD-CEE9BB49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E627D-E236-46F3-969A-D05ADE3E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ACE95-F0B4-425C-BCA0-9CD1BB09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F0C2-A432-4923-A814-98F432EE19B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1A2A0-04E6-42F2-B888-A95CEFA9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A746D-F853-43FE-B338-F48080031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5CB2-102C-4E19-BEC3-3553EE24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1B1DEE-68B9-4E00-A1D2-28CDBE75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745579"/>
            <a:ext cx="9654073" cy="51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0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7AAFFB-3AD6-46F1-93BC-0A681855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980"/>
            <a:ext cx="12192000" cy="35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1B9A26-0EDD-4460-AAFA-1A0DB1EC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6" y="2136710"/>
            <a:ext cx="5332296" cy="19631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D6CA00-FD08-432D-A7A8-1B57A6BD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40" y="1940478"/>
            <a:ext cx="5153744" cy="27531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4E9835-09AF-4E32-B418-FDAA06BED61F}"/>
              </a:ext>
            </a:extLst>
          </p:cNvPr>
          <p:cNvSpPr txBox="1"/>
          <p:nvPr/>
        </p:nvSpPr>
        <p:spPr>
          <a:xfrm>
            <a:off x="3667516" y="5190687"/>
            <a:ext cx="533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F1 = IMAG(Z)</a:t>
            </a:r>
          </a:p>
          <a:p>
            <a:pPr algn="ctr"/>
            <a:r>
              <a:rPr lang="en-US" dirty="0"/>
              <a:t>F2 = REAL(Z)</a:t>
            </a:r>
          </a:p>
          <a:p>
            <a:pPr algn="ctr"/>
            <a:r>
              <a:rPr lang="en-US" dirty="0"/>
              <a:t>F3 = BANDWIDTH(Z)</a:t>
            </a:r>
          </a:p>
          <a:p>
            <a:pPr algn="ctr"/>
            <a:r>
              <a:rPr lang="en-US" dirty="0"/>
              <a:t>VAR: C1 R1 C3</a:t>
            </a:r>
          </a:p>
        </p:txBody>
      </p:sp>
    </p:spTree>
    <p:extLst>
      <p:ext uri="{BB962C8B-B14F-4D97-AF65-F5344CB8AC3E}">
        <p14:creationId xmlns:p14="http://schemas.microsoft.com/office/powerpoint/2010/main" val="174611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D5D1F8-7D75-43CE-BA90-E37F9ABB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499"/>
            <a:ext cx="12192000" cy="53436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7A7E7B-117D-4F72-80ED-009D4C35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033" y="0"/>
            <a:ext cx="2961824" cy="27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83865F-7116-4C4D-B5F6-3D4385AD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775696"/>
            <a:ext cx="4819784" cy="39550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597DBE-F835-4FCE-9ABA-C23235DF6E83}"/>
              </a:ext>
            </a:extLst>
          </p:cNvPr>
          <p:cNvSpPr txBox="1"/>
          <p:nvPr/>
        </p:nvSpPr>
        <p:spPr>
          <a:xfrm>
            <a:off x="4808375" y="5383763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下一步实</a:t>
            </a:r>
            <a:r>
              <a:rPr lang="en-US" altLang="zh-CN" dirty="0"/>
              <a:t>c</a:t>
            </a:r>
            <a:r>
              <a:rPr lang="zh-CN" altLang="en-US" dirty="0"/>
              <a:t>用线圈设计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C5239-B3FB-4262-A658-0DD8BA3C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40" y="955615"/>
            <a:ext cx="4665287" cy="36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57656D-0226-4E8C-BE6B-00110E12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166497"/>
            <a:ext cx="9211961" cy="45250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80EEEBF-1188-4A08-9C2B-9692664B6A25}"/>
              </a:ext>
            </a:extLst>
          </p:cNvPr>
          <p:cNvSpPr/>
          <p:nvPr/>
        </p:nvSpPr>
        <p:spPr>
          <a:xfrm>
            <a:off x="4520535" y="5922220"/>
            <a:ext cx="315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ritec2500</a:t>
            </a:r>
            <a:r>
              <a:rPr lang="zh-CN" altLang="en-US" dirty="0"/>
              <a:t>测试阻抗匹配网络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9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35</Words>
  <Application>Microsoft Office PowerPoint</Application>
  <PresentationFormat>宽屏</PresentationFormat>
  <Paragraphs>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puhang</cp:lastModifiedBy>
  <cp:revision>4</cp:revision>
  <dcterms:created xsi:type="dcterms:W3CDTF">2021-06-18T15:08:01Z</dcterms:created>
  <dcterms:modified xsi:type="dcterms:W3CDTF">2021-06-19T07:21:33Z</dcterms:modified>
</cp:coreProperties>
</file>