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96D0B-99C7-456B-89F6-074C71446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4B5039-9784-4DAA-8CC8-AEABD4990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8A555-6314-422B-8E47-E684793A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D2C6-7A92-41ED-8E8E-3E34A600589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76868-FE48-44DD-8C74-35E7B60A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B3D25-AE68-495F-A396-4BD43521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85D0-416B-40A3-9679-FCB10F5B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7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7CBC9-078E-4DA0-ADC1-9FA76EC0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8ECEBB-D40B-4CD3-9C2B-A45A51C2A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42B85-F526-47CD-A98D-3684B79C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D2C6-7A92-41ED-8E8E-3E34A600589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B3EDF-4E5B-4A37-AB7A-0CA1A969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69E63-4122-4D94-8A2D-479CEFEE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85D0-416B-40A3-9679-FCB10F5B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2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307904-7669-41BD-8276-3F1A3FBE7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ADD4CF-03C0-4E7D-8189-F5D5618E2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EF2DC-CA67-47DD-8225-D3B76E2F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D2C6-7A92-41ED-8E8E-3E34A600589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28D13-12B4-4787-9EE0-AAFCF767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8F265-BFFF-4C8C-9906-2CC41BE3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85D0-416B-40A3-9679-FCB10F5B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8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64AA8-E5D5-471B-9B7B-C3A1DDA9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54F84-8841-41F0-B4A1-7997C143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1EF73-CC94-4FC4-9C4C-BC29B56D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D2C6-7A92-41ED-8E8E-3E34A600589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AAABC-71A9-4032-8410-A3CFF7A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37F3E-09E2-4B50-BF07-FDD89F6D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85D0-416B-40A3-9679-FCB10F5B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0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6EE21-6377-4B2F-BDC1-7BE32375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41FCCC-1EB0-45F1-BA57-858E908A1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4FCC8-1C0B-4EFD-9AED-9BD50C81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D2C6-7A92-41ED-8E8E-3E34A600589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644B9-D212-4B31-90D5-46E5BAFB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6313A-B7B4-466D-B1E1-BCF57BF1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85D0-416B-40A3-9679-FCB10F5B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4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BDBF9-B35A-47F6-8F08-47743C61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D2B46-7F0A-4EB2-8863-033406FCB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4E9356-5DCD-4F77-B032-394D4EE24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81A72D-C7EA-4FD6-8EC0-AA7D4C99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D2C6-7A92-41ED-8E8E-3E34A600589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264163-1A41-4465-8538-ED87D2D5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5F4970-969A-4098-9BBB-3E5EEB9C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85D0-416B-40A3-9679-FCB10F5B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C81FD-E44C-4B16-B1B2-77F4A397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BEF2FE-84EB-4C45-800F-EAB0FCC16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CCA1EB-3CA2-4877-A22E-CBF671B97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C02F7D-E6F9-4073-915E-366BBED45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7F0DD2-D51D-44FE-BC32-F08420779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ECD651-787E-44A2-8969-D1E61DD3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D2C6-7A92-41ED-8E8E-3E34A600589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AA625D-9D48-4055-A8DB-D51ADF66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5BFAEA-4876-4386-9BFA-3124C62F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85D0-416B-40A3-9679-FCB10F5B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7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8FD0D-246E-41C6-82AF-E1CF5638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C105D7-2E0A-4949-AA7E-6A2FEFB5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D2C6-7A92-41ED-8E8E-3E34A600589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AB8655-854D-45E6-8A4A-FEE6741E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07E98C-AA46-4CA8-A603-054DA7A0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85D0-416B-40A3-9679-FCB10F5B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3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63CADF-94AD-4E78-B34D-CD020743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D2C6-7A92-41ED-8E8E-3E34A600589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861A73-EF50-4905-A917-D8FD882E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9F870B-E660-41F9-9BF4-3641C1B8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85D0-416B-40A3-9679-FCB10F5B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6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EB76C-8238-48AF-B513-511AF72B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7DF26-91DB-4FC7-9798-A65B1BF0F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F4BB4F-C94F-4AEB-8456-315658C71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8F4AAA-8988-4D29-99DD-D6E16024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D2C6-7A92-41ED-8E8E-3E34A600589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59A4B0-F33F-4001-9BB8-E09A8CB4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F71241-F1F5-46E6-9BCF-6A7FA4D3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85D0-416B-40A3-9679-FCB10F5B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34BA4-1871-4265-B271-8D07DF423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151DCD-BFB6-4A8B-8FBE-58332AECE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BCC958-39DC-4E21-8142-6A8FE229A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B4C9F0-8DB1-4AEB-8DF5-9523A599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D2C6-7A92-41ED-8E8E-3E34A600589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000E3C-1D42-429E-9620-BDB91FCB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13AF4C-E6CE-4566-999D-89E42FBA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85D0-416B-40A3-9679-FCB10F5B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2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2D42B-9546-4389-97CA-A12AE8B5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5FA12E-F5F7-4BB2-BCE7-F3945AB07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EF8B7-DBC8-4351-817C-B3B7AE8EA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4D2C6-7A92-41ED-8E8E-3E34A600589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E2FD4-777E-4BDD-BEDC-91CCA716D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25DB9-619B-400F-9949-08084CF4E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C85D0-416B-40A3-9679-FCB10F5B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A15489-2D0D-4AAF-9F6F-881C65626391}"/>
              </a:ext>
            </a:extLst>
          </p:cNvPr>
          <p:cNvSpPr txBox="1"/>
          <p:nvPr/>
        </p:nvSpPr>
        <p:spPr>
          <a:xfrm>
            <a:off x="709127" y="531845"/>
            <a:ext cx="4105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MOSFET</a:t>
            </a:r>
            <a:r>
              <a:rPr lang="zh-CN" altLang="en-US" dirty="0"/>
              <a:t>失效原因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过压（雪崩击穿）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SOA</a:t>
            </a:r>
            <a:r>
              <a:rPr lang="zh-CN" altLang="en-US" dirty="0"/>
              <a:t>失效（热击穿）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99B50E-B506-45F0-9873-40416A563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01" y="2814222"/>
            <a:ext cx="4066391" cy="34069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6765E8-220B-4BFA-9928-2DDC5733F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261" y="1455175"/>
            <a:ext cx="6607456" cy="44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4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664F4F-122D-44F5-9BAD-E9CA3FCC8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78" y="760467"/>
            <a:ext cx="11414043" cy="53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2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332576B-2760-4972-99BA-DF2BA9DD6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79" y="717156"/>
            <a:ext cx="11311041" cy="542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3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B3174E-488F-44F7-BD73-9754DA292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22" y="1323501"/>
            <a:ext cx="5027721" cy="33937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43BAA6E-154C-4E2F-AC72-1770B82B2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048" y="849025"/>
            <a:ext cx="4583838" cy="403475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A74312D-7999-4440-975D-113CC8E25FE8}"/>
              </a:ext>
            </a:extLst>
          </p:cNvPr>
          <p:cNvSpPr/>
          <p:nvPr/>
        </p:nvSpPr>
        <p:spPr>
          <a:xfrm>
            <a:off x="2239919" y="5040878"/>
            <a:ext cx="1515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没看到波形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0BC804-0B74-4D1E-BBA9-06BD24026235}"/>
              </a:ext>
            </a:extLst>
          </p:cNvPr>
          <p:cNvSpPr/>
          <p:nvPr/>
        </p:nvSpPr>
        <p:spPr>
          <a:xfrm>
            <a:off x="8250104" y="5036624"/>
            <a:ext cx="1515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加工新线圈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6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3E0757-7A37-4394-91B0-CE058D1FA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924" y="4147896"/>
            <a:ext cx="4784152" cy="8909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098BA3-1DEA-44E0-AEF1-4438E6C8F0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646" b="19632"/>
          <a:stretch/>
        </p:blipFill>
        <p:spPr>
          <a:xfrm>
            <a:off x="6096000" y="840934"/>
            <a:ext cx="5521271" cy="28026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6E728FA-863D-4EB7-BD7D-4C4F76D94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582" y="883128"/>
            <a:ext cx="4784152" cy="27604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D95649A-FD58-41AB-9DA9-49674E5EB2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514" y="3480610"/>
            <a:ext cx="1416556" cy="31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9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18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puhang</dc:creator>
  <cp:lastModifiedBy>puhang</cp:lastModifiedBy>
  <cp:revision>8</cp:revision>
  <dcterms:created xsi:type="dcterms:W3CDTF">2021-06-26T06:22:50Z</dcterms:created>
  <dcterms:modified xsi:type="dcterms:W3CDTF">2021-06-27T05:12:52Z</dcterms:modified>
</cp:coreProperties>
</file>